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>
        <p:scale>
          <a:sx n="75" d="100"/>
          <a:sy n="75" d="100"/>
        </p:scale>
        <p:origin x="25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D31D7-CDCD-4C80-B736-8A58A073C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0A1DD6-E278-4EE3-B692-F3A2FA3E2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499130-F741-4AC9-BC6E-E33CB45B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29.12.2021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553905-FDA4-4AAB-A822-00ADD1A6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E0BC71-3488-4360-851B-4F6B2E0F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3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E5B94-AF68-413C-9725-FB1DA67D4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84532C-CD89-4EB2-A363-7607DD53F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D5B8B7-5DB9-4577-97BF-6863EEDA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29.12.2021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F0990D-08B7-434C-8FA2-1111679A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763F2-45AE-4D04-8400-C71BADDF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93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176A180-941A-41DC-B5DB-B40DD47E2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0DC429-0D4C-4EFF-A489-64E9847E6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7063A7-8AFD-4542-B95C-A09832F28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29.12.2021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93341-8002-4BA6-AE35-5DEB7B85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7F8783-F28B-4130-8F1A-7872884B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60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474A5-5CB2-4D22-9CFA-52B4E441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03E778-EA4D-4682-B896-B50D5960E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E2F6E6-31B4-4767-B807-EBA711F6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29.12.2021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B13A9B-3A3E-48DF-B546-1AEC75DC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3159AB-067B-450B-A530-E15EA8D4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76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9DCE5-A7BD-4648-B8C0-73AE9EF1D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0E5F3B-96B8-4C7D-AD85-07DC62BA7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6D83CC-2512-4A63-8970-76AB2BAC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29.12.2021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C11D7D-311D-4E7C-9A7A-784ABFCB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C0DC7E-80EB-4DA7-A446-588F32FD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9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018EA-E7F0-44D9-928F-732F1705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BC2689-95DC-4C71-B118-F4B69B16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35FE1E-D2A9-4414-B273-3E604237A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87BC78-3E32-4158-882F-D47A3822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29.12.2021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DECCA7-1C56-443E-92FD-9FDE6381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E951B6-EF0D-4884-99A1-0372C4EC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30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DFFB81-A9AB-4CF4-B131-D21B2DF4D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1E87CE-0830-4C0B-BF36-C2BA7335B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3BA875-82D8-412E-B97C-6C4B6C325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3523CFA-6520-4571-8221-3471DE98B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C041B2D-5836-4F72-B018-46556A36F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9A3FEB0-9DF2-42E8-A00B-5761BB71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29.12.2021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8132EF-DCD6-49B3-A3F3-B8A33306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CAADB4-0304-4B44-B2C4-DF954ACC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2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D2010-9746-4E23-AAC5-0E6AA663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432F5E-22EC-4DF0-856D-33BADB98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29.12.2021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67847F-9F5A-4F57-BF6E-85B02441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9281CC-FAED-4CEB-9E74-7BAE7EAB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79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219E46-9B41-4641-98EB-DA48FFD0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29.12.2021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1F3A35A-DDDD-4D66-951B-EA31614F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B0D0C8-CE0B-43AA-BB39-61482BD9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46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ACC552-F722-4266-B9E3-716228C8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14DDF2-5C2A-4979-8AC8-3BD151201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6E7C3B-7AB0-498B-A01C-810E18DCC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420E97-AF6D-4EE9-A511-23B5F09D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29.12.2021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8393D8-4BF9-4ACF-80A4-A7AAD8C8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FEBEB4-76F1-452B-A14D-44EB8303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64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4A3B8-F0CE-4C72-B356-F62132F0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5A199C-341D-4F50-B287-D58233FB4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E8214F-CF39-4FD6-99F0-9410D24C9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A9D7E8-DEDF-4574-BE50-518F35E5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29.12.2021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9761F2-4888-45B5-9161-533633C8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D1EA2D-8541-444E-89BA-9CFA751D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1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A88569-C6B9-4A29-AE7D-6CA0FBB43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109E0A-C772-43C4-9BBF-2692559CF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543A46-0860-485E-AA82-D316492B7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0DBB3-3265-429B-96D7-56FBE43BBDD2}" type="datetimeFigureOut">
              <a:rPr lang="de-DE" smtClean="0"/>
              <a:t>29.12.2021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D6954E-5A48-4547-B5D1-A8F7FD49C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A8A22D-7CEA-4373-904E-A3D97F321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19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40BB564-8EEB-41A9-8FCA-71DD54B30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86" y="762000"/>
            <a:ext cx="3865364" cy="483485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B9CEC79-62FE-43D7-9E51-8DFF4A015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74" y="1343025"/>
            <a:ext cx="6562725" cy="416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Schäfer</dc:creator>
  <cp:lastModifiedBy>Christoph Schäfer</cp:lastModifiedBy>
  <cp:revision>1</cp:revision>
  <dcterms:created xsi:type="dcterms:W3CDTF">2021-12-29T15:51:35Z</dcterms:created>
  <dcterms:modified xsi:type="dcterms:W3CDTF">2021-12-29T15:53:37Z</dcterms:modified>
</cp:coreProperties>
</file>