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916238" cy="3276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24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718" y="536240"/>
            <a:ext cx="2478802" cy="1140742"/>
          </a:xfrm>
        </p:spPr>
        <p:txBody>
          <a:bodyPr anchor="b"/>
          <a:lstStyle>
            <a:lvl1pPr algn="ctr">
              <a:defRPr sz="191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30" y="1720974"/>
            <a:ext cx="2187179" cy="791086"/>
          </a:xfrm>
        </p:spPr>
        <p:txBody>
          <a:bodyPr/>
          <a:lstStyle>
            <a:lvl1pPr marL="0" indent="0" algn="ctr">
              <a:buNone/>
              <a:defRPr sz="765"/>
            </a:lvl1pPr>
            <a:lvl2pPr marL="145801" indent="0" algn="ctr">
              <a:buNone/>
              <a:defRPr sz="638"/>
            </a:lvl2pPr>
            <a:lvl3pPr marL="291602" indent="0" algn="ctr">
              <a:buNone/>
              <a:defRPr sz="574"/>
            </a:lvl3pPr>
            <a:lvl4pPr marL="437403" indent="0" algn="ctr">
              <a:buNone/>
              <a:defRPr sz="510"/>
            </a:lvl4pPr>
            <a:lvl5pPr marL="583204" indent="0" algn="ctr">
              <a:buNone/>
              <a:defRPr sz="510"/>
            </a:lvl5pPr>
            <a:lvl6pPr marL="729005" indent="0" algn="ctr">
              <a:buNone/>
              <a:defRPr sz="510"/>
            </a:lvl6pPr>
            <a:lvl7pPr marL="874806" indent="0" algn="ctr">
              <a:buNone/>
              <a:defRPr sz="510"/>
            </a:lvl7pPr>
            <a:lvl8pPr marL="1020608" indent="0" algn="ctr">
              <a:buNone/>
              <a:defRPr sz="510"/>
            </a:lvl8pPr>
            <a:lvl9pPr marL="1166409" indent="0" algn="ctr">
              <a:buNone/>
              <a:defRPr sz="51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48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2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6933" y="174449"/>
            <a:ext cx="628814" cy="277676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492" y="174449"/>
            <a:ext cx="1849988" cy="277676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84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96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73" y="816876"/>
            <a:ext cx="2515255" cy="1362974"/>
          </a:xfrm>
        </p:spPr>
        <p:txBody>
          <a:bodyPr anchor="b"/>
          <a:lstStyle>
            <a:lvl1pPr>
              <a:defRPr sz="191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73" y="2192744"/>
            <a:ext cx="2515255" cy="716756"/>
          </a:xfrm>
        </p:spPr>
        <p:txBody>
          <a:bodyPr/>
          <a:lstStyle>
            <a:lvl1pPr marL="0" indent="0">
              <a:buNone/>
              <a:defRPr sz="765">
                <a:solidFill>
                  <a:schemeClr val="tx1"/>
                </a:solidFill>
              </a:defRPr>
            </a:lvl1pPr>
            <a:lvl2pPr marL="145801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2pPr>
            <a:lvl3pPr marL="291602" indent="0">
              <a:buNone/>
              <a:defRPr sz="574">
                <a:solidFill>
                  <a:schemeClr val="tx1">
                    <a:tint val="75000"/>
                  </a:schemeClr>
                </a:solidFill>
              </a:defRPr>
            </a:lvl3pPr>
            <a:lvl4pPr marL="437403" indent="0">
              <a:buNone/>
              <a:defRPr sz="510">
                <a:solidFill>
                  <a:schemeClr val="tx1">
                    <a:tint val="75000"/>
                  </a:schemeClr>
                </a:solidFill>
              </a:defRPr>
            </a:lvl4pPr>
            <a:lvl5pPr marL="583204" indent="0">
              <a:buNone/>
              <a:defRPr sz="510">
                <a:solidFill>
                  <a:schemeClr val="tx1">
                    <a:tint val="75000"/>
                  </a:schemeClr>
                </a:solidFill>
              </a:defRPr>
            </a:lvl5pPr>
            <a:lvl6pPr marL="729005" indent="0">
              <a:buNone/>
              <a:defRPr sz="510">
                <a:solidFill>
                  <a:schemeClr val="tx1">
                    <a:tint val="75000"/>
                  </a:schemeClr>
                </a:solidFill>
              </a:defRPr>
            </a:lvl6pPr>
            <a:lvl7pPr marL="874806" indent="0">
              <a:buNone/>
              <a:defRPr sz="510">
                <a:solidFill>
                  <a:schemeClr val="tx1">
                    <a:tint val="75000"/>
                  </a:schemeClr>
                </a:solidFill>
              </a:defRPr>
            </a:lvl7pPr>
            <a:lvl8pPr marL="1020608" indent="0">
              <a:buNone/>
              <a:defRPr sz="510">
                <a:solidFill>
                  <a:schemeClr val="tx1">
                    <a:tint val="75000"/>
                  </a:schemeClr>
                </a:solidFill>
              </a:defRPr>
            </a:lvl8pPr>
            <a:lvl9pPr marL="1166409" indent="0">
              <a:buNone/>
              <a:defRPr sz="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40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491" y="872243"/>
            <a:ext cx="1239401" cy="20789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346" y="872243"/>
            <a:ext cx="1239401" cy="20789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3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174449"/>
            <a:ext cx="2515255" cy="633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72" y="803222"/>
            <a:ext cx="1233705" cy="393647"/>
          </a:xfrm>
        </p:spPr>
        <p:txBody>
          <a:bodyPr anchor="b"/>
          <a:lstStyle>
            <a:lvl1pPr marL="0" indent="0">
              <a:buNone/>
              <a:defRPr sz="765" b="1"/>
            </a:lvl1pPr>
            <a:lvl2pPr marL="145801" indent="0">
              <a:buNone/>
              <a:defRPr sz="638" b="1"/>
            </a:lvl2pPr>
            <a:lvl3pPr marL="291602" indent="0">
              <a:buNone/>
              <a:defRPr sz="574" b="1"/>
            </a:lvl3pPr>
            <a:lvl4pPr marL="437403" indent="0">
              <a:buNone/>
              <a:defRPr sz="510" b="1"/>
            </a:lvl4pPr>
            <a:lvl5pPr marL="583204" indent="0">
              <a:buNone/>
              <a:defRPr sz="510" b="1"/>
            </a:lvl5pPr>
            <a:lvl6pPr marL="729005" indent="0">
              <a:buNone/>
              <a:defRPr sz="510" b="1"/>
            </a:lvl6pPr>
            <a:lvl7pPr marL="874806" indent="0">
              <a:buNone/>
              <a:defRPr sz="510" b="1"/>
            </a:lvl7pPr>
            <a:lvl8pPr marL="1020608" indent="0">
              <a:buNone/>
              <a:defRPr sz="510" b="1"/>
            </a:lvl8pPr>
            <a:lvl9pPr marL="1166409" indent="0">
              <a:buNone/>
              <a:defRPr sz="51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872" y="1196869"/>
            <a:ext cx="1233705" cy="17604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6346" y="803222"/>
            <a:ext cx="1239781" cy="393647"/>
          </a:xfrm>
        </p:spPr>
        <p:txBody>
          <a:bodyPr anchor="b"/>
          <a:lstStyle>
            <a:lvl1pPr marL="0" indent="0">
              <a:buNone/>
              <a:defRPr sz="765" b="1"/>
            </a:lvl1pPr>
            <a:lvl2pPr marL="145801" indent="0">
              <a:buNone/>
              <a:defRPr sz="638" b="1"/>
            </a:lvl2pPr>
            <a:lvl3pPr marL="291602" indent="0">
              <a:buNone/>
              <a:defRPr sz="574" b="1"/>
            </a:lvl3pPr>
            <a:lvl4pPr marL="437403" indent="0">
              <a:buNone/>
              <a:defRPr sz="510" b="1"/>
            </a:lvl4pPr>
            <a:lvl5pPr marL="583204" indent="0">
              <a:buNone/>
              <a:defRPr sz="510" b="1"/>
            </a:lvl5pPr>
            <a:lvl6pPr marL="729005" indent="0">
              <a:buNone/>
              <a:defRPr sz="510" b="1"/>
            </a:lvl6pPr>
            <a:lvl7pPr marL="874806" indent="0">
              <a:buNone/>
              <a:defRPr sz="510" b="1"/>
            </a:lvl7pPr>
            <a:lvl8pPr marL="1020608" indent="0">
              <a:buNone/>
              <a:defRPr sz="510" b="1"/>
            </a:lvl8pPr>
            <a:lvl9pPr marL="1166409" indent="0">
              <a:buNone/>
              <a:defRPr sz="51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6346" y="1196869"/>
            <a:ext cx="1239781" cy="17604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16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39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9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218440"/>
            <a:ext cx="940563" cy="764540"/>
          </a:xfrm>
        </p:spPr>
        <p:txBody>
          <a:bodyPr anchor="b"/>
          <a:lstStyle>
            <a:lvl1pPr>
              <a:defRPr sz="10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81" y="471770"/>
            <a:ext cx="1476345" cy="2328510"/>
          </a:xfrm>
        </p:spPr>
        <p:txBody>
          <a:bodyPr/>
          <a:lstStyle>
            <a:lvl1pPr>
              <a:defRPr sz="1020"/>
            </a:lvl1pPr>
            <a:lvl2pPr>
              <a:defRPr sz="893"/>
            </a:lvl2pPr>
            <a:lvl3pPr>
              <a:defRPr sz="765"/>
            </a:lvl3pPr>
            <a:lvl4pPr>
              <a:defRPr sz="638"/>
            </a:lvl4pPr>
            <a:lvl5pPr>
              <a:defRPr sz="638"/>
            </a:lvl5pPr>
            <a:lvl6pPr>
              <a:defRPr sz="638"/>
            </a:lvl6pPr>
            <a:lvl7pPr>
              <a:defRPr sz="638"/>
            </a:lvl7pPr>
            <a:lvl8pPr>
              <a:defRPr sz="638"/>
            </a:lvl8pPr>
            <a:lvl9pPr>
              <a:defRPr sz="63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982980"/>
            <a:ext cx="940563" cy="1821092"/>
          </a:xfrm>
        </p:spPr>
        <p:txBody>
          <a:bodyPr/>
          <a:lstStyle>
            <a:lvl1pPr marL="0" indent="0">
              <a:buNone/>
              <a:defRPr sz="510"/>
            </a:lvl1pPr>
            <a:lvl2pPr marL="145801" indent="0">
              <a:buNone/>
              <a:defRPr sz="446"/>
            </a:lvl2pPr>
            <a:lvl3pPr marL="291602" indent="0">
              <a:buNone/>
              <a:defRPr sz="383"/>
            </a:lvl3pPr>
            <a:lvl4pPr marL="437403" indent="0">
              <a:buNone/>
              <a:defRPr sz="319"/>
            </a:lvl4pPr>
            <a:lvl5pPr marL="583204" indent="0">
              <a:buNone/>
              <a:defRPr sz="319"/>
            </a:lvl5pPr>
            <a:lvl6pPr marL="729005" indent="0">
              <a:buNone/>
              <a:defRPr sz="319"/>
            </a:lvl6pPr>
            <a:lvl7pPr marL="874806" indent="0">
              <a:buNone/>
              <a:defRPr sz="319"/>
            </a:lvl7pPr>
            <a:lvl8pPr marL="1020608" indent="0">
              <a:buNone/>
              <a:defRPr sz="319"/>
            </a:lvl8pPr>
            <a:lvl9pPr marL="1166409" indent="0">
              <a:buNone/>
              <a:defRPr sz="31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58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218440"/>
            <a:ext cx="940563" cy="764540"/>
          </a:xfrm>
        </p:spPr>
        <p:txBody>
          <a:bodyPr anchor="b"/>
          <a:lstStyle>
            <a:lvl1pPr>
              <a:defRPr sz="10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9781" y="471770"/>
            <a:ext cx="1476345" cy="2328510"/>
          </a:xfrm>
        </p:spPr>
        <p:txBody>
          <a:bodyPr anchor="t"/>
          <a:lstStyle>
            <a:lvl1pPr marL="0" indent="0">
              <a:buNone/>
              <a:defRPr sz="1020"/>
            </a:lvl1pPr>
            <a:lvl2pPr marL="145801" indent="0">
              <a:buNone/>
              <a:defRPr sz="893"/>
            </a:lvl2pPr>
            <a:lvl3pPr marL="291602" indent="0">
              <a:buNone/>
              <a:defRPr sz="765"/>
            </a:lvl3pPr>
            <a:lvl4pPr marL="437403" indent="0">
              <a:buNone/>
              <a:defRPr sz="638"/>
            </a:lvl4pPr>
            <a:lvl5pPr marL="583204" indent="0">
              <a:buNone/>
              <a:defRPr sz="638"/>
            </a:lvl5pPr>
            <a:lvl6pPr marL="729005" indent="0">
              <a:buNone/>
              <a:defRPr sz="638"/>
            </a:lvl6pPr>
            <a:lvl7pPr marL="874806" indent="0">
              <a:buNone/>
              <a:defRPr sz="638"/>
            </a:lvl7pPr>
            <a:lvl8pPr marL="1020608" indent="0">
              <a:buNone/>
              <a:defRPr sz="638"/>
            </a:lvl8pPr>
            <a:lvl9pPr marL="1166409" indent="0">
              <a:buNone/>
              <a:defRPr sz="63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982980"/>
            <a:ext cx="940563" cy="1821092"/>
          </a:xfrm>
        </p:spPr>
        <p:txBody>
          <a:bodyPr/>
          <a:lstStyle>
            <a:lvl1pPr marL="0" indent="0">
              <a:buNone/>
              <a:defRPr sz="510"/>
            </a:lvl1pPr>
            <a:lvl2pPr marL="145801" indent="0">
              <a:buNone/>
              <a:defRPr sz="446"/>
            </a:lvl2pPr>
            <a:lvl3pPr marL="291602" indent="0">
              <a:buNone/>
              <a:defRPr sz="383"/>
            </a:lvl3pPr>
            <a:lvl4pPr marL="437403" indent="0">
              <a:buNone/>
              <a:defRPr sz="319"/>
            </a:lvl4pPr>
            <a:lvl5pPr marL="583204" indent="0">
              <a:buNone/>
              <a:defRPr sz="319"/>
            </a:lvl5pPr>
            <a:lvl6pPr marL="729005" indent="0">
              <a:buNone/>
              <a:defRPr sz="319"/>
            </a:lvl6pPr>
            <a:lvl7pPr marL="874806" indent="0">
              <a:buNone/>
              <a:defRPr sz="319"/>
            </a:lvl7pPr>
            <a:lvl8pPr marL="1020608" indent="0">
              <a:buNone/>
              <a:defRPr sz="319"/>
            </a:lvl8pPr>
            <a:lvl9pPr marL="1166409" indent="0">
              <a:buNone/>
              <a:defRPr sz="31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25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92" y="174449"/>
            <a:ext cx="2515255" cy="633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92" y="872243"/>
            <a:ext cx="2515255" cy="2078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91" y="3036923"/>
            <a:ext cx="656154" cy="17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F31E-8FC3-4801-9DE9-715A3522AB15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6004" y="3036923"/>
            <a:ext cx="984230" cy="17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9593" y="3036923"/>
            <a:ext cx="656154" cy="17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F4398-DA6D-4229-9156-BE1B6DF88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97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91602" rtl="0" eaLnBrk="1" latinLnBrk="0" hangingPunct="1">
        <a:lnSpc>
          <a:spcPct val="90000"/>
        </a:lnSpc>
        <a:spcBef>
          <a:spcPct val="0"/>
        </a:spcBef>
        <a:buNone/>
        <a:defRPr sz="1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901" indent="-72901" algn="l" defTabSz="291602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1pPr>
      <a:lvl2pPr marL="218702" indent="-72901" algn="l" defTabSz="29160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2pPr>
      <a:lvl3pPr marL="364503" indent="-72901" algn="l" defTabSz="29160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510304" indent="-72901" algn="l" defTabSz="29160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4" kern="1200">
          <a:solidFill>
            <a:schemeClr val="tx1"/>
          </a:solidFill>
          <a:latin typeface="+mn-lt"/>
          <a:ea typeface="+mn-ea"/>
          <a:cs typeface="+mn-cs"/>
        </a:defRPr>
      </a:lvl4pPr>
      <a:lvl5pPr marL="656105" indent="-72901" algn="l" defTabSz="29160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4" kern="1200">
          <a:solidFill>
            <a:schemeClr val="tx1"/>
          </a:solidFill>
          <a:latin typeface="+mn-lt"/>
          <a:ea typeface="+mn-ea"/>
          <a:cs typeface="+mn-cs"/>
        </a:defRPr>
      </a:lvl5pPr>
      <a:lvl6pPr marL="801906" indent="-72901" algn="l" defTabSz="29160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4" kern="1200">
          <a:solidFill>
            <a:schemeClr val="tx1"/>
          </a:solidFill>
          <a:latin typeface="+mn-lt"/>
          <a:ea typeface="+mn-ea"/>
          <a:cs typeface="+mn-cs"/>
        </a:defRPr>
      </a:lvl6pPr>
      <a:lvl7pPr marL="947707" indent="-72901" algn="l" defTabSz="29160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4" kern="1200">
          <a:solidFill>
            <a:schemeClr val="tx1"/>
          </a:solidFill>
          <a:latin typeface="+mn-lt"/>
          <a:ea typeface="+mn-ea"/>
          <a:cs typeface="+mn-cs"/>
        </a:defRPr>
      </a:lvl7pPr>
      <a:lvl8pPr marL="1093508" indent="-72901" algn="l" defTabSz="29160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4" kern="1200">
          <a:solidFill>
            <a:schemeClr val="tx1"/>
          </a:solidFill>
          <a:latin typeface="+mn-lt"/>
          <a:ea typeface="+mn-ea"/>
          <a:cs typeface="+mn-cs"/>
        </a:defRPr>
      </a:lvl8pPr>
      <a:lvl9pPr marL="1239309" indent="-72901" algn="l" defTabSz="29160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1602" rtl="0" eaLnBrk="1" latinLnBrk="0" hangingPunct="1">
        <a:defRPr sz="574" kern="1200">
          <a:solidFill>
            <a:schemeClr val="tx1"/>
          </a:solidFill>
          <a:latin typeface="+mn-lt"/>
          <a:ea typeface="+mn-ea"/>
          <a:cs typeface="+mn-cs"/>
        </a:defRPr>
      </a:lvl1pPr>
      <a:lvl2pPr marL="145801" algn="l" defTabSz="291602" rtl="0" eaLnBrk="1" latinLnBrk="0" hangingPunct="1">
        <a:defRPr sz="574" kern="1200">
          <a:solidFill>
            <a:schemeClr val="tx1"/>
          </a:solidFill>
          <a:latin typeface="+mn-lt"/>
          <a:ea typeface="+mn-ea"/>
          <a:cs typeface="+mn-cs"/>
        </a:defRPr>
      </a:lvl2pPr>
      <a:lvl3pPr marL="291602" algn="l" defTabSz="291602" rtl="0" eaLnBrk="1" latinLnBrk="0" hangingPunct="1">
        <a:defRPr sz="574" kern="1200">
          <a:solidFill>
            <a:schemeClr val="tx1"/>
          </a:solidFill>
          <a:latin typeface="+mn-lt"/>
          <a:ea typeface="+mn-ea"/>
          <a:cs typeface="+mn-cs"/>
        </a:defRPr>
      </a:lvl3pPr>
      <a:lvl4pPr marL="437403" algn="l" defTabSz="291602" rtl="0" eaLnBrk="1" latinLnBrk="0" hangingPunct="1">
        <a:defRPr sz="574" kern="1200">
          <a:solidFill>
            <a:schemeClr val="tx1"/>
          </a:solidFill>
          <a:latin typeface="+mn-lt"/>
          <a:ea typeface="+mn-ea"/>
          <a:cs typeface="+mn-cs"/>
        </a:defRPr>
      </a:lvl4pPr>
      <a:lvl5pPr marL="583204" algn="l" defTabSz="291602" rtl="0" eaLnBrk="1" latinLnBrk="0" hangingPunct="1">
        <a:defRPr sz="574" kern="1200">
          <a:solidFill>
            <a:schemeClr val="tx1"/>
          </a:solidFill>
          <a:latin typeface="+mn-lt"/>
          <a:ea typeface="+mn-ea"/>
          <a:cs typeface="+mn-cs"/>
        </a:defRPr>
      </a:lvl5pPr>
      <a:lvl6pPr marL="729005" algn="l" defTabSz="291602" rtl="0" eaLnBrk="1" latinLnBrk="0" hangingPunct="1">
        <a:defRPr sz="574" kern="1200">
          <a:solidFill>
            <a:schemeClr val="tx1"/>
          </a:solidFill>
          <a:latin typeface="+mn-lt"/>
          <a:ea typeface="+mn-ea"/>
          <a:cs typeface="+mn-cs"/>
        </a:defRPr>
      </a:lvl6pPr>
      <a:lvl7pPr marL="874806" algn="l" defTabSz="291602" rtl="0" eaLnBrk="1" latinLnBrk="0" hangingPunct="1">
        <a:defRPr sz="574" kern="1200">
          <a:solidFill>
            <a:schemeClr val="tx1"/>
          </a:solidFill>
          <a:latin typeface="+mn-lt"/>
          <a:ea typeface="+mn-ea"/>
          <a:cs typeface="+mn-cs"/>
        </a:defRPr>
      </a:lvl7pPr>
      <a:lvl8pPr marL="1020608" algn="l" defTabSz="291602" rtl="0" eaLnBrk="1" latinLnBrk="0" hangingPunct="1">
        <a:defRPr sz="574" kern="1200">
          <a:solidFill>
            <a:schemeClr val="tx1"/>
          </a:solidFill>
          <a:latin typeface="+mn-lt"/>
          <a:ea typeface="+mn-ea"/>
          <a:cs typeface="+mn-cs"/>
        </a:defRPr>
      </a:lvl8pPr>
      <a:lvl9pPr marL="1166409" algn="l" defTabSz="291602" rtl="0" eaLnBrk="1" latinLnBrk="0" hangingPunct="1">
        <a:defRPr sz="5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Angeln enthält.&#10;&#10;Automatisch generierte Beschreibung">
            <a:extLst>
              <a:ext uri="{FF2B5EF4-FFF2-40B4-BE49-F238E27FC236}">
                <a16:creationId xmlns:a16="http://schemas.microsoft.com/office/drawing/2014/main" id="{E44B2D21-C4A2-48C3-B6C5-1F4B83016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220" y="1"/>
            <a:ext cx="3025998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2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Schäfer</dc:creator>
  <cp:lastModifiedBy>Christoph Schäfer</cp:lastModifiedBy>
  <cp:revision>5</cp:revision>
  <dcterms:created xsi:type="dcterms:W3CDTF">2022-04-14T09:49:07Z</dcterms:created>
  <dcterms:modified xsi:type="dcterms:W3CDTF">2022-04-14T10:04:57Z</dcterms:modified>
</cp:coreProperties>
</file>