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3192463" cy="361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100" d="100"/>
          <a:sy n="100" d="100"/>
        </p:scale>
        <p:origin x="299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435" y="591839"/>
            <a:ext cx="2713594" cy="1259017"/>
          </a:xfrm>
        </p:spPr>
        <p:txBody>
          <a:bodyPr anchor="b"/>
          <a:lstStyle>
            <a:lvl1pPr algn="ctr">
              <a:defRPr sz="20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058" y="1899408"/>
            <a:ext cx="2394347" cy="873108"/>
          </a:xfrm>
        </p:spPr>
        <p:txBody>
          <a:bodyPr/>
          <a:lstStyle>
            <a:lvl1pPr marL="0" indent="0" algn="ctr">
              <a:buNone/>
              <a:defRPr sz="838"/>
            </a:lvl1pPr>
            <a:lvl2pPr marL="159609" indent="0" algn="ctr">
              <a:buNone/>
              <a:defRPr sz="698"/>
            </a:lvl2pPr>
            <a:lvl3pPr marL="319217" indent="0" algn="ctr">
              <a:buNone/>
              <a:defRPr sz="628"/>
            </a:lvl3pPr>
            <a:lvl4pPr marL="478826" indent="0" algn="ctr">
              <a:buNone/>
              <a:defRPr sz="559"/>
            </a:lvl4pPr>
            <a:lvl5pPr marL="638434" indent="0" algn="ctr">
              <a:buNone/>
              <a:defRPr sz="559"/>
            </a:lvl5pPr>
            <a:lvl6pPr marL="798043" indent="0" algn="ctr">
              <a:buNone/>
              <a:defRPr sz="559"/>
            </a:lvl6pPr>
            <a:lvl7pPr marL="957651" indent="0" algn="ctr">
              <a:buNone/>
              <a:defRPr sz="559"/>
            </a:lvl7pPr>
            <a:lvl8pPr marL="1117260" indent="0" algn="ctr">
              <a:buNone/>
              <a:defRPr sz="559"/>
            </a:lvl8pPr>
            <a:lvl9pPr marL="1276868" indent="0" algn="ctr">
              <a:buNone/>
              <a:defRPr sz="55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05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97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84606" y="192536"/>
            <a:ext cx="688375" cy="306466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82" y="192536"/>
            <a:ext cx="2025219" cy="306466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85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19" y="901571"/>
            <a:ext cx="2753499" cy="1504290"/>
          </a:xfrm>
        </p:spPr>
        <p:txBody>
          <a:bodyPr anchor="b"/>
          <a:lstStyle>
            <a:lvl1pPr>
              <a:defRPr sz="20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819" y="2420093"/>
            <a:ext cx="2753499" cy="791071"/>
          </a:xfrm>
        </p:spPr>
        <p:txBody>
          <a:bodyPr/>
          <a:lstStyle>
            <a:lvl1pPr marL="0" indent="0">
              <a:buNone/>
              <a:defRPr sz="838">
                <a:solidFill>
                  <a:schemeClr val="tx1"/>
                </a:solidFill>
              </a:defRPr>
            </a:lvl1pPr>
            <a:lvl2pPr marL="159609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2pPr>
            <a:lvl3pPr marL="319217" indent="0">
              <a:buNone/>
              <a:defRPr sz="628">
                <a:solidFill>
                  <a:schemeClr val="tx1">
                    <a:tint val="75000"/>
                  </a:schemeClr>
                </a:solidFill>
              </a:defRPr>
            </a:lvl3pPr>
            <a:lvl4pPr marL="478826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4pPr>
            <a:lvl5pPr marL="638434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5pPr>
            <a:lvl6pPr marL="798043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6pPr>
            <a:lvl7pPr marL="957651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7pPr>
            <a:lvl8pPr marL="1117260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8pPr>
            <a:lvl9pPr marL="1276868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22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82" y="962679"/>
            <a:ext cx="1356797" cy="2294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6184" y="962679"/>
            <a:ext cx="1356797" cy="2294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60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98" y="192537"/>
            <a:ext cx="2753499" cy="69898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898" y="886502"/>
            <a:ext cx="1350561" cy="434461"/>
          </a:xfrm>
        </p:spPr>
        <p:txBody>
          <a:bodyPr anchor="b"/>
          <a:lstStyle>
            <a:lvl1pPr marL="0" indent="0">
              <a:buNone/>
              <a:defRPr sz="838" b="1"/>
            </a:lvl1pPr>
            <a:lvl2pPr marL="159609" indent="0">
              <a:buNone/>
              <a:defRPr sz="698" b="1"/>
            </a:lvl2pPr>
            <a:lvl3pPr marL="319217" indent="0">
              <a:buNone/>
              <a:defRPr sz="628" b="1"/>
            </a:lvl3pPr>
            <a:lvl4pPr marL="478826" indent="0">
              <a:buNone/>
              <a:defRPr sz="559" b="1"/>
            </a:lvl4pPr>
            <a:lvl5pPr marL="638434" indent="0">
              <a:buNone/>
              <a:defRPr sz="559" b="1"/>
            </a:lvl5pPr>
            <a:lvl6pPr marL="798043" indent="0">
              <a:buNone/>
              <a:defRPr sz="559" b="1"/>
            </a:lvl6pPr>
            <a:lvl7pPr marL="957651" indent="0">
              <a:buNone/>
              <a:defRPr sz="559" b="1"/>
            </a:lvl7pPr>
            <a:lvl8pPr marL="1117260" indent="0">
              <a:buNone/>
              <a:defRPr sz="559" b="1"/>
            </a:lvl8pPr>
            <a:lvl9pPr marL="1276868" indent="0">
              <a:buNone/>
              <a:defRPr sz="55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898" y="1320963"/>
            <a:ext cx="1350561" cy="1942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16184" y="886502"/>
            <a:ext cx="1357213" cy="434461"/>
          </a:xfrm>
        </p:spPr>
        <p:txBody>
          <a:bodyPr anchor="b"/>
          <a:lstStyle>
            <a:lvl1pPr marL="0" indent="0">
              <a:buNone/>
              <a:defRPr sz="838" b="1"/>
            </a:lvl1pPr>
            <a:lvl2pPr marL="159609" indent="0">
              <a:buNone/>
              <a:defRPr sz="698" b="1"/>
            </a:lvl2pPr>
            <a:lvl3pPr marL="319217" indent="0">
              <a:buNone/>
              <a:defRPr sz="628" b="1"/>
            </a:lvl3pPr>
            <a:lvl4pPr marL="478826" indent="0">
              <a:buNone/>
              <a:defRPr sz="559" b="1"/>
            </a:lvl4pPr>
            <a:lvl5pPr marL="638434" indent="0">
              <a:buNone/>
              <a:defRPr sz="559" b="1"/>
            </a:lvl5pPr>
            <a:lvl6pPr marL="798043" indent="0">
              <a:buNone/>
              <a:defRPr sz="559" b="1"/>
            </a:lvl6pPr>
            <a:lvl7pPr marL="957651" indent="0">
              <a:buNone/>
              <a:defRPr sz="559" b="1"/>
            </a:lvl7pPr>
            <a:lvl8pPr marL="1117260" indent="0">
              <a:buNone/>
              <a:defRPr sz="559" b="1"/>
            </a:lvl8pPr>
            <a:lvl9pPr marL="1276868" indent="0">
              <a:buNone/>
              <a:defRPr sz="55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16184" y="1320963"/>
            <a:ext cx="1357213" cy="1942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50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5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41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98" y="241088"/>
            <a:ext cx="1029652" cy="843809"/>
          </a:xfrm>
        </p:spPr>
        <p:txBody>
          <a:bodyPr anchor="b"/>
          <a:lstStyle>
            <a:lvl1pPr>
              <a:defRPr sz="11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13" y="520684"/>
            <a:ext cx="1616184" cy="2569935"/>
          </a:xfrm>
        </p:spPr>
        <p:txBody>
          <a:bodyPr/>
          <a:lstStyle>
            <a:lvl1pPr>
              <a:defRPr sz="1117"/>
            </a:lvl1pPr>
            <a:lvl2pPr>
              <a:defRPr sz="977"/>
            </a:lvl2pPr>
            <a:lvl3pPr>
              <a:defRPr sz="838"/>
            </a:lvl3pPr>
            <a:lvl4pPr>
              <a:defRPr sz="698"/>
            </a:lvl4pPr>
            <a:lvl5pPr>
              <a:defRPr sz="698"/>
            </a:lvl5pPr>
            <a:lvl6pPr>
              <a:defRPr sz="698"/>
            </a:lvl6pPr>
            <a:lvl7pPr>
              <a:defRPr sz="698"/>
            </a:lvl7pPr>
            <a:lvl8pPr>
              <a:defRPr sz="698"/>
            </a:lvl8pPr>
            <a:lvl9pPr>
              <a:defRPr sz="69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898" y="1084897"/>
            <a:ext cx="1029652" cy="2009907"/>
          </a:xfrm>
        </p:spPr>
        <p:txBody>
          <a:bodyPr/>
          <a:lstStyle>
            <a:lvl1pPr marL="0" indent="0">
              <a:buNone/>
              <a:defRPr sz="559"/>
            </a:lvl1pPr>
            <a:lvl2pPr marL="159609" indent="0">
              <a:buNone/>
              <a:defRPr sz="489"/>
            </a:lvl2pPr>
            <a:lvl3pPr marL="319217" indent="0">
              <a:buNone/>
              <a:defRPr sz="419"/>
            </a:lvl3pPr>
            <a:lvl4pPr marL="478826" indent="0">
              <a:buNone/>
              <a:defRPr sz="349"/>
            </a:lvl4pPr>
            <a:lvl5pPr marL="638434" indent="0">
              <a:buNone/>
              <a:defRPr sz="349"/>
            </a:lvl5pPr>
            <a:lvl6pPr marL="798043" indent="0">
              <a:buNone/>
              <a:defRPr sz="349"/>
            </a:lvl6pPr>
            <a:lvl7pPr marL="957651" indent="0">
              <a:buNone/>
              <a:defRPr sz="349"/>
            </a:lvl7pPr>
            <a:lvl8pPr marL="1117260" indent="0">
              <a:buNone/>
              <a:defRPr sz="349"/>
            </a:lvl8pPr>
            <a:lvl9pPr marL="1276868" indent="0">
              <a:buNone/>
              <a:defRPr sz="34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19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98" y="241088"/>
            <a:ext cx="1029652" cy="843809"/>
          </a:xfrm>
        </p:spPr>
        <p:txBody>
          <a:bodyPr anchor="b"/>
          <a:lstStyle>
            <a:lvl1pPr>
              <a:defRPr sz="11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7213" y="520684"/>
            <a:ext cx="1616184" cy="2569935"/>
          </a:xfrm>
        </p:spPr>
        <p:txBody>
          <a:bodyPr anchor="t"/>
          <a:lstStyle>
            <a:lvl1pPr marL="0" indent="0">
              <a:buNone/>
              <a:defRPr sz="1117"/>
            </a:lvl1pPr>
            <a:lvl2pPr marL="159609" indent="0">
              <a:buNone/>
              <a:defRPr sz="977"/>
            </a:lvl2pPr>
            <a:lvl3pPr marL="319217" indent="0">
              <a:buNone/>
              <a:defRPr sz="838"/>
            </a:lvl3pPr>
            <a:lvl4pPr marL="478826" indent="0">
              <a:buNone/>
              <a:defRPr sz="698"/>
            </a:lvl4pPr>
            <a:lvl5pPr marL="638434" indent="0">
              <a:buNone/>
              <a:defRPr sz="698"/>
            </a:lvl5pPr>
            <a:lvl6pPr marL="798043" indent="0">
              <a:buNone/>
              <a:defRPr sz="698"/>
            </a:lvl6pPr>
            <a:lvl7pPr marL="957651" indent="0">
              <a:buNone/>
              <a:defRPr sz="698"/>
            </a:lvl7pPr>
            <a:lvl8pPr marL="1117260" indent="0">
              <a:buNone/>
              <a:defRPr sz="698"/>
            </a:lvl8pPr>
            <a:lvl9pPr marL="1276868" indent="0">
              <a:buNone/>
              <a:defRPr sz="69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898" y="1084897"/>
            <a:ext cx="1029652" cy="2009907"/>
          </a:xfrm>
        </p:spPr>
        <p:txBody>
          <a:bodyPr/>
          <a:lstStyle>
            <a:lvl1pPr marL="0" indent="0">
              <a:buNone/>
              <a:defRPr sz="559"/>
            </a:lvl1pPr>
            <a:lvl2pPr marL="159609" indent="0">
              <a:buNone/>
              <a:defRPr sz="489"/>
            </a:lvl2pPr>
            <a:lvl3pPr marL="319217" indent="0">
              <a:buNone/>
              <a:defRPr sz="419"/>
            </a:lvl3pPr>
            <a:lvl4pPr marL="478826" indent="0">
              <a:buNone/>
              <a:defRPr sz="349"/>
            </a:lvl4pPr>
            <a:lvl5pPr marL="638434" indent="0">
              <a:buNone/>
              <a:defRPr sz="349"/>
            </a:lvl5pPr>
            <a:lvl6pPr marL="798043" indent="0">
              <a:buNone/>
              <a:defRPr sz="349"/>
            </a:lvl6pPr>
            <a:lvl7pPr marL="957651" indent="0">
              <a:buNone/>
              <a:defRPr sz="349"/>
            </a:lvl7pPr>
            <a:lvl8pPr marL="1117260" indent="0">
              <a:buNone/>
              <a:defRPr sz="349"/>
            </a:lvl8pPr>
            <a:lvl9pPr marL="1276868" indent="0">
              <a:buNone/>
              <a:defRPr sz="34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6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82" y="192537"/>
            <a:ext cx="2753499" cy="698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2" y="962679"/>
            <a:ext cx="2753499" cy="229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82" y="3351798"/>
            <a:ext cx="718304" cy="192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7504" y="3351798"/>
            <a:ext cx="1077456" cy="192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54677" y="3351798"/>
            <a:ext cx="718304" cy="192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8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19217" rtl="0" eaLnBrk="1" latinLnBrk="0" hangingPunct="1">
        <a:lnSpc>
          <a:spcPct val="90000"/>
        </a:lnSpc>
        <a:spcBef>
          <a:spcPct val="0"/>
        </a:spcBef>
        <a:buNone/>
        <a:defRPr sz="15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804" indent="-79804" algn="l" defTabSz="319217" rtl="0" eaLnBrk="1" latinLnBrk="0" hangingPunct="1">
        <a:lnSpc>
          <a:spcPct val="90000"/>
        </a:lnSpc>
        <a:spcBef>
          <a:spcPts val="349"/>
        </a:spcBef>
        <a:buFont typeface="Arial" panose="020B0604020202020204" pitchFamily="34" charset="0"/>
        <a:buChar char="•"/>
        <a:defRPr sz="977" kern="1200">
          <a:solidFill>
            <a:schemeClr val="tx1"/>
          </a:solidFill>
          <a:latin typeface="+mn-lt"/>
          <a:ea typeface="+mn-ea"/>
          <a:cs typeface="+mn-cs"/>
        </a:defRPr>
      </a:lvl1pPr>
      <a:lvl2pPr marL="239413" indent="-79804" algn="l" defTabSz="319217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38" kern="1200">
          <a:solidFill>
            <a:schemeClr val="tx1"/>
          </a:solidFill>
          <a:latin typeface="+mn-lt"/>
          <a:ea typeface="+mn-ea"/>
          <a:cs typeface="+mn-cs"/>
        </a:defRPr>
      </a:lvl2pPr>
      <a:lvl3pPr marL="399021" indent="-79804" algn="l" defTabSz="319217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98" kern="1200">
          <a:solidFill>
            <a:schemeClr val="tx1"/>
          </a:solidFill>
          <a:latin typeface="+mn-lt"/>
          <a:ea typeface="+mn-ea"/>
          <a:cs typeface="+mn-cs"/>
        </a:defRPr>
      </a:lvl3pPr>
      <a:lvl4pPr marL="558630" indent="-79804" algn="l" defTabSz="319217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4pPr>
      <a:lvl5pPr marL="718238" indent="-79804" algn="l" defTabSz="319217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5pPr>
      <a:lvl6pPr marL="877847" indent="-79804" algn="l" defTabSz="319217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6pPr>
      <a:lvl7pPr marL="1037455" indent="-79804" algn="l" defTabSz="319217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7pPr>
      <a:lvl8pPr marL="1197064" indent="-79804" algn="l" defTabSz="319217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8pPr>
      <a:lvl9pPr marL="1356672" indent="-79804" algn="l" defTabSz="319217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1pPr>
      <a:lvl2pPr marL="159609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2pPr>
      <a:lvl3pPr marL="319217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3pPr>
      <a:lvl4pPr marL="478826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4pPr>
      <a:lvl5pPr marL="638434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5pPr>
      <a:lvl6pPr marL="798043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6pPr>
      <a:lvl7pPr marL="957651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7pPr>
      <a:lvl8pPr marL="1117260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8pPr>
      <a:lvl9pPr marL="1276868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38E259-D2E7-4B1F-BF84-48D9510F3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202408" cy="36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2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51E2B86-B42F-41BF-9EB2-886E944DA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" y="0"/>
            <a:ext cx="3105785" cy="36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6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EC1B736-B335-48C8-A6AF-0FA75DACE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" y="0"/>
            <a:ext cx="3169687" cy="36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A6414B7-9D2C-4A1F-8485-8B907B50F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" y="0"/>
            <a:ext cx="3187885" cy="36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1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3</cp:revision>
  <dcterms:created xsi:type="dcterms:W3CDTF">2022-04-14T09:49:07Z</dcterms:created>
  <dcterms:modified xsi:type="dcterms:W3CDTF">2022-04-14T09:53:34Z</dcterms:modified>
</cp:coreProperties>
</file>