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9756775" cx="13003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73">
          <p15:clr>
            <a:srgbClr val="000000"/>
          </p15:clr>
        </p15:guide>
        <p15:guide id="2" pos="4096">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73" orient="horz"/>
        <p:guide pos="4096"/>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4587" y="685800"/>
            <a:ext cx="4568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9" name="Shape 69"/>
          <p:cNvSpPr/>
          <p:nvPr>
            <p:ph idx="2" type="sldImg"/>
          </p:nvPr>
        </p:nvSpPr>
        <p:spPr>
          <a:xfrm>
            <a:off x="1144587" y="685800"/>
            <a:ext cx="4568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36" name="Shape 136"/>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43" name="Shape 143"/>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50" name="Shape 150"/>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56" name="Shape 156"/>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63" name="Shape 163"/>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70" name="Shape 170"/>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77" name="Shape 177"/>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84" name="Shape 184"/>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92" name="Shape 192"/>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99" name="Shape 199"/>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8" name="Shape 78"/>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06" name="Shape 206"/>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13" name="Shape 213"/>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20" name="Shape 220"/>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27" name="Shape 227"/>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3" name="Shape 233"/>
          <p:cNvSpPr/>
          <p:nvPr>
            <p:ph idx="2" type="sldImg"/>
          </p:nvPr>
        </p:nvSpPr>
        <p:spPr>
          <a:xfrm>
            <a:off x="1144587" y="685800"/>
            <a:ext cx="4568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39" name="Shape 239"/>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45" name="Shape 245"/>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51" name="Shape 251"/>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4" name="Shape 84"/>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2" name="Shape 92"/>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0" name="Shape 100"/>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8" name="Shape 108"/>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6" name="Shape 116"/>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24" name="Shape 124"/>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30" name="Shape 130"/>
          <p:cNvSpPr/>
          <p:nvPr>
            <p:ph idx="2" type="sldImg"/>
          </p:nvPr>
        </p:nvSpPr>
        <p:spPr>
          <a:xfrm>
            <a:off x="1144587" y="685800"/>
            <a:ext cx="4568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dia">
  <p:cSld name="Titeldia">
    <p:spTree>
      <p:nvGrpSpPr>
        <p:cNvPr id="16" name="Shape 16"/>
        <p:cNvGrpSpPr/>
        <p:nvPr/>
      </p:nvGrpSpPr>
      <p:grpSpPr>
        <a:xfrm>
          <a:off x="0" y="0"/>
          <a:ext cx="0" cy="0"/>
          <a:chOff x="0" y="0"/>
          <a:chExt cx="0" cy="0"/>
        </a:xfrm>
      </p:grpSpPr>
      <p:sp>
        <p:nvSpPr>
          <p:cNvPr id="17" name="Shape 17"/>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lstStyle>
            <a:lvl1pPr lvl="0" marR="0" rtl="0" algn="l">
              <a:spcBef>
                <a:spcPts val="0"/>
              </a:spcBef>
              <a:spcAft>
                <a:spcPts val="0"/>
              </a:spcAft>
              <a:buClr>
                <a:schemeClr val="dk1"/>
              </a:buClr>
              <a:buSzPts val="5000"/>
              <a:buFont typeface="Arial"/>
              <a:buNone/>
              <a:defRPr b="0" i="0" sz="5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txBox="1"/>
          <p:nvPr>
            <p:ph idx="1" type="body"/>
          </p:nvPr>
        </p:nvSpPr>
        <p:spPr>
          <a:xfrm>
            <a:off x="900000" y="1800000"/>
            <a:ext cx="11160000" cy="6120000"/>
          </a:xfrm>
          <a:prstGeom prst="rect">
            <a:avLst/>
          </a:prstGeom>
          <a:noFill/>
          <a:ln>
            <a:noFill/>
          </a:ln>
        </p:spPr>
        <p:txBody>
          <a:bodyPr anchorCtr="0" anchor="t" bIns="36000" lIns="36000" spcFirstLastPara="1" rIns="36000" wrap="square" tIns="36000"/>
          <a:lstStyle>
            <a:lvl1pPr indent="-387350" lvl="0" marL="457200" marR="0" rtl="0" algn="l">
              <a:spcBef>
                <a:spcPts val="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1pPr>
            <a:lvl2pPr indent="-387350" lvl="1" marL="914400" marR="0" rtl="0" algn="l">
              <a:spcBef>
                <a:spcPts val="0"/>
              </a:spcBef>
              <a:spcAft>
                <a:spcPts val="0"/>
              </a:spcAft>
              <a:buClr>
                <a:srgbClr val="000000"/>
              </a:buClr>
              <a:buSzPts val="2500"/>
              <a:buFont typeface="Merriweather Sans"/>
              <a:buChar char="-"/>
              <a:defRPr b="0" i="0" sz="2500" u="none" cap="none" strike="noStrike">
                <a:solidFill>
                  <a:srgbClr val="000000"/>
                </a:solidFill>
                <a:latin typeface="Arial"/>
                <a:ea typeface="Arial"/>
                <a:cs typeface="Arial"/>
                <a:sym typeface="Arial"/>
              </a:defRPr>
            </a:lvl2pPr>
            <a:lvl3pPr indent="-361950" lvl="2" marL="1371600" marR="0" rtl="0" algn="l">
              <a:spcBef>
                <a:spcPts val="0"/>
              </a:spcBef>
              <a:spcAft>
                <a:spcPts val="0"/>
              </a:spcAft>
              <a:buClr>
                <a:srgbClr val="000000"/>
              </a:buClr>
              <a:buSzPts val="2100"/>
              <a:buFont typeface="Merriweather Sans"/>
              <a:buChar char="–"/>
              <a:defRPr b="0" i="0" sz="2100" u="none" cap="none" strike="noStrike">
                <a:solidFill>
                  <a:srgbClr val="000000"/>
                </a:solidFill>
                <a:latin typeface="Arial"/>
                <a:ea typeface="Arial"/>
                <a:cs typeface="Arial"/>
                <a:sym typeface="Arial"/>
              </a:defRPr>
            </a:lvl3pPr>
            <a:lvl4pPr indent="-361950" lvl="3" marL="1828800" marR="0" rtl="0" algn="l">
              <a:spcBef>
                <a:spcPts val="0"/>
              </a:spcBef>
              <a:spcAft>
                <a:spcPts val="0"/>
              </a:spcAft>
              <a:buClr>
                <a:srgbClr val="000000"/>
              </a:buClr>
              <a:buSzPts val="2100"/>
              <a:buFont typeface="Merriweather Sans"/>
              <a:buChar char="-"/>
              <a:defRPr b="0" i="0" sz="2100" u="none" cap="none" strike="noStrike">
                <a:solidFill>
                  <a:srgbClr val="000000"/>
                </a:solidFill>
                <a:latin typeface="Arial"/>
                <a:ea typeface="Arial"/>
                <a:cs typeface="Arial"/>
                <a:sym typeface="Arial"/>
              </a:defRPr>
            </a:lvl4pPr>
            <a:lvl5pPr indent="-361950" lvl="4" marL="2286000" marR="0" rtl="0" algn="l">
              <a:spcBef>
                <a:spcPts val="0"/>
              </a:spcBef>
              <a:spcAft>
                <a:spcPts val="0"/>
              </a:spcAft>
              <a:buClr>
                <a:srgbClr val="000000"/>
              </a:buClr>
              <a:buSzPts val="2100"/>
              <a:buFont typeface="Merriweather Sans"/>
              <a:buChar char="-"/>
              <a:defRPr b="0" i="0" sz="2100" u="none" cap="none" strike="noStrike">
                <a:solidFill>
                  <a:srgbClr val="000000"/>
                </a:solidFill>
                <a:latin typeface="Arial"/>
                <a:ea typeface="Arial"/>
                <a:cs typeface="Arial"/>
                <a:sym typeface="Arial"/>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900112" y="8916987"/>
            <a:ext cx="627062" cy="519112"/>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20" name="Shape 20"/>
          <p:cNvSpPr txBox="1"/>
          <p:nvPr>
            <p:ph idx="11" type="ftr"/>
          </p:nvPr>
        </p:nvSpPr>
        <p:spPr>
          <a:xfrm>
            <a:off x="1616075" y="8916987"/>
            <a:ext cx="5708650"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21" name="Shape 21"/>
          <p:cNvSpPr txBox="1"/>
          <p:nvPr>
            <p:ph idx="10" type="dt"/>
          </p:nvPr>
        </p:nvSpPr>
        <p:spPr>
          <a:xfrm>
            <a:off x="7507287" y="8916987"/>
            <a:ext cx="922337"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1"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object">
  <p:cSld name="Titel en object">
    <p:spTree>
      <p:nvGrpSpPr>
        <p:cNvPr id="29" name="Shape 29"/>
        <p:cNvGrpSpPr/>
        <p:nvPr/>
      </p:nvGrpSpPr>
      <p:grpSpPr>
        <a:xfrm>
          <a:off x="0" y="0"/>
          <a:ext cx="0" cy="0"/>
          <a:chOff x="0" y="0"/>
          <a:chExt cx="0" cy="0"/>
        </a:xfrm>
      </p:grpSpPr>
      <p:sp>
        <p:nvSpPr>
          <p:cNvPr id="30" name="Shape 30"/>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lstStyle>
            <a:lvl1pPr lvl="0" marR="0" rtl="0" algn="l">
              <a:spcBef>
                <a:spcPts val="0"/>
              </a:spcBef>
              <a:spcAft>
                <a:spcPts val="0"/>
              </a:spcAft>
              <a:buClr>
                <a:srgbClr val="BE2E1A"/>
              </a:buClr>
              <a:buSzPts val="3000"/>
              <a:buFont typeface="Arial"/>
              <a:buNone/>
              <a:defRPr b="1" i="0" sz="3000" u="none" cap="none" strike="noStrike">
                <a:solidFill>
                  <a:srgbClr val="BE2E1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900000" y="1800000"/>
            <a:ext cx="11160000" cy="6120000"/>
          </a:xfrm>
          <a:prstGeom prst="rect">
            <a:avLst/>
          </a:prstGeom>
          <a:noFill/>
          <a:ln>
            <a:noFill/>
          </a:ln>
        </p:spPr>
        <p:txBody>
          <a:bodyPr anchorCtr="0" anchor="t" bIns="36000" lIns="36000" spcFirstLastPara="1" rIns="36000" wrap="square" tIns="36000"/>
          <a:lstStyle>
            <a:lvl1pPr indent="-387350" lvl="0" marL="457200" marR="0" rtl="0" algn="l">
              <a:spcBef>
                <a:spcPts val="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1pPr>
            <a:lvl2pPr indent="-387350" lvl="1" marL="914400" marR="0" rtl="0" algn="l">
              <a:spcBef>
                <a:spcPts val="0"/>
              </a:spcBef>
              <a:spcAft>
                <a:spcPts val="0"/>
              </a:spcAft>
              <a:buClr>
                <a:schemeClr val="dk1"/>
              </a:buClr>
              <a:buSzPts val="2500"/>
              <a:buFont typeface="Merriweather Sans"/>
              <a:buChar char="-"/>
              <a:defRPr b="0" i="0" sz="2500" u="none" cap="none" strike="noStrike">
                <a:solidFill>
                  <a:schemeClr val="dk1"/>
                </a:solidFill>
                <a:latin typeface="Arial"/>
                <a:ea typeface="Arial"/>
                <a:cs typeface="Arial"/>
                <a:sym typeface="Arial"/>
              </a:defRPr>
            </a:lvl2pPr>
            <a:lvl3pPr indent="-361950" lvl="2" marL="13716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3pPr>
            <a:lvl4pPr indent="-361950" lvl="3" marL="18288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4pPr>
            <a:lvl5pPr indent="-361950" lvl="4" marL="22860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900112" y="8916987"/>
            <a:ext cx="627062" cy="519112"/>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33" name="Shape 33"/>
          <p:cNvSpPr txBox="1"/>
          <p:nvPr>
            <p:ph idx="11" type="ftr"/>
          </p:nvPr>
        </p:nvSpPr>
        <p:spPr>
          <a:xfrm>
            <a:off x="1616075" y="8916987"/>
            <a:ext cx="5708650"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34" name="Shape 34"/>
          <p:cNvSpPr txBox="1"/>
          <p:nvPr>
            <p:ph idx="10" type="dt"/>
          </p:nvPr>
        </p:nvSpPr>
        <p:spPr>
          <a:xfrm>
            <a:off x="7507287" y="8916987"/>
            <a:ext cx="922337"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1"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paginavullend">
  <p:cSld name="Afbeelding paginavullend">
    <p:spTree>
      <p:nvGrpSpPr>
        <p:cNvPr id="35" name="Shape 35"/>
        <p:cNvGrpSpPr/>
        <p:nvPr/>
      </p:nvGrpSpPr>
      <p:grpSpPr>
        <a:xfrm>
          <a:off x="0" y="0"/>
          <a:ext cx="0" cy="0"/>
          <a:chOff x="0" y="0"/>
          <a:chExt cx="0" cy="0"/>
        </a:xfrm>
      </p:grpSpPr>
      <p:sp>
        <p:nvSpPr>
          <p:cNvPr id="36" name="Shape 36"/>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lstStyle>
            <a:lvl1pPr lvl="0" marR="0" rtl="0" algn="l">
              <a:spcBef>
                <a:spcPts val="0"/>
              </a:spcBef>
              <a:spcAft>
                <a:spcPts val="0"/>
              </a:spcAft>
              <a:buClr>
                <a:srgbClr val="BE2E1A"/>
              </a:buClr>
              <a:buSzPts val="3000"/>
              <a:buFont typeface="Arial"/>
              <a:buNone/>
              <a:defRPr b="1" i="0" sz="3000" u="none" cap="none" strike="noStrike">
                <a:solidFill>
                  <a:srgbClr val="BE2E1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Shape 37"/>
          <p:cNvSpPr txBox="1"/>
          <p:nvPr>
            <p:ph idx="12" type="sldNum"/>
          </p:nvPr>
        </p:nvSpPr>
        <p:spPr>
          <a:xfrm>
            <a:off x="900112" y="8916987"/>
            <a:ext cx="627062" cy="519112"/>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38" name="Shape 38"/>
          <p:cNvSpPr txBox="1"/>
          <p:nvPr>
            <p:ph idx="11" type="ftr"/>
          </p:nvPr>
        </p:nvSpPr>
        <p:spPr>
          <a:xfrm>
            <a:off x="1616075" y="8916987"/>
            <a:ext cx="5708650"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39" name="Shape 39"/>
          <p:cNvSpPr txBox="1"/>
          <p:nvPr>
            <p:ph idx="10" type="dt"/>
          </p:nvPr>
        </p:nvSpPr>
        <p:spPr>
          <a:xfrm>
            <a:off x="7507287" y="8916987"/>
            <a:ext cx="922337"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1"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p:cSld name="Afbeelding met bijschrift">
    <p:spTree>
      <p:nvGrpSpPr>
        <p:cNvPr id="40" name="Shape 40"/>
        <p:cNvGrpSpPr/>
        <p:nvPr/>
      </p:nvGrpSpPr>
      <p:grpSpPr>
        <a:xfrm>
          <a:off x="0" y="0"/>
          <a:ext cx="0" cy="0"/>
          <a:chOff x="0" y="0"/>
          <a:chExt cx="0" cy="0"/>
        </a:xfrm>
      </p:grpSpPr>
      <p:sp>
        <p:nvSpPr>
          <p:cNvPr id="41" name="Shape 41"/>
          <p:cNvSpPr/>
          <p:nvPr>
            <p:ph idx="2" type="pic"/>
          </p:nvPr>
        </p:nvSpPr>
        <p:spPr>
          <a:xfrm>
            <a:off x="1977370" y="554351"/>
            <a:ext cx="8944630" cy="6711476"/>
          </a:xfrm>
          <a:prstGeom prst="rect">
            <a:avLst/>
          </a:prstGeom>
          <a:noFill/>
          <a:ln>
            <a:noFill/>
          </a:ln>
        </p:spPr>
        <p:txBody>
          <a:bodyPr anchorCtr="0" anchor="t" bIns="36000" lIns="36000" spcFirstLastPara="1" rIns="36000" wrap="square" tIns="36000"/>
          <a:lstStyle>
            <a:lvl1pPr lvl="0" marR="0" rtl="0" algn="l">
              <a:spcBef>
                <a:spcPts val="0"/>
              </a:spcBef>
              <a:spcAft>
                <a:spcPts val="0"/>
              </a:spcAft>
              <a:buClr>
                <a:schemeClr val="dk1"/>
              </a:buClr>
              <a:buSzPts val="4600"/>
              <a:buFont typeface="Arial"/>
              <a:buNone/>
              <a:defRPr sz="4600">
                <a:solidFill>
                  <a:schemeClr val="dk1"/>
                </a:solidFill>
                <a:latin typeface="Arial"/>
                <a:ea typeface="Arial"/>
                <a:cs typeface="Arial"/>
                <a:sym typeface="Arial"/>
              </a:defRPr>
            </a:lvl1pPr>
            <a:lvl2pPr lvl="1" marR="0" rtl="0" algn="l">
              <a:spcBef>
                <a:spcPts val="0"/>
              </a:spcBef>
              <a:spcAft>
                <a:spcPts val="0"/>
              </a:spcAft>
              <a:buClr>
                <a:schemeClr val="dk1"/>
              </a:buClr>
              <a:buSzPts val="4000"/>
              <a:buFont typeface="Merriweather Sans"/>
              <a:buNone/>
              <a:defRPr b="0" i="0" sz="40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3400"/>
              <a:buFont typeface="Merriweather Sans"/>
              <a:buNone/>
              <a:defRPr b="0" i="0" sz="34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2800"/>
              <a:buFont typeface="Merriweather Sans"/>
              <a:buNone/>
              <a:defRPr b="0" i="0" sz="28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2800"/>
              <a:buFont typeface="Merriweather Sans"/>
              <a:buNone/>
              <a:defRPr b="0" i="0" sz="2800" u="none" cap="none" strike="noStrike">
                <a:solidFill>
                  <a:schemeClr val="dk1"/>
                </a:solidFill>
                <a:latin typeface="Arial"/>
                <a:ea typeface="Arial"/>
                <a:cs typeface="Arial"/>
                <a:sym typeface="Arial"/>
              </a:defRPr>
            </a:lvl5pPr>
            <a:lvl6pPr lvl="5"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Shape 42"/>
          <p:cNvSpPr txBox="1"/>
          <p:nvPr>
            <p:ph idx="1" type="body"/>
          </p:nvPr>
        </p:nvSpPr>
        <p:spPr>
          <a:xfrm>
            <a:off x="1977370" y="7265828"/>
            <a:ext cx="8944630" cy="796768"/>
          </a:xfrm>
          <a:prstGeom prst="rect">
            <a:avLst/>
          </a:prstGeom>
          <a:noFill/>
          <a:ln>
            <a:noFill/>
          </a:ln>
        </p:spPr>
        <p:txBody>
          <a:bodyPr anchorCtr="0" anchor="t" bIns="36000" lIns="36000" spcFirstLastPara="1" rIns="36000" wrap="square" tIns="36000"/>
          <a:lstStyle>
            <a:lvl1pPr indent="-228600" lvl="0" marL="457200" marR="0" rtl="0" algn="ct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700"/>
              <a:buFont typeface="Merriweather Sans"/>
              <a:buNone/>
              <a:defRPr b="0" i="0" sz="17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400"/>
              <a:buFont typeface="Merriweather Sans"/>
              <a:buNone/>
              <a:defRPr b="0" i="0" sz="14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300"/>
              <a:buFont typeface="Merriweather Sans"/>
              <a:buNone/>
              <a:defRPr b="0" i="0" sz="13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300"/>
              <a:buFont typeface="Merriweather Sans"/>
              <a:buNone/>
              <a:defRPr b="0" i="0" sz="1300" u="none" cap="none" strike="noStrike">
                <a:solidFill>
                  <a:schemeClr val="dk1"/>
                </a:solidFill>
                <a:latin typeface="Arial"/>
                <a:ea typeface="Arial"/>
                <a:cs typeface="Arial"/>
                <a:sym typeface="Arial"/>
              </a:defRPr>
            </a:lvl5pPr>
            <a:lvl6pPr indent="-228600" lvl="5" marL="2743200" marR="0" rtl="0" algn="l">
              <a:spcBef>
                <a:spcPts val="26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6pPr>
            <a:lvl7pPr indent="-228600" lvl="6" marL="3200400" marR="0" rtl="0" algn="l">
              <a:spcBef>
                <a:spcPts val="26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7pPr>
            <a:lvl8pPr indent="-228600" lvl="7" marL="3657600" marR="0" rtl="0" algn="l">
              <a:spcBef>
                <a:spcPts val="26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8pPr>
            <a:lvl9pPr indent="-228600" lvl="8" marL="4114800" marR="0" rtl="0" algn="l">
              <a:spcBef>
                <a:spcPts val="26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9pPr>
          </a:lstStyle>
          <a:p/>
        </p:txBody>
      </p:sp>
      <p:sp>
        <p:nvSpPr>
          <p:cNvPr id="43" name="Shape 43"/>
          <p:cNvSpPr txBox="1"/>
          <p:nvPr>
            <p:ph idx="12" type="sldNum"/>
          </p:nvPr>
        </p:nvSpPr>
        <p:spPr>
          <a:xfrm>
            <a:off x="900112" y="8916987"/>
            <a:ext cx="627062" cy="519112"/>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44" name="Shape 44"/>
          <p:cNvSpPr txBox="1"/>
          <p:nvPr>
            <p:ph idx="11" type="ftr"/>
          </p:nvPr>
        </p:nvSpPr>
        <p:spPr>
          <a:xfrm>
            <a:off x="1616075" y="8916987"/>
            <a:ext cx="5708650"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45" name="Shape 45"/>
          <p:cNvSpPr txBox="1"/>
          <p:nvPr>
            <p:ph idx="10" type="dt"/>
          </p:nvPr>
        </p:nvSpPr>
        <p:spPr>
          <a:xfrm>
            <a:off x="7507287" y="8916987"/>
            <a:ext cx="922337"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1"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een titel">
  <p:cSld name="Alleen titel">
    <p:spTree>
      <p:nvGrpSpPr>
        <p:cNvPr id="46" name="Shape 46"/>
        <p:cNvGrpSpPr/>
        <p:nvPr/>
      </p:nvGrpSpPr>
      <p:grpSpPr>
        <a:xfrm>
          <a:off x="0" y="0"/>
          <a:ext cx="0" cy="0"/>
          <a:chOff x="0" y="0"/>
          <a:chExt cx="0" cy="0"/>
        </a:xfrm>
      </p:grpSpPr>
      <p:sp>
        <p:nvSpPr>
          <p:cNvPr id="47" name="Shape 47"/>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lstStyle>
            <a:lvl1pPr lvl="0" marR="0" rtl="0" algn="l">
              <a:spcBef>
                <a:spcPts val="0"/>
              </a:spcBef>
              <a:spcAft>
                <a:spcPts val="0"/>
              </a:spcAft>
              <a:buClr>
                <a:srgbClr val="BE2E1A"/>
              </a:buClr>
              <a:buSzPts val="3000"/>
              <a:buFont typeface="Arial"/>
              <a:buNone/>
              <a:defRPr b="1" i="0" sz="3000" u="none" cap="none" strike="noStrike">
                <a:solidFill>
                  <a:srgbClr val="BE2E1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Shape 48"/>
          <p:cNvSpPr txBox="1"/>
          <p:nvPr>
            <p:ph idx="12" type="sldNum"/>
          </p:nvPr>
        </p:nvSpPr>
        <p:spPr>
          <a:xfrm>
            <a:off x="900112" y="8916987"/>
            <a:ext cx="627062" cy="519112"/>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49" name="Shape 49"/>
          <p:cNvSpPr txBox="1"/>
          <p:nvPr>
            <p:ph idx="11" type="ftr"/>
          </p:nvPr>
        </p:nvSpPr>
        <p:spPr>
          <a:xfrm>
            <a:off x="1616075" y="8916987"/>
            <a:ext cx="5708650"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50" name="Shape 50"/>
          <p:cNvSpPr txBox="1"/>
          <p:nvPr>
            <p:ph idx="10" type="dt"/>
          </p:nvPr>
        </p:nvSpPr>
        <p:spPr>
          <a:xfrm>
            <a:off x="7507287" y="8916987"/>
            <a:ext cx="922337"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1"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angepaste indeling">
  <p:cSld name="Aangepaste indeling">
    <p:spTree>
      <p:nvGrpSpPr>
        <p:cNvPr id="51" name="Shape 51"/>
        <p:cNvGrpSpPr/>
        <p:nvPr/>
      </p:nvGrpSpPr>
      <p:grpSpPr>
        <a:xfrm>
          <a:off x="0" y="0"/>
          <a:ext cx="0" cy="0"/>
          <a:chOff x="0" y="0"/>
          <a:chExt cx="0" cy="0"/>
        </a:xfrm>
      </p:grpSpPr>
      <p:sp>
        <p:nvSpPr>
          <p:cNvPr id="52" name="Shape 52"/>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lstStyle>
            <a:lvl1pPr lvl="0" marR="0" rtl="0" algn="l">
              <a:spcBef>
                <a:spcPts val="0"/>
              </a:spcBef>
              <a:spcAft>
                <a:spcPts val="0"/>
              </a:spcAft>
              <a:buClr>
                <a:srgbClr val="BE2E1A"/>
              </a:buClr>
              <a:buSzPts val="3000"/>
              <a:buFont typeface="Arial"/>
              <a:buNone/>
              <a:defRPr b="1" i="0" sz="3000" u="none" cap="none" strike="noStrike">
                <a:solidFill>
                  <a:srgbClr val="BE2E1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Shape 53"/>
          <p:cNvSpPr txBox="1"/>
          <p:nvPr>
            <p:ph idx="1" type="body"/>
          </p:nvPr>
        </p:nvSpPr>
        <p:spPr>
          <a:xfrm>
            <a:off x="900000" y="1800000"/>
            <a:ext cx="5400000" cy="900000"/>
          </a:xfrm>
          <a:prstGeom prst="rect">
            <a:avLst/>
          </a:prstGeom>
          <a:noFill/>
          <a:ln>
            <a:noFill/>
          </a:ln>
        </p:spPr>
        <p:txBody>
          <a:bodyPr anchorCtr="0" anchor="t" bIns="36000" lIns="36000" spcFirstLastPara="1" rIns="36000" wrap="square" tIns="36000"/>
          <a:lstStyle>
            <a:lvl1pPr indent="-228600" lvl="0" marL="457200" marR="0" rtl="0" algn="l">
              <a:spcBef>
                <a:spcPts val="0"/>
              </a:spcBef>
              <a:spcAft>
                <a:spcPts val="0"/>
              </a:spcAft>
              <a:buClr>
                <a:schemeClr val="dk1"/>
              </a:buClr>
              <a:buSzPts val="2500"/>
              <a:buFont typeface="Arial"/>
              <a:buNone/>
              <a:defRPr b="1" sz="2500">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2800"/>
              <a:buFont typeface="Merriweather Sans"/>
              <a:buNone/>
              <a:defRPr b="1" i="0" sz="2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2600"/>
              <a:buFont typeface="Merriweather Sans"/>
              <a:buNone/>
              <a:defRPr b="1" i="0" sz="26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2300"/>
              <a:buFont typeface="Merriweather Sans"/>
              <a:buNone/>
              <a:defRPr b="1" i="0" sz="23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2300"/>
              <a:buFont typeface="Merriweather Sans"/>
              <a:buNone/>
              <a:defRPr b="1" i="0" sz="2300" u="none" cap="none" strike="noStrike">
                <a:solidFill>
                  <a:schemeClr val="dk1"/>
                </a:solidFill>
                <a:latin typeface="Arial"/>
                <a:ea typeface="Arial"/>
                <a:cs typeface="Arial"/>
                <a:sym typeface="Arial"/>
              </a:defRPr>
            </a:lvl5pPr>
            <a:lvl6pPr indent="-228600" lvl="5" marL="2743200" marR="0" rtl="0" algn="l">
              <a:spcBef>
                <a:spcPts val="46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6pPr>
            <a:lvl7pPr indent="-228600" lvl="6" marL="3200400" marR="0" rtl="0" algn="l">
              <a:spcBef>
                <a:spcPts val="46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7pPr>
            <a:lvl8pPr indent="-228600" lvl="7" marL="3657600" marR="0" rtl="0" algn="l">
              <a:spcBef>
                <a:spcPts val="46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8pPr>
            <a:lvl9pPr indent="-228600" lvl="8" marL="4114800" marR="0" rtl="0" algn="l">
              <a:spcBef>
                <a:spcPts val="46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9pPr>
          </a:lstStyle>
          <a:p/>
        </p:txBody>
      </p:sp>
      <p:sp>
        <p:nvSpPr>
          <p:cNvPr id="54" name="Shape 54"/>
          <p:cNvSpPr txBox="1"/>
          <p:nvPr>
            <p:ph idx="2" type="body"/>
          </p:nvPr>
        </p:nvSpPr>
        <p:spPr>
          <a:xfrm>
            <a:off x="900000" y="2700000"/>
            <a:ext cx="5400000" cy="5220000"/>
          </a:xfrm>
          <a:prstGeom prst="rect">
            <a:avLst/>
          </a:prstGeom>
          <a:noFill/>
          <a:ln>
            <a:noFill/>
          </a:ln>
        </p:spPr>
        <p:txBody>
          <a:bodyPr anchorCtr="0" anchor="t" bIns="36000" lIns="36000" spcFirstLastPara="1" rIns="36000" wrap="square" tIns="36000"/>
          <a:lstStyle>
            <a:lvl1pPr indent="-387350" lvl="0" marL="457200" marR="0" rtl="0" algn="l">
              <a:spcBef>
                <a:spcPts val="0"/>
              </a:spcBef>
              <a:spcAft>
                <a:spcPts val="0"/>
              </a:spcAft>
              <a:buClr>
                <a:schemeClr val="dk1"/>
              </a:buClr>
              <a:buSzPts val="2500"/>
              <a:buFont typeface="Arial"/>
              <a:buChar char="•"/>
              <a:defRPr sz="2500">
                <a:solidFill>
                  <a:schemeClr val="dk1"/>
                </a:solidFill>
                <a:latin typeface="Arial"/>
                <a:ea typeface="Arial"/>
                <a:cs typeface="Arial"/>
                <a:sym typeface="Arial"/>
              </a:defRPr>
            </a:lvl1pPr>
            <a:lvl2pPr indent="-387350" lvl="1" marL="914400" marR="0" rtl="0" algn="l">
              <a:spcBef>
                <a:spcPts val="0"/>
              </a:spcBef>
              <a:spcAft>
                <a:spcPts val="0"/>
              </a:spcAft>
              <a:buClr>
                <a:schemeClr val="dk1"/>
              </a:buClr>
              <a:buSzPts val="2500"/>
              <a:buFont typeface="Merriweather Sans"/>
              <a:buChar char="-"/>
              <a:defRPr b="0" i="0" sz="2500" u="none" cap="none" strike="noStrike">
                <a:solidFill>
                  <a:schemeClr val="dk1"/>
                </a:solidFill>
                <a:latin typeface="Arial"/>
                <a:ea typeface="Arial"/>
                <a:cs typeface="Arial"/>
                <a:sym typeface="Arial"/>
              </a:defRPr>
            </a:lvl2pPr>
            <a:lvl3pPr indent="-361950" lvl="2" marL="13716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3pPr>
            <a:lvl4pPr indent="-361950" lvl="3" marL="18288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4pPr>
            <a:lvl5pPr indent="-361950" lvl="4" marL="22860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5pPr>
            <a:lvl6pPr indent="-374650" lvl="5" marL="2743200" marR="0" rtl="0" algn="l">
              <a:spcBef>
                <a:spcPts val="46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indent="-374650" lvl="6" marL="3200400" marR="0" rtl="0" algn="l">
              <a:spcBef>
                <a:spcPts val="46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indent="-374650" lvl="7" marL="3657600" marR="0" rtl="0" algn="l">
              <a:spcBef>
                <a:spcPts val="46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indent="-374650" lvl="8" marL="4114800" marR="0" rtl="0" algn="l">
              <a:spcBef>
                <a:spcPts val="46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
        <p:nvSpPr>
          <p:cNvPr id="55" name="Shape 55"/>
          <p:cNvSpPr txBox="1"/>
          <p:nvPr>
            <p:ph idx="3" type="body"/>
          </p:nvPr>
        </p:nvSpPr>
        <p:spPr>
          <a:xfrm>
            <a:off x="6660000" y="1800000"/>
            <a:ext cx="5400000" cy="900000"/>
          </a:xfrm>
          <a:prstGeom prst="rect">
            <a:avLst/>
          </a:prstGeom>
          <a:noFill/>
          <a:ln>
            <a:noFill/>
          </a:ln>
        </p:spPr>
        <p:txBody>
          <a:bodyPr anchorCtr="0" anchor="t" bIns="36000" lIns="36000" spcFirstLastPara="1" rIns="36000" wrap="square" tIns="36000"/>
          <a:lstStyle>
            <a:lvl1pPr indent="-228600" lvl="0" marL="457200" marR="0" rtl="0" algn="l">
              <a:spcBef>
                <a:spcPts val="0"/>
              </a:spcBef>
              <a:spcAft>
                <a:spcPts val="0"/>
              </a:spcAft>
              <a:buClr>
                <a:schemeClr val="dk1"/>
              </a:buClr>
              <a:buSzPts val="2500"/>
              <a:buFont typeface="Arial"/>
              <a:buNone/>
              <a:defRPr b="1" sz="2500">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2800"/>
              <a:buFont typeface="Merriweather Sans"/>
              <a:buNone/>
              <a:defRPr b="1" i="0" sz="2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2600"/>
              <a:buFont typeface="Merriweather Sans"/>
              <a:buNone/>
              <a:defRPr b="1" i="0" sz="26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2300"/>
              <a:buFont typeface="Merriweather Sans"/>
              <a:buNone/>
              <a:defRPr b="1" i="0" sz="23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2300"/>
              <a:buFont typeface="Merriweather Sans"/>
              <a:buNone/>
              <a:defRPr b="1" i="0" sz="2300" u="none" cap="none" strike="noStrike">
                <a:solidFill>
                  <a:schemeClr val="dk1"/>
                </a:solidFill>
                <a:latin typeface="Arial"/>
                <a:ea typeface="Arial"/>
                <a:cs typeface="Arial"/>
                <a:sym typeface="Arial"/>
              </a:defRPr>
            </a:lvl5pPr>
            <a:lvl6pPr indent="-228600" lvl="5" marL="2743200" marR="0" rtl="0" algn="l">
              <a:spcBef>
                <a:spcPts val="46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6pPr>
            <a:lvl7pPr indent="-228600" lvl="6" marL="3200400" marR="0" rtl="0" algn="l">
              <a:spcBef>
                <a:spcPts val="46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7pPr>
            <a:lvl8pPr indent="-228600" lvl="7" marL="3657600" marR="0" rtl="0" algn="l">
              <a:spcBef>
                <a:spcPts val="46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8pPr>
            <a:lvl9pPr indent="-228600" lvl="8" marL="4114800" marR="0" rtl="0" algn="l">
              <a:spcBef>
                <a:spcPts val="46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9pPr>
          </a:lstStyle>
          <a:p/>
        </p:txBody>
      </p:sp>
      <p:sp>
        <p:nvSpPr>
          <p:cNvPr id="56" name="Shape 56"/>
          <p:cNvSpPr txBox="1"/>
          <p:nvPr>
            <p:ph idx="4" type="body"/>
          </p:nvPr>
        </p:nvSpPr>
        <p:spPr>
          <a:xfrm>
            <a:off x="6660000" y="2700000"/>
            <a:ext cx="5400000" cy="5220000"/>
          </a:xfrm>
          <a:prstGeom prst="rect">
            <a:avLst/>
          </a:prstGeom>
          <a:noFill/>
          <a:ln>
            <a:noFill/>
          </a:ln>
        </p:spPr>
        <p:txBody>
          <a:bodyPr anchorCtr="0" anchor="t" bIns="36000" lIns="36000" spcFirstLastPara="1" rIns="36000" wrap="square" tIns="36000"/>
          <a:lstStyle>
            <a:lvl1pPr indent="-387350" lvl="0" marL="457200" marR="0" rtl="0" algn="l">
              <a:spcBef>
                <a:spcPts val="0"/>
              </a:spcBef>
              <a:spcAft>
                <a:spcPts val="0"/>
              </a:spcAft>
              <a:buClr>
                <a:schemeClr val="dk1"/>
              </a:buClr>
              <a:buSzPts val="2500"/>
              <a:buFont typeface="Arial"/>
              <a:buChar char="•"/>
              <a:defRPr sz="2500">
                <a:solidFill>
                  <a:schemeClr val="dk1"/>
                </a:solidFill>
                <a:latin typeface="Arial"/>
                <a:ea typeface="Arial"/>
                <a:cs typeface="Arial"/>
                <a:sym typeface="Arial"/>
              </a:defRPr>
            </a:lvl1pPr>
            <a:lvl2pPr indent="-387350" lvl="1" marL="914400" marR="0" rtl="0" algn="l">
              <a:spcBef>
                <a:spcPts val="0"/>
              </a:spcBef>
              <a:spcAft>
                <a:spcPts val="0"/>
              </a:spcAft>
              <a:buClr>
                <a:schemeClr val="dk1"/>
              </a:buClr>
              <a:buSzPts val="2500"/>
              <a:buFont typeface="Merriweather Sans"/>
              <a:buChar char="-"/>
              <a:defRPr b="0" i="0" sz="2500" u="none" cap="none" strike="noStrike">
                <a:solidFill>
                  <a:schemeClr val="dk1"/>
                </a:solidFill>
                <a:latin typeface="Arial"/>
                <a:ea typeface="Arial"/>
                <a:cs typeface="Arial"/>
                <a:sym typeface="Arial"/>
              </a:defRPr>
            </a:lvl2pPr>
            <a:lvl3pPr indent="-361950" lvl="2" marL="13716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3pPr>
            <a:lvl4pPr indent="-361950" lvl="3" marL="18288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4pPr>
            <a:lvl5pPr indent="-361950" lvl="4" marL="22860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5pPr>
            <a:lvl6pPr indent="-374650" lvl="5" marL="2743200" marR="0" rtl="0" algn="l">
              <a:spcBef>
                <a:spcPts val="46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indent="-374650" lvl="6" marL="3200400" marR="0" rtl="0" algn="l">
              <a:spcBef>
                <a:spcPts val="46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indent="-374650" lvl="7" marL="3657600" marR="0" rtl="0" algn="l">
              <a:spcBef>
                <a:spcPts val="46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indent="-374650" lvl="8" marL="4114800" marR="0" rtl="0" algn="l">
              <a:spcBef>
                <a:spcPts val="46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900112" y="8916987"/>
            <a:ext cx="627062" cy="519112"/>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58" name="Shape 58"/>
          <p:cNvSpPr txBox="1"/>
          <p:nvPr>
            <p:ph idx="11" type="ftr"/>
          </p:nvPr>
        </p:nvSpPr>
        <p:spPr>
          <a:xfrm>
            <a:off x="1616075" y="8916987"/>
            <a:ext cx="5708650"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59" name="Shape 59"/>
          <p:cNvSpPr txBox="1"/>
          <p:nvPr>
            <p:ph idx="10" type="dt"/>
          </p:nvPr>
        </p:nvSpPr>
        <p:spPr>
          <a:xfrm>
            <a:off x="7507287" y="8916987"/>
            <a:ext cx="922337"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1"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ee objecten">
  <p:cSld name="Twee objecten">
    <p:spTree>
      <p:nvGrpSpPr>
        <p:cNvPr id="60" name="Shape 60"/>
        <p:cNvGrpSpPr/>
        <p:nvPr/>
      </p:nvGrpSpPr>
      <p:grpSpPr>
        <a:xfrm>
          <a:off x="0" y="0"/>
          <a:ext cx="0" cy="0"/>
          <a:chOff x="0" y="0"/>
          <a:chExt cx="0" cy="0"/>
        </a:xfrm>
      </p:grpSpPr>
      <p:sp>
        <p:nvSpPr>
          <p:cNvPr id="61" name="Shape 61"/>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lstStyle>
            <a:lvl1pPr lvl="0" marR="0" rtl="0" algn="l">
              <a:spcBef>
                <a:spcPts val="0"/>
              </a:spcBef>
              <a:spcAft>
                <a:spcPts val="0"/>
              </a:spcAft>
              <a:buClr>
                <a:srgbClr val="BE2E1A"/>
              </a:buClr>
              <a:buSzPts val="3000"/>
              <a:buFont typeface="Arial"/>
              <a:buNone/>
              <a:defRPr b="1" i="0" sz="3000" u="none" cap="none" strike="noStrike">
                <a:solidFill>
                  <a:srgbClr val="BE2E1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Shape 62"/>
          <p:cNvSpPr txBox="1"/>
          <p:nvPr>
            <p:ph idx="1" type="body"/>
          </p:nvPr>
        </p:nvSpPr>
        <p:spPr>
          <a:xfrm>
            <a:off x="900000" y="1800000"/>
            <a:ext cx="5400000" cy="6120000"/>
          </a:xfrm>
          <a:prstGeom prst="rect">
            <a:avLst/>
          </a:prstGeom>
          <a:noFill/>
          <a:ln>
            <a:noFill/>
          </a:ln>
        </p:spPr>
        <p:txBody>
          <a:bodyPr anchorCtr="0" anchor="t" bIns="36000" lIns="36000" spcFirstLastPara="1" rIns="36000" wrap="square" tIns="36000"/>
          <a:lstStyle>
            <a:lvl1pPr indent="-387350" lvl="0" marL="457200" marR="0" rtl="0" algn="l">
              <a:spcBef>
                <a:spcPts val="0"/>
              </a:spcBef>
              <a:spcAft>
                <a:spcPts val="0"/>
              </a:spcAft>
              <a:buClr>
                <a:schemeClr val="dk1"/>
              </a:buClr>
              <a:buSzPts val="2500"/>
              <a:buFont typeface="Arial"/>
              <a:buChar char="•"/>
              <a:defRPr sz="2500">
                <a:solidFill>
                  <a:schemeClr val="dk1"/>
                </a:solidFill>
                <a:latin typeface="Arial"/>
                <a:ea typeface="Arial"/>
                <a:cs typeface="Arial"/>
                <a:sym typeface="Arial"/>
              </a:defRPr>
            </a:lvl1pPr>
            <a:lvl2pPr indent="-387350" lvl="1" marL="914400" marR="0" rtl="0" algn="l">
              <a:spcBef>
                <a:spcPts val="0"/>
              </a:spcBef>
              <a:spcAft>
                <a:spcPts val="0"/>
              </a:spcAft>
              <a:buClr>
                <a:schemeClr val="dk1"/>
              </a:buClr>
              <a:buSzPts val="2500"/>
              <a:buFont typeface="Merriweather Sans"/>
              <a:buChar char="-"/>
              <a:defRPr b="0" i="0" sz="2500" u="none" cap="none" strike="noStrike">
                <a:solidFill>
                  <a:schemeClr val="dk1"/>
                </a:solidFill>
                <a:latin typeface="Arial"/>
                <a:ea typeface="Arial"/>
                <a:cs typeface="Arial"/>
                <a:sym typeface="Arial"/>
              </a:defRPr>
            </a:lvl2pPr>
            <a:lvl3pPr indent="-361950" lvl="2" marL="13716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3pPr>
            <a:lvl4pPr indent="-361950" lvl="3" marL="18288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4pPr>
            <a:lvl5pPr indent="-361950" lvl="4" marL="22860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5pPr>
            <a:lvl6pPr indent="-393700" lvl="5" marL="2743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6pPr>
            <a:lvl7pPr indent="-393700" lvl="6" marL="32004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7pPr>
            <a:lvl8pPr indent="-393700" lvl="7" marL="36576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8pPr>
            <a:lvl9pPr indent="-393700" lvl="8" marL="41148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9pPr>
          </a:lstStyle>
          <a:p/>
        </p:txBody>
      </p:sp>
      <p:sp>
        <p:nvSpPr>
          <p:cNvPr id="63" name="Shape 63"/>
          <p:cNvSpPr txBox="1"/>
          <p:nvPr>
            <p:ph idx="2" type="body"/>
          </p:nvPr>
        </p:nvSpPr>
        <p:spPr>
          <a:xfrm>
            <a:off x="6660000" y="1800000"/>
            <a:ext cx="5400000" cy="6120000"/>
          </a:xfrm>
          <a:prstGeom prst="rect">
            <a:avLst/>
          </a:prstGeom>
          <a:noFill/>
          <a:ln>
            <a:noFill/>
          </a:ln>
        </p:spPr>
        <p:txBody>
          <a:bodyPr anchorCtr="0" anchor="t" bIns="36000" lIns="36000" spcFirstLastPara="1" rIns="36000" wrap="square" tIns="36000"/>
          <a:lstStyle>
            <a:lvl1pPr indent="-387350" lvl="0" marL="457200" marR="0" rtl="0" algn="l">
              <a:spcBef>
                <a:spcPts val="0"/>
              </a:spcBef>
              <a:spcAft>
                <a:spcPts val="0"/>
              </a:spcAft>
              <a:buClr>
                <a:schemeClr val="dk1"/>
              </a:buClr>
              <a:buSzPts val="2500"/>
              <a:buFont typeface="Arial"/>
              <a:buChar char="•"/>
              <a:defRPr sz="2500">
                <a:solidFill>
                  <a:schemeClr val="dk1"/>
                </a:solidFill>
                <a:latin typeface="Arial"/>
                <a:ea typeface="Arial"/>
                <a:cs typeface="Arial"/>
                <a:sym typeface="Arial"/>
              </a:defRPr>
            </a:lvl1pPr>
            <a:lvl2pPr indent="-387350" lvl="1" marL="914400" marR="0" rtl="0" algn="l">
              <a:spcBef>
                <a:spcPts val="0"/>
              </a:spcBef>
              <a:spcAft>
                <a:spcPts val="0"/>
              </a:spcAft>
              <a:buClr>
                <a:schemeClr val="dk1"/>
              </a:buClr>
              <a:buSzPts val="2500"/>
              <a:buFont typeface="Merriweather Sans"/>
              <a:buChar char="-"/>
              <a:defRPr b="0" i="0" sz="2500" u="none" cap="none" strike="noStrike">
                <a:solidFill>
                  <a:schemeClr val="dk1"/>
                </a:solidFill>
                <a:latin typeface="Arial"/>
                <a:ea typeface="Arial"/>
                <a:cs typeface="Arial"/>
                <a:sym typeface="Arial"/>
              </a:defRPr>
            </a:lvl2pPr>
            <a:lvl3pPr indent="-361950" lvl="2" marL="13716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3pPr>
            <a:lvl4pPr indent="-361950" lvl="3" marL="18288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4pPr>
            <a:lvl5pPr indent="-361950" lvl="4" marL="22860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5pPr>
            <a:lvl6pPr indent="-393700" lvl="5" marL="2743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6pPr>
            <a:lvl7pPr indent="-393700" lvl="6" marL="32004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7pPr>
            <a:lvl8pPr indent="-393700" lvl="7" marL="36576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8pPr>
            <a:lvl9pPr indent="-393700" lvl="8" marL="41148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900112" y="8916987"/>
            <a:ext cx="627062" cy="519112"/>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65" name="Shape 65"/>
          <p:cNvSpPr txBox="1"/>
          <p:nvPr>
            <p:ph idx="11" type="ftr"/>
          </p:nvPr>
        </p:nvSpPr>
        <p:spPr>
          <a:xfrm>
            <a:off x="1616075" y="8916987"/>
            <a:ext cx="5708650"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66" name="Shape 66"/>
          <p:cNvSpPr txBox="1"/>
          <p:nvPr>
            <p:ph idx="10" type="dt"/>
          </p:nvPr>
        </p:nvSpPr>
        <p:spPr>
          <a:xfrm>
            <a:off x="7507287" y="8916987"/>
            <a:ext cx="922337"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1"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lstStyle>
            <a:lvl1pPr lvl="0" marR="0" rtl="0" algn="l">
              <a:spcBef>
                <a:spcPts val="0"/>
              </a:spcBef>
              <a:spcAft>
                <a:spcPts val="0"/>
              </a:spcAft>
              <a:buClr>
                <a:schemeClr val="dk1"/>
              </a:buClr>
              <a:buSzPts val="5000"/>
              <a:buFont typeface="Arial"/>
              <a:buNone/>
              <a:defRPr b="0" i="0" sz="5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900112" y="1800225"/>
            <a:ext cx="11160125" cy="6119812"/>
          </a:xfrm>
          <a:prstGeom prst="rect">
            <a:avLst/>
          </a:prstGeom>
          <a:noFill/>
          <a:ln>
            <a:noFill/>
          </a:ln>
        </p:spPr>
        <p:txBody>
          <a:bodyPr anchorCtr="0" anchor="t" bIns="36000" lIns="36000" spcFirstLastPara="1" rIns="36000" wrap="square" tIns="36000"/>
          <a:lstStyle>
            <a:lvl1pPr indent="-387350" lvl="0" marL="457200" marR="0" rtl="0" algn="l">
              <a:spcBef>
                <a:spcPts val="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1pPr>
            <a:lvl2pPr indent="-387350" lvl="1" marL="914400" marR="0" rtl="0" algn="l">
              <a:spcBef>
                <a:spcPts val="0"/>
              </a:spcBef>
              <a:spcAft>
                <a:spcPts val="0"/>
              </a:spcAft>
              <a:buClr>
                <a:srgbClr val="000000"/>
              </a:buClr>
              <a:buSzPts val="2500"/>
              <a:buFont typeface="Merriweather Sans"/>
              <a:buChar char="-"/>
              <a:defRPr b="0" i="0" sz="2500" u="none" cap="none" strike="noStrike">
                <a:solidFill>
                  <a:srgbClr val="000000"/>
                </a:solidFill>
                <a:latin typeface="Arial"/>
                <a:ea typeface="Arial"/>
                <a:cs typeface="Arial"/>
                <a:sym typeface="Arial"/>
              </a:defRPr>
            </a:lvl2pPr>
            <a:lvl3pPr indent="-361950" lvl="2" marL="1371600" marR="0" rtl="0" algn="l">
              <a:spcBef>
                <a:spcPts val="0"/>
              </a:spcBef>
              <a:spcAft>
                <a:spcPts val="0"/>
              </a:spcAft>
              <a:buClr>
                <a:srgbClr val="000000"/>
              </a:buClr>
              <a:buSzPts val="2100"/>
              <a:buFont typeface="Merriweather Sans"/>
              <a:buChar char="–"/>
              <a:defRPr b="0" i="0" sz="2100" u="none" cap="none" strike="noStrike">
                <a:solidFill>
                  <a:srgbClr val="000000"/>
                </a:solidFill>
                <a:latin typeface="Arial"/>
                <a:ea typeface="Arial"/>
                <a:cs typeface="Arial"/>
                <a:sym typeface="Arial"/>
              </a:defRPr>
            </a:lvl3pPr>
            <a:lvl4pPr indent="-361950" lvl="3" marL="1828800" marR="0" rtl="0" algn="l">
              <a:spcBef>
                <a:spcPts val="0"/>
              </a:spcBef>
              <a:spcAft>
                <a:spcPts val="0"/>
              </a:spcAft>
              <a:buClr>
                <a:srgbClr val="000000"/>
              </a:buClr>
              <a:buSzPts val="2100"/>
              <a:buFont typeface="Merriweather Sans"/>
              <a:buChar char="-"/>
              <a:defRPr b="0" i="0" sz="2100" u="none" cap="none" strike="noStrike">
                <a:solidFill>
                  <a:srgbClr val="000000"/>
                </a:solidFill>
                <a:latin typeface="Arial"/>
                <a:ea typeface="Arial"/>
                <a:cs typeface="Arial"/>
                <a:sym typeface="Arial"/>
              </a:defRPr>
            </a:lvl4pPr>
            <a:lvl5pPr indent="-361950" lvl="4" marL="2286000" marR="0" rtl="0" algn="l">
              <a:spcBef>
                <a:spcPts val="0"/>
              </a:spcBef>
              <a:spcAft>
                <a:spcPts val="0"/>
              </a:spcAft>
              <a:buClr>
                <a:srgbClr val="000000"/>
              </a:buClr>
              <a:buSzPts val="2100"/>
              <a:buFont typeface="Merriweather Sans"/>
              <a:buChar char="-"/>
              <a:defRPr b="0" i="0" sz="2100" u="none" cap="none" strike="noStrike">
                <a:solidFill>
                  <a:srgbClr val="000000"/>
                </a:solidFill>
                <a:latin typeface="Arial"/>
                <a:ea typeface="Arial"/>
                <a:cs typeface="Arial"/>
                <a:sym typeface="Arial"/>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900112" y="8916987"/>
            <a:ext cx="627062" cy="519112"/>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solidFill>
                <a:srgbClr val="000000"/>
              </a:solidFill>
            </a:endParaRPr>
          </a:p>
        </p:txBody>
      </p:sp>
      <p:sp>
        <p:nvSpPr>
          <p:cNvPr id="13" name="Shape 13"/>
          <p:cNvSpPr txBox="1"/>
          <p:nvPr>
            <p:ph idx="11" type="ftr"/>
          </p:nvPr>
        </p:nvSpPr>
        <p:spPr>
          <a:xfrm>
            <a:off x="1616075" y="8916987"/>
            <a:ext cx="5708650"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14" name="Shape 14"/>
          <p:cNvSpPr txBox="1"/>
          <p:nvPr>
            <p:ph idx="10" type="dt"/>
          </p:nvPr>
        </p:nvSpPr>
        <p:spPr>
          <a:xfrm>
            <a:off x="7507287" y="8916987"/>
            <a:ext cx="922337"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1"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pic>
        <p:nvPicPr>
          <p:cNvPr descr="RU_E_RGB_2014_wit.png" id="15" name="Shape 15"/>
          <p:cNvPicPr preferRelativeResize="0"/>
          <p:nvPr/>
        </p:nvPicPr>
        <p:blipFill rotWithShape="1">
          <a:blip r:embed="rId2">
            <a:alphaModFix/>
          </a:blip>
          <a:srcRect b="0" l="0" r="0" t="0"/>
          <a:stretch/>
        </p:blipFill>
        <p:spPr>
          <a:xfrm>
            <a:off x="8799512" y="8705850"/>
            <a:ext cx="3602037" cy="8143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22" name="Shape 22"/>
        <p:cNvGrpSpPr/>
        <p:nvPr/>
      </p:nvGrpSpPr>
      <p:grpSpPr>
        <a:xfrm>
          <a:off x="0" y="0"/>
          <a:ext cx="0" cy="0"/>
          <a:chOff x="0" y="0"/>
          <a:chExt cx="0" cy="0"/>
        </a:xfrm>
      </p:grpSpPr>
      <p:sp>
        <p:nvSpPr>
          <p:cNvPr id="23" name="Shape 23"/>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lstStyle>
            <a:lvl1pPr lvl="0" marR="0" rtl="0" algn="l">
              <a:spcBef>
                <a:spcPts val="0"/>
              </a:spcBef>
              <a:spcAft>
                <a:spcPts val="0"/>
              </a:spcAft>
              <a:buClr>
                <a:srgbClr val="BE2E1A"/>
              </a:buClr>
              <a:buSzPts val="3000"/>
              <a:buFont typeface="Arial"/>
              <a:buNone/>
              <a:defRPr b="1" i="0" sz="3000" u="none" cap="none" strike="noStrike">
                <a:solidFill>
                  <a:srgbClr val="BE2E1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Shape 24"/>
          <p:cNvSpPr txBox="1"/>
          <p:nvPr>
            <p:ph idx="1" type="body"/>
          </p:nvPr>
        </p:nvSpPr>
        <p:spPr>
          <a:xfrm>
            <a:off x="900112" y="1800225"/>
            <a:ext cx="11160125" cy="6119812"/>
          </a:xfrm>
          <a:prstGeom prst="rect">
            <a:avLst/>
          </a:prstGeom>
          <a:noFill/>
          <a:ln>
            <a:noFill/>
          </a:ln>
        </p:spPr>
        <p:txBody>
          <a:bodyPr anchorCtr="0" anchor="t" bIns="36000" lIns="36000" spcFirstLastPara="1" rIns="36000" wrap="square" tIns="36000"/>
          <a:lstStyle>
            <a:lvl1pPr indent="-387350" lvl="0" marL="457200" marR="0" rtl="0" algn="l">
              <a:spcBef>
                <a:spcPts val="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1pPr>
            <a:lvl2pPr indent="-387350" lvl="1" marL="914400" marR="0" rtl="0" algn="l">
              <a:spcBef>
                <a:spcPts val="0"/>
              </a:spcBef>
              <a:spcAft>
                <a:spcPts val="0"/>
              </a:spcAft>
              <a:buClr>
                <a:schemeClr val="dk1"/>
              </a:buClr>
              <a:buSzPts val="2500"/>
              <a:buFont typeface="Merriweather Sans"/>
              <a:buChar char="-"/>
              <a:defRPr b="0" i="0" sz="2500" u="none" cap="none" strike="noStrike">
                <a:solidFill>
                  <a:schemeClr val="dk1"/>
                </a:solidFill>
                <a:latin typeface="Arial"/>
                <a:ea typeface="Arial"/>
                <a:cs typeface="Arial"/>
                <a:sym typeface="Arial"/>
              </a:defRPr>
            </a:lvl2pPr>
            <a:lvl3pPr indent="-361950" lvl="2" marL="13716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3pPr>
            <a:lvl4pPr indent="-361950" lvl="3" marL="18288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4pPr>
            <a:lvl5pPr indent="-361950" lvl="4" marL="2286000" marR="0" rtl="0" algn="l">
              <a:spcBef>
                <a:spcPts val="0"/>
              </a:spcBef>
              <a:spcAft>
                <a:spcPts val="0"/>
              </a:spcAft>
              <a:buClr>
                <a:schemeClr val="dk1"/>
              </a:buClr>
              <a:buSzPts val="2100"/>
              <a:buFont typeface="Merriweather Sans"/>
              <a:buChar char="-"/>
              <a:defRPr b="0" i="0" sz="2100" u="none" cap="none" strike="noStrike">
                <a:solidFill>
                  <a:schemeClr val="dk1"/>
                </a:solidFill>
                <a:latin typeface="Arial"/>
                <a:ea typeface="Arial"/>
                <a:cs typeface="Arial"/>
                <a:sym typeface="Arial"/>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5" name="Shape 25"/>
          <p:cNvSpPr txBox="1"/>
          <p:nvPr>
            <p:ph idx="12" type="sldNum"/>
          </p:nvPr>
        </p:nvSpPr>
        <p:spPr>
          <a:xfrm>
            <a:off x="900112" y="8916987"/>
            <a:ext cx="627062" cy="519112"/>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solidFill>
                <a:srgbClr val="000000"/>
              </a:solidFill>
            </a:endParaRPr>
          </a:p>
        </p:txBody>
      </p:sp>
      <p:sp>
        <p:nvSpPr>
          <p:cNvPr id="26" name="Shape 26"/>
          <p:cNvSpPr txBox="1"/>
          <p:nvPr>
            <p:ph idx="11" type="ftr"/>
          </p:nvPr>
        </p:nvSpPr>
        <p:spPr>
          <a:xfrm>
            <a:off x="1616075" y="8916987"/>
            <a:ext cx="5708650"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sp>
        <p:nvSpPr>
          <p:cNvPr id="27" name="Shape 27"/>
          <p:cNvSpPr txBox="1"/>
          <p:nvPr>
            <p:ph idx="10" type="dt"/>
          </p:nvPr>
        </p:nvSpPr>
        <p:spPr>
          <a:xfrm>
            <a:off x="7507287" y="8916987"/>
            <a:ext cx="922337" cy="519112"/>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1"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600" u="none" cap="none" strike="noStrike">
                <a:solidFill>
                  <a:schemeClr val="dk1"/>
                </a:solidFill>
                <a:latin typeface="Arial"/>
                <a:ea typeface="Arial"/>
                <a:cs typeface="Arial"/>
                <a:sym typeface="Arial"/>
              </a:defRPr>
            </a:lvl9pPr>
          </a:lstStyle>
          <a:p/>
        </p:txBody>
      </p:sp>
      <p:pic>
        <p:nvPicPr>
          <p:cNvPr descr="RU_E_RGB_2014_wit.png" id="28" name="Shape 28"/>
          <p:cNvPicPr preferRelativeResize="0"/>
          <p:nvPr/>
        </p:nvPicPr>
        <p:blipFill rotWithShape="1">
          <a:blip r:embed="rId2">
            <a:alphaModFix/>
          </a:blip>
          <a:srcRect b="0" l="0" r="0" t="0"/>
          <a:stretch/>
        </p:blipFill>
        <p:spPr>
          <a:xfrm>
            <a:off x="8799512" y="8705850"/>
            <a:ext cx="3602037" cy="8143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noAutofit/>
          </a:bodyPr>
          <a:lstStyle/>
          <a:p>
            <a:pPr indent="0" lvl="0" marL="0" marR="0" rtl="0" algn="ctr">
              <a:spcBef>
                <a:spcPts val="0"/>
              </a:spcBef>
              <a:spcAft>
                <a:spcPts val="0"/>
              </a:spcAft>
              <a:buClr>
                <a:schemeClr val="dk1"/>
              </a:buClr>
              <a:buSzPts val="5000"/>
              <a:buFont typeface="Arial"/>
              <a:buNone/>
            </a:pPr>
            <a:r>
              <a:rPr lang="en-US"/>
              <a:t>Dropout: A Simple Way to Prevent Neural Networks from Overfitting</a:t>
            </a:r>
            <a:endParaRPr b="0" i="0" sz="5000" u="none" cap="none" strike="noStrike">
              <a:solidFill>
                <a:schemeClr val="dk1"/>
              </a:solidFill>
              <a:latin typeface="Arial"/>
              <a:ea typeface="Arial"/>
              <a:cs typeface="Arial"/>
              <a:sym typeface="Arial"/>
            </a:endParaRPr>
          </a:p>
        </p:txBody>
      </p:sp>
      <p:sp>
        <p:nvSpPr>
          <p:cNvPr id="72" name="Shape 72"/>
          <p:cNvSpPr txBox="1"/>
          <p:nvPr>
            <p:ph idx="1" type="body"/>
          </p:nvPr>
        </p:nvSpPr>
        <p:spPr>
          <a:xfrm>
            <a:off x="6654700" y="4503225"/>
            <a:ext cx="5602200" cy="35688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000000"/>
              </a:buClr>
              <a:buSzPts val="2500"/>
              <a:buFont typeface="Arial"/>
              <a:buNone/>
            </a:pPr>
            <a:r>
              <a:rPr lang="en-US">
                <a:solidFill>
                  <a:srgbClr val="F3F3F3"/>
                </a:solidFill>
              </a:rPr>
              <a:t>Presented by:</a:t>
            </a:r>
            <a:endParaRPr>
              <a:solidFill>
                <a:srgbClr val="F3F3F3"/>
              </a:solidFill>
            </a:endParaRPr>
          </a:p>
          <a:p>
            <a:pPr indent="0" lvl="0" marL="0" marR="0" rtl="0" algn="l">
              <a:spcBef>
                <a:spcPts val="0"/>
              </a:spcBef>
              <a:spcAft>
                <a:spcPts val="0"/>
              </a:spcAft>
              <a:buClr>
                <a:srgbClr val="000000"/>
              </a:buClr>
              <a:buSzPts val="2500"/>
              <a:buFont typeface="Arial"/>
              <a:buNone/>
            </a:pPr>
            <a:r>
              <a:t/>
            </a:r>
            <a:endParaRPr>
              <a:solidFill>
                <a:srgbClr val="F3F3F3"/>
              </a:solidFill>
            </a:endParaRPr>
          </a:p>
          <a:p>
            <a:pPr indent="0" lvl="0" marL="0" marR="0" rtl="0" algn="l">
              <a:spcBef>
                <a:spcPts val="0"/>
              </a:spcBef>
              <a:spcAft>
                <a:spcPts val="0"/>
              </a:spcAft>
              <a:buClr>
                <a:srgbClr val="000000"/>
              </a:buClr>
              <a:buSzPts val="2500"/>
              <a:buFont typeface="Arial"/>
              <a:buNone/>
            </a:pPr>
            <a:r>
              <a:rPr lang="en-US">
                <a:solidFill>
                  <a:srgbClr val="F3F3F3"/>
                </a:solidFill>
              </a:rPr>
              <a:t>Christoph Schmidl</a:t>
            </a:r>
            <a:endParaRPr>
              <a:solidFill>
                <a:srgbClr val="F3F3F3"/>
              </a:solidFill>
            </a:endParaRPr>
          </a:p>
          <a:p>
            <a:pPr indent="0" lvl="0" marL="0" marR="0" rtl="0" algn="l">
              <a:spcBef>
                <a:spcPts val="0"/>
              </a:spcBef>
              <a:spcAft>
                <a:spcPts val="0"/>
              </a:spcAft>
              <a:buClr>
                <a:srgbClr val="000000"/>
              </a:buClr>
              <a:buSzPts val="2500"/>
              <a:buFont typeface="Arial"/>
              <a:buNone/>
            </a:pPr>
            <a:r>
              <a:rPr lang="en-US">
                <a:solidFill>
                  <a:srgbClr val="F3F3F3"/>
                </a:solidFill>
              </a:rPr>
              <a:t>4226887</a:t>
            </a:r>
            <a:endParaRPr>
              <a:solidFill>
                <a:srgbClr val="F3F3F3"/>
              </a:solidFill>
            </a:endParaRPr>
          </a:p>
          <a:p>
            <a:pPr indent="0" lvl="0" marL="0" marR="0" rtl="0" algn="l">
              <a:spcBef>
                <a:spcPts val="0"/>
              </a:spcBef>
              <a:spcAft>
                <a:spcPts val="0"/>
              </a:spcAft>
              <a:buClr>
                <a:srgbClr val="000000"/>
              </a:buClr>
              <a:buSzPts val="2500"/>
              <a:buFont typeface="Arial"/>
              <a:buNone/>
            </a:pPr>
            <a:r>
              <a:rPr lang="en-US">
                <a:solidFill>
                  <a:srgbClr val="F3F3F3"/>
                </a:solidFill>
              </a:rPr>
              <a:t>c.schmidl@student.ru.nl</a:t>
            </a:r>
            <a:endParaRPr>
              <a:solidFill>
                <a:srgbClr val="F3F3F3"/>
              </a:solidFill>
            </a:endParaRPr>
          </a:p>
        </p:txBody>
      </p:sp>
      <p:sp>
        <p:nvSpPr>
          <p:cNvPr id="73" name="Shape 73"/>
          <p:cNvSpPr txBox="1"/>
          <p:nvPr/>
        </p:nvSpPr>
        <p:spPr>
          <a:xfrm>
            <a:off x="900100" y="8479200"/>
            <a:ext cx="6030000" cy="107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solidFill>
                  <a:srgbClr val="F3F3F3"/>
                </a:solidFill>
              </a:rPr>
              <a:t>17.05.2018</a:t>
            </a:r>
            <a:endParaRPr sz="2400">
              <a:solidFill>
                <a:srgbClr val="F3F3F3"/>
              </a:solidFill>
            </a:endParaRPr>
          </a:p>
          <a:p>
            <a:pPr indent="0" lvl="0" marL="0">
              <a:spcBef>
                <a:spcPts val="0"/>
              </a:spcBef>
              <a:spcAft>
                <a:spcPts val="0"/>
              </a:spcAft>
              <a:buNone/>
            </a:pPr>
            <a:r>
              <a:rPr lang="en-US" sz="2400">
                <a:solidFill>
                  <a:srgbClr val="F3F3F3"/>
                </a:solidFill>
              </a:rPr>
              <a:t>Research Seminar Data Science</a:t>
            </a:r>
            <a:endParaRPr sz="2400">
              <a:solidFill>
                <a:srgbClr val="F3F3F3"/>
              </a:solidFill>
            </a:endParaRPr>
          </a:p>
        </p:txBody>
      </p:sp>
      <p:sp>
        <p:nvSpPr>
          <p:cNvPr id="74" name="Shape 74"/>
          <p:cNvSpPr txBox="1"/>
          <p:nvPr>
            <p:ph idx="1" type="body"/>
          </p:nvPr>
        </p:nvSpPr>
        <p:spPr>
          <a:xfrm>
            <a:off x="978250" y="4503225"/>
            <a:ext cx="5602200" cy="35688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000000"/>
              </a:buClr>
              <a:buSzPts val="2500"/>
              <a:buFont typeface="Arial"/>
              <a:buNone/>
            </a:pPr>
            <a:r>
              <a:rPr lang="en-US">
                <a:solidFill>
                  <a:srgbClr val="F3F3F3"/>
                </a:solidFill>
              </a:rPr>
              <a:t>Authors:</a:t>
            </a:r>
            <a:endParaRPr>
              <a:solidFill>
                <a:srgbClr val="F3F3F3"/>
              </a:solidFill>
            </a:endParaRPr>
          </a:p>
          <a:p>
            <a:pPr indent="0" lvl="0" marL="158750" marR="0" rtl="0" algn="l">
              <a:spcBef>
                <a:spcPts val="0"/>
              </a:spcBef>
              <a:spcAft>
                <a:spcPts val="0"/>
              </a:spcAft>
              <a:buClr>
                <a:srgbClr val="000000"/>
              </a:buClr>
              <a:buSzPts val="2500"/>
              <a:buFont typeface="Arial"/>
              <a:buNone/>
            </a:pPr>
            <a:r>
              <a:t/>
            </a:r>
            <a:endParaRPr>
              <a:solidFill>
                <a:srgbClr val="F3F3F3"/>
              </a:solidFill>
            </a:endParaRPr>
          </a:p>
          <a:p>
            <a:pPr indent="0" lvl="0" marL="0" marR="0" rtl="0" algn="l">
              <a:spcBef>
                <a:spcPts val="0"/>
              </a:spcBef>
              <a:spcAft>
                <a:spcPts val="0"/>
              </a:spcAft>
              <a:buClr>
                <a:srgbClr val="000000"/>
              </a:buClr>
              <a:buSzPts val="2500"/>
              <a:buFont typeface="Arial"/>
              <a:buNone/>
            </a:pPr>
            <a:r>
              <a:rPr lang="en-US">
                <a:solidFill>
                  <a:srgbClr val="F3F3F3"/>
                </a:solidFill>
              </a:rPr>
              <a:t>Nitish Srivastava</a:t>
            </a:r>
            <a:endParaRPr>
              <a:solidFill>
                <a:srgbClr val="F3F3F3"/>
              </a:solidFill>
            </a:endParaRPr>
          </a:p>
          <a:p>
            <a:pPr indent="0" lvl="0" marL="0" marR="0" rtl="0" algn="l">
              <a:spcBef>
                <a:spcPts val="0"/>
              </a:spcBef>
              <a:spcAft>
                <a:spcPts val="0"/>
              </a:spcAft>
              <a:buClr>
                <a:srgbClr val="000000"/>
              </a:buClr>
              <a:buSzPts val="2500"/>
              <a:buFont typeface="Arial"/>
              <a:buNone/>
            </a:pPr>
            <a:r>
              <a:rPr lang="en-US">
                <a:solidFill>
                  <a:srgbClr val="F3F3F3"/>
                </a:solidFill>
              </a:rPr>
              <a:t>Geoffrey Hinton</a:t>
            </a:r>
            <a:endParaRPr>
              <a:solidFill>
                <a:srgbClr val="F3F3F3"/>
              </a:solidFill>
            </a:endParaRPr>
          </a:p>
          <a:p>
            <a:pPr indent="0" lvl="0" marL="0" marR="0" rtl="0" algn="l">
              <a:spcBef>
                <a:spcPts val="0"/>
              </a:spcBef>
              <a:spcAft>
                <a:spcPts val="0"/>
              </a:spcAft>
              <a:buClr>
                <a:srgbClr val="000000"/>
              </a:buClr>
              <a:buSzPts val="2500"/>
              <a:buFont typeface="Arial"/>
              <a:buNone/>
            </a:pPr>
            <a:r>
              <a:rPr lang="en-US">
                <a:solidFill>
                  <a:srgbClr val="F3F3F3"/>
                </a:solidFill>
              </a:rPr>
              <a:t>Alex Krizhevsky</a:t>
            </a:r>
            <a:endParaRPr>
              <a:solidFill>
                <a:srgbClr val="F3F3F3"/>
              </a:solidFill>
            </a:endParaRPr>
          </a:p>
          <a:p>
            <a:pPr indent="0" lvl="0" marL="0" marR="0" rtl="0" algn="l">
              <a:spcBef>
                <a:spcPts val="0"/>
              </a:spcBef>
              <a:spcAft>
                <a:spcPts val="0"/>
              </a:spcAft>
              <a:buClr>
                <a:srgbClr val="000000"/>
              </a:buClr>
              <a:buSzPts val="2500"/>
              <a:buFont typeface="Arial"/>
              <a:buNone/>
            </a:pPr>
            <a:r>
              <a:rPr lang="en-US">
                <a:solidFill>
                  <a:srgbClr val="F3F3F3"/>
                </a:solidFill>
              </a:rPr>
              <a:t>Ilya Sutskever</a:t>
            </a:r>
            <a:endParaRPr>
              <a:solidFill>
                <a:srgbClr val="F3F3F3"/>
              </a:solidFill>
            </a:endParaRPr>
          </a:p>
          <a:p>
            <a:pPr indent="0" lvl="0" marL="0" marR="0" rtl="0" algn="l">
              <a:spcBef>
                <a:spcPts val="0"/>
              </a:spcBef>
              <a:spcAft>
                <a:spcPts val="0"/>
              </a:spcAft>
              <a:buClr>
                <a:srgbClr val="000000"/>
              </a:buClr>
              <a:buSzPts val="2500"/>
              <a:buFont typeface="Arial"/>
              <a:buNone/>
            </a:pPr>
            <a:r>
              <a:rPr lang="en-US">
                <a:solidFill>
                  <a:srgbClr val="F3F3F3"/>
                </a:solidFill>
              </a:rPr>
              <a:t>Ruslan Salakhutdinov</a:t>
            </a:r>
            <a:endParaRPr>
              <a:solidFill>
                <a:srgbClr val="F3F3F3"/>
              </a:solidFill>
            </a:endParaRPr>
          </a:p>
        </p:txBody>
      </p:sp>
      <p:sp>
        <p:nvSpPr>
          <p:cNvPr id="75" name="Shape 75"/>
          <p:cNvSpPr txBox="1"/>
          <p:nvPr/>
        </p:nvSpPr>
        <p:spPr>
          <a:xfrm>
            <a:off x="1993050" y="2357750"/>
            <a:ext cx="9366000" cy="67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Srivastava N, Hinton G E, Krizhevsky A, et al. Dropout: a simple way to prevent neural networks from overfitting[J]. Journal of Machine Learning Research, 2014, 15(1): 1929-1958.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Key Idea</a:t>
            </a:r>
            <a:endParaRPr b="1" i="0" sz="3000" u="none" cap="none" strike="noStrike">
              <a:solidFill>
                <a:srgbClr val="BE2E1A"/>
              </a:solidFill>
              <a:latin typeface="Arial"/>
              <a:ea typeface="Arial"/>
              <a:cs typeface="Arial"/>
              <a:sym typeface="Arial"/>
            </a:endParaRPr>
          </a:p>
        </p:txBody>
      </p:sp>
      <p:sp>
        <p:nvSpPr>
          <p:cNvPr id="139" name="Shape 139"/>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387350" lvl="0" marL="457200" rtl="0">
              <a:spcBef>
                <a:spcPts val="0"/>
              </a:spcBef>
              <a:spcAft>
                <a:spcPts val="0"/>
              </a:spcAft>
              <a:buSzPts val="2500"/>
              <a:buChar char="•"/>
            </a:pPr>
            <a:r>
              <a:rPr lang="en-US"/>
              <a:t>Drop units along with their connections by a certain probability</a:t>
            </a:r>
            <a:endParaRPr/>
          </a:p>
          <a:p>
            <a:pPr indent="-387350" lvl="0" marL="457200" rtl="0">
              <a:spcBef>
                <a:spcPts val="0"/>
              </a:spcBef>
              <a:spcAft>
                <a:spcPts val="0"/>
              </a:spcAft>
              <a:buSzPts val="2500"/>
              <a:buChar char="•"/>
            </a:pPr>
            <a:r>
              <a:rPr lang="en-US"/>
              <a:t>Prevent heavy co-adaptations</a:t>
            </a:r>
            <a:endParaRPr/>
          </a:p>
          <a:p>
            <a:pPr indent="-387350" lvl="0" marL="457200" rtl="0">
              <a:spcBef>
                <a:spcPts val="0"/>
              </a:spcBef>
              <a:spcAft>
                <a:spcPts val="0"/>
              </a:spcAft>
              <a:buSzPts val="2500"/>
              <a:buChar char="•"/>
            </a:pPr>
            <a:r>
              <a:rPr lang="en-US"/>
              <a:t>Provides a way of approximately combining exponentially many different neural network architectures</a:t>
            </a:r>
            <a:r>
              <a:rPr lang="en-US"/>
              <a:t>: “thinned networks”</a:t>
            </a:r>
            <a:endParaRPr/>
          </a:p>
        </p:txBody>
      </p:sp>
      <p:pic>
        <p:nvPicPr>
          <p:cNvPr id="140" name="Shape 140"/>
          <p:cNvPicPr preferRelativeResize="0"/>
          <p:nvPr/>
        </p:nvPicPr>
        <p:blipFill>
          <a:blip r:embed="rId3">
            <a:alphaModFix/>
          </a:blip>
          <a:stretch>
            <a:fillRect/>
          </a:stretch>
        </p:blipFill>
        <p:spPr>
          <a:xfrm>
            <a:off x="2009999" y="3497899"/>
            <a:ext cx="9114549" cy="449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a:t>
            </a:r>
            <a:r>
              <a:rPr lang="en-US"/>
              <a:t>- Key Idea</a:t>
            </a:r>
            <a:endParaRPr/>
          </a:p>
          <a:p>
            <a:pPr indent="0" lvl="0" marL="0" marR="0" rtl="0" algn="l">
              <a:spcBef>
                <a:spcPts val="0"/>
              </a:spcBef>
              <a:spcAft>
                <a:spcPts val="0"/>
              </a:spcAft>
              <a:buClr>
                <a:srgbClr val="BE2E1A"/>
              </a:buClr>
              <a:buSzPts val="3000"/>
              <a:buFont typeface="Arial"/>
              <a:buNone/>
            </a:pPr>
            <a:r>
              <a:t/>
            </a:r>
            <a:endParaRPr/>
          </a:p>
        </p:txBody>
      </p:sp>
      <p:sp>
        <p:nvSpPr>
          <p:cNvPr id="146" name="Shape 146"/>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387350" lvl="0" marL="457200" rtl="0">
              <a:spcBef>
                <a:spcPts val="0"/>
              </a:spcBef>
              <a:spcAft>
                <a:spcPts val="0"/>
              </a:spcAft>
              <a:buSzPts val="2500"/>
              <a:buChar char="•"/>
            </a:pPr>
            <a:r>
              <a:rPr lang="en-US"/>
              <a:t>p = probability to retain a unit</a:t>
            </a:r>
            <a:endParaRPr/>
          </a:p>
          <a:p>
            <a:pPr indent="-387350" lvl="0" marL="457200" rtl="0">
              <a:spcBef>
                <a:spcPts val="0"/>
              </a:spcBef>
              <a:spcAft>
                <a:spcPts val="0"/>
              </a:spcAft>
              <a:buSzPts val="2500"/>
              <a:buChar char="•"/>
            </a:pPr>
            <a:r>
              <a:rPr lang="en-US"/>
              <a:t>Training a network with dropout = Training a collection of 2^n thinned networks with extensive weight sharing</a:t>
            </a:r>
            <a:endParaRPr/>
          </a:p>
          <a:p>
            <a:pPr indent="-387350" lvl="0" marL="457200" rtl="0">
              <a:spcBef>
                <a:spcPts val="0"/>
              </a:spcBef>
              <a:spcAft>
                <a:spcPts val="0"/>
              </a:spcAft>
              <a:buSzPts val="2500"/>
              <a:buChar char="•"/>
            </a:pPr>
            <a:r>
              <a:rPr lang="en-US"/>
              <a:t>Testing a network with dropout = Simple approximate averaging method using one network</a:t>
            </a:r>
            <a:endParaRPr/>
          </a:p>
        </p:txBody>
      </p:sp>
      <p:pic>
        <p:nvPicPr>
          <p:cNvPr id="147" name="Shape 147"/>
          <p:cNvPicPr preferRelativeResize="0"/>
          <p:nvPr/>
        </p:nvPicPr>
        <p:blipFill>
          <a:blip r:embed="rId3">
            <a:alphaModFix/>
          </a:blip>
          <a:stretch>
            <a:fillRect/>
          </a:stretch>
        </p:blipFill>
        <p:spPr>
          <a:xfrm>
            <a:off x="1706550" y="3969500"/>
            <a:ext cx="9591675" cy="352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Learning Dropout Nets</a:t>
            </a:r>
            <a:endParaRPr b="1" i="0" sz="3000" u="none" cap="none" strike="noStrike">
              <a:solidFill>
                <a:srgbClr val="BE2E1A"/>
              </a:solidFill>
              <a:latin typeface="Arial"/>
              <a:ea typeface="Arial"/>
              <a:cs typeface="Arial"/>
              <a:sym typeface="Arial"/>
            </a:endParaRPr>
          </a:p>
        </p:txBody>
      </p:sp>
      <p:sp>
        <p:nvSpPr>
          <p:cNvPr id="153" name="Shape 153"/>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387350" lvl="0" marL="457200" rtl="0">
              <a:spcBef>
                <a:spcPts val="0"/>
              </a:spcBef>
              <a:spcAft>
                <a:spcPts val="0"/>
              </a:spcAft>
              <a:buSzPts val="2500"/>
              <a:buChar char="•"/>
            </a:pPr>
            <a:r>
              <a:rPr lang="en-US"/>
              <a:t>Dropout Neural Networks can be training using SGD</a:t>
            </a:r>
            <a:endParaRPr/>
          </a:p>
          <a:p>
            <a:pPr indent="-387350" lvl="1" marL="914400" rtl="0">
              <a:spcBef>
                <a:spcPts val="0"/>
              </a:spcBef>
              <a:spcAft>
                <a:spcPts val="0"/>
              </a:spcAft>
              <a:buSzPts val="2500"/>
              <a:buChar char="-"/>
            </a:pPr>
            <a:r>
              <a:rPr lang="en-US"/>
              <a:t>For each training case in a mini-batch, a thinned network is sampled</a:t>
            </a:r>
            <a:endParaRPr/>
          </a:p>
          <a:p>
            <a:pPr indent="-387350" lvl="1" marL="914400" rtl="0">
              <a:spcBef>
                <a:spcPts val="0"/>
              </a:spcBef>
              <a:spcAft>
                <a:spcPts val="0"/>
              </a:spcAft>
              <a:buSzPts val="2500"/>
              <a:buChar char="-"/>
            </a:pPr>
            <a:r>
              <a:rPr lang="en-US"/>
              <a:t>Forward and backpropagation are solely done on this thinned network</a:t>
            </a:r>
            <a:endParaRPr/>
          </a:p>
          <a:p>
            <a:pPr indent="0" lvl="0" marL="457200" rtl="0">
              <a:spcBef>
                <a:spcPts val="0"/>
              </a:spcBef>
              <a:spcAft>
                <a:spcPts val="0"/>
              </a:spcAft>
              <a:buNone/>
            </a:pPr>
            <a:r>
              <a:t/>
            </a:r>
            <a:endParaRPr/>
          </a:p>
          <a:p>
            <a:pPr indent="-387350" lvl="0" marL="457200" rtl="0">
              <a:spcBef>
                <a:spcPts val="0"/>
              </a:spcBef>
              <a:spcAft>
                <a:spcPts val="0"/>
              </a:spcAft>
              <a:buSzPts val="2500"/>
              <a:buChar char="•"/>
            </a:pPr>
            <a:r>
              <a:rPr lang="en-US"/>
              <a:t>Max-norm regularization especially useful for dropout</a:t>
            </a:r>
            <a:endParaRPr/>
          </a:p>
          <a:p>
            <a:pPr indent="-387350" lvl="1" marL="914400" rtl="0">
              <a:spcBef>
                <a:spcPts val="0"/>
              </a:spcBef>
              <a:spcAft>
                <a:spcPts val="0"/>
              </a:spcAft>
              <a:buSzPts val="2500"/>
              <a:buChar char="-"/>
            </a:pPr>
            <a:r>
              <a:rPr lang="en-US"/>
              <a:t>Constraining the norm of incoming weight vector to constant c</a:t>
            </a:r>
            <a:endParaRPr/>
          </a:p>
          <a:p>
            <a:pPr indent="0" lvl="0" marL="457200" rtl="0">
              <a:spcBef>
                <a:spcPts val="0"/>
              </a:spcBef>
              <a:spcAft>
                <a:spcPts val="0"/>
              </a:spcAft>
              <a:buNone/>
            </a:pPr>
            <a:r>
              <a:t/>
            </a:r>
            <a:endParaRPr/>
          </a:p>
          <a:p>
            <a:pPr indent="-387350" lvl="0" marL="457200" rtl="0">
              <a:spcBef>
                <a:spcPts val="0"/>
              </a:spcBef>
              <a:spcAft>
                <a:spcPts val="0"/>
              </a:spcAft>
              <a:buSzPts val="2500"/>
              <a:buChar char="•"/>
            </a:pPr>
            <a:r>
              <a:rPr lang="en-US"/>
              <a:t>Dropout can be used to finetune nets that have been pre-trained by</a:t>
            </a:r>
            <a:endParaRPr/>
          </a:p>
          <a:p>
            <a:pPr indent="-387350" lvl="1" marL="914400" rtl="0">
              <a:spcBef>
                <a:spcPts val="0"/>
              </a:spcBef>
              <a:spcAft>
                <a:spcPts val="0"/>
              </a:spcAft>
              <a:buSzPts val="2500"/>
              <a:buChar char="-"/>
            </a:pPr>
            <a:r>
              <a:rPr lang="en-US"/>
              <a:t>Restricted Boltzmann Machines</a:t>
            </a:r>
            <a:endParaRPr/>
          </a:p>
          <a:p>
            <a:pPr indent="-387350" lvl="1" marL="914400" rtl="0">
              <a:spcBef>
                <a:spcPts val="0"/>
              </a:spcBef>
              <a:spcAft>
                <a:spcPts val="0"/>
              </a:spcAft>
              <a:buSzPts val="2500"/>
              <a:buChar char="-"/>
            </a:pPr>
            <a:r>
              <a:rPr lang="en-US"/>
              <a:t>Deep Boltzmann Machines</a:t>
            </a:r>
            <a:endParaRPr/>
          </a:p>
          <a:p>
            <a:pPr indent="-387350" lvl="1" marL="914400" rtl="0">
              <a:spcBef>
                <a:spcPts val="0"/>
              </a:spcBef>
              <a:spcAft>
                <a:spcPts val="0"/>
              </a:spcAft>
              <a:buSzPts val="2500"/>
              <a:buChar char="-"/>
            </a:pPr>
            <a:r>
              <a:rPr lang="en-US"/>
              <a:t>Autoencoders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Used Datasets</a:t>
            </a:r>
            <a:endParaRPr b="1" i="0" sz="3000" u="none" cap="none" strike="noStrike">
              <a:solidFill>
                <a:srgbClr val="BE2E1A"/>
              </a:solidFill>
              <a:latin typeface="Arial"/>
              <a:ea typeface="Arial"/>
              <a:cs typeface="Arial"/>
              <a:sym typeface="Arial"/>
            </a:endParaRPr>
          </a:p>
        </p:txBody>
      </p:sp>
      <p:sp>
        <p:nvSpPr>
          <p:cNvPr id="159" name="Shape 159"/>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0" lvl="0" marL="0" rtl="0">
              <a:spcBef>
                <a:spcPts val="0"/>
              </a:spcBef>
              <a:spcAft>
                <a:spcPts val="0"/>
              </a:spcAft>
              <a:buNone/>
            </a:pPr>
            <a:r>
              <a:t/>
            </a:r>
            <a:endParaRPr/>
          </a:p>
        </p:txBody>
      </p:sp>
      <p:pic>
        <p:nvPicPr>
          <p:cNvPr id="160" name="Shape 160"/>
          <p:cNvPicPr preferRelativeResize="0"/>
          <p:nvPr/>
        </p:nvPicPr>
        <p:blipFill>
          <a:blip r:embed="rId3">
            <a:alphaModFix/>
          </a:blip>
          <a:stretch>
            <a:fillRect/>
          </a:stretch>
        </p:blipFill>
        <p:spPr>
          <a:xfrm>
            <a:off x="976300" y="2707850"/>
            <a:ext cx="11019049" cy="336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MNIST Results</a:t>
            </a:r>
            <a:endParaRPr b="1" i="0" sz="3000" u="none" cap="none" strike="noStrike">
              <a:solidFill>
                <a:srgbClr val="BE2E1A"/>
              </a:solidFill>
              <a:latin typeface="Arial"/>
              <a:ea typeface="Arial"/>
              <a:cs typeface="Arial"/>
              <a:sym typeface="Arial"/>
            </a:endParaRPr>
          </a:p>
        </p:txBody>
      </p:sp>
      <p:sp>
        <p:nvSpPr>
          <p:cNvPr id="166" name="Shape 166"/>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0" lvl="0" marL="0" rtl="0">
              <a:spcBef>
                <a:spcPts val="0"/>
              </a:spcBef>
              <a:spcAft>
                <a:spcPts val="0"/>
              </a:spcAft>
              <a:buNone/>
            </a:pPr>
            <a:r>
              <a:t/>
            </a:r>
            <a:endParaRPr/>
          </a:p>
        </p:txBody>
      </p:sp>
      <p:pic>
        <p:nvPicPr>
          <p:cNvPr id="167" name="Shape 167"/>
          <p:cNvPicPr preferRelativeResize="0"/>
          <p:nvPr/>
        </p:nvPicPr>
        <p:blipFill>
          <a:blip r:embed="rId3">
            <a:alphaModFix/>
          </a:blip>
          <a:stretch>
            <a:fillRect/>
          </a:stretch>
        </p:blipFill>
        <p:spPr>
          <a:xfrm>
            <a:off x="1135625" y="2035900"/>
            <a:ext cx="10572750" cy="564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Street View House Numbers Results</a:t>
            </a:r>
            <a:endParaRPr b="1" i="0" sz="3000" u="none" cap="none" strike="noStrike">
              <a:solidFill>
                <a:srgbClr val="BE2E1A"/>
              </a:solidFill>
              <a:latin typeface="Arial"/>
              <a:ea typeface="Arial"/>
              <a:cs typeface="Arial"/>
              <a:sym typeface="Arial"/>
            </a:endParaRPr>
          </a:p>
        </p:txBody>
      </p:sp>
      <p:sp>
        <p:nvSpPr>
          <p:cNvPr id="173" name="Shape 173"/>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387350" lvl="0" marL="457200" rtl="0">
              <a:spcBef>
                <a:spcPts val="0"/>
              </a:spcBef>
              <a:spcAft>
                <a:spcPts val="0"/>
              </a:spcAft>
              <a:buSzPts val="2500"/>
              <a:buChar char="•"/>
            </a:pPr>
            <a:r>
              <a:rPr lang="en-US"/>
              <a:t>A maxout layer is simply a layer where the activation function is the max of the inputs</a:t>
            </a:r>
            <a:endParaRPr/>
          </a:p>
        </p:txBody>
      </p:sp>
      <p:pic>
        <p:nvPicPr>
          <p:cNvPr id="174" name="Shape 174"/>
          <p:cNvPicPr preferRelativeResize="0"/>
          <p:nvPr/>
        </p:nvPicPr>
        <p:blipFill>
          <a:blip r:embed="rId3">
            <a:alphaModFix/>
          </a:blip>
          <a:stretch>
            <a:fillRect/>
          </a:stretch>
        </p:blipFill>
        <p:spPr>
          <a:xfrm>
            <a:off x="1908100" y="1783750"/>
            <a:ext cx="9144000" cy="507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CIFAR-10 and CIFAR-100 Results</a:t>
            </a:r>
            <a:endParaRPr b="1" i="0" sz="3000" u="none" cap="none" strike="noStrike">
              <a:solidFill>
                <a:srgbClr val="BE2E1A"/>
              </a:solidFill>
              <a:latin typeface="Arial"/>
              <a:ea typeface="Arial"/>
              <a:cs typeface="Arial"/>
              <a:sym typeface="Arial"/>
            </a:endParaRPr>
          </a:p>
        </p:txBody>
      </p:sp>
      <p:sp>
        <p:nvSpPr>
          <p:cNvPr id="180" name="Shape 180"/>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0" lvl="0" marL="0" rtl="0">
              <a:spcBef>
                <a:spcPts val="0"/>
              </a:spcBef>
              <a:spcAft>
                <a:spcPts val="0"/>
              </a:spcAft>
              <a:buNone/>
            </a:pPr>
            <a:r>
              <a:t/>
            </a:r>
            <a:endParaRPr/>
          </a:p>
        </p:txBody>
      </p:sp>
      <p:pic>
        <p:nvPicPr>
          <p:cNvPr id="181" name="Shape 181"/>
          <p:cNvPicPr preferRelativeResize="0"/>
          <p:nvPr/>
        </p:nvPicPr>
        <p:blipFill>
          <a:blip r:embed="rId3">
            <a:alphaModFix/>
          </a:blip>
          <a:stretch>
            <a:fillRect/>
          </a:stretch>
        </p:blipFill>
        <p:spPr>
          <a:xfrm>
            <a:off x="1058200" y="3143251"/>
            <a:ext cx="10878875" cy="326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ImageNet Results</a:t>
            </a:r>
            <a:endParaRPr b="1" i="0" sz="3000" u="none" cap="none" strike="noStrike">
              <a:solidFill>
                <a:srgbClr val="BE2E1A"/>
              </a:solidFill>
              <a:latin typeface="Arial"/>
              <a:ea typeface="Arial"/>
              <a:cs typeface="Arial"/>
              <a:sym typeface="Arial"/>
            </a:endParaRPr>
          </a:p>
        </p:txBody>
      </p:sp>
      <p:sp>
        <p:nvSpPr>
          <p:cNvPr id="187" name="Shape 187"/>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0" lvl="0" marL="0" rtl="0">
              <a:spcBef>
                <a:spcPts val="0"/>
              </a:spcBef>
              <a:spcAft>
                <a:spcPts val="0"/>
              </a:spcAft>
              <a:buNone/>
            </a:pPr>
            <a:r>
              <a:t/>
            </a:r>
            <a:endParaRPr/>
          </a:p>
        </p:txBody>
      </p:sp>
      <p:pic>
        <p:nvPicPr>
          <p:cNvPr id="188" name="Shape 188"/>
          <p:cNvPicPr preferRelativeResize="0"/>
          <p:nvPr/>
        </p:nvPicPr>
        <p:blipFill>
          <a:blip r:embed="rId3">
            <a:alphaModFix/>
          </a:blip>
          <a:stretch>
            <a:fillRect/>
          </a:stretch>
        </p:blipFill>
        <p:spPr>
          <a:xfrm>
            <a:off x="1592775" y="2490738"/>
            <a:ext cx="9774655" cy="2569862"/>
          </a:xfrm>
          <a:prstGeom prst="rect">
            <a:avLst/>
          </a:prstGeom>
          <a:noFill/>
          <a:ln>
            <a:noFill/>
          </a:ln>
        </p:spPr>
      </p:pic>
      <p:pic>
        <p:nvPicPr>
          <p:cNvPr id="189" name="Shape 189"/>
          <p:cNvPicPr preferRelativeResize="0"/>
          <p:nvPr/>
        </p:nvPicPr>
        <p:blipFill>
          <a:blip r:embed="rId4">
            <a:alphaModFix/>
          </a:blip>
          <a:stretch>
            <a:fillRect/>
          </a:stretch>
        </p:blipFill>
        <p:spPr>
          <a:xfrm>
            <a:off x="1599975" y="5156566"/>
            <a:ext cx="9774650" cy="24283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TIMIT Results</a:t>
            </a:r>
            <a:endParaRPr b="1" i="0" sz="3000" u="none" cap="none" strike="noStrike">
              <a:solidFill>
                <a:srgbClr val="BE2E1A"/>
              </a:solidFill>
              <a:latin typeface="Arial"/>
              <a:ea typeface="Arial"/>
              <a:cs typeface="Arial"/>
              <a:sym typeface="Arial"/>
            </a:endParaRPr>
          </a:p>
        </p:txBody>
      </p:sp>
      <p:sp>
        <p:nvSpPr>
          <p:cNvPr id="195" name="Shape 195"/>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0" lvl="0" marL="0" rtl="0">
              <a:spcBef>
                <a:spcPts val="0"/>
              </a:spcBef>
              <a:spcAft>
                <a:spcPts val="0"/>
              </a:spcAft>
              <a:buNone/>
            </a:pPr>
            <a:r>
              <a:t/>
            </a:r>
            <a:endParaRPr/>
          </a:p>
        </p:txBody>
      </p:sp>
      <p:pic>
        <p:nvPicPr>
          <p:cNvPr id="196" name="Shape 196"/>
          <p:cNvPicPr preferRelativeResize="0"/>
          <p:nvPr/>
        </p:nvPicPr>
        <p:blipFill>
          <a:blip r:embed="rId3">
            <a:alphaModFix/>
          </a:blip>
          <a:stretch>
            <a:fillRect/>
          </a:stretch>
        </p:blipFill>
        <p:spPr>
          <a:xfrm>
            <a:off x="1027800" y="2651052"/>
            <a:ext cx="10802174" cy="4292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Alternative Splicing Data Set Results</a:t>
            </a:r>
            <a:endParaRPr b="1" i="0" sz="3000" u="none" cap="none" strike="noStrike">
              <a:solidFill>
                <a:srgbClr val="BE2E1A"/>
              </a:solidFill>
              <a:latin typeface="Arial"/>
              <a:ea typeface="Arial"/>
              <a:cs typeface="Arial"/>
              <a:sym typeface="Arial"/>
            </a:endParaRPr>
          </a:p>
        </p:txBody>
      </p:sp>
      <p:sp>
        <p:nvSpPr>
          <p:cNvPr id="202" name="Shape 202"/>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387350" lvl="0" marL="457200" rtl="0">
              <a:spcBef>
                <a:spcPts val="0"/>
              </a:spcBef>
              <a:spcAft>
                <a:spcPts val="0"/>
              </a:spcAft>
              <a:buSzPts val="2500"/>
              <a:buChar char="•"/>
            </a:pPr>
            <a:r>
              <a:rPr lang="en-US"/>
              <a:t>Comparison with Bayesian Neural Networks</a:t>
            </a:r>
            <a:endParaRPr/>
          </a:p>
          <a:p>
            <a:pPr indent="-387350" lvl="1" marL="914400" rtl="0">
              <a:spcBef>
                <a:spcPts val="0"/>
              </a:spcBef>
              <a:spcAft>
                <a:spcPts val="0"/>
              </a:spcAft>
              <a:buSzPts val="2500"/>
              <a:buChar char="-"/>
            </a:pPr>
            <a:r>
              <a:rPr lang="en-US"/>
              <a:t>Bayesian Neural Networks perform better</a:t>
            </a:r>
            <a:endParaRPr/>
          </a:p>
        </p:txBody>
      </p:sp>
      <p:pic>
        <p:nvPicPr>
          <p:cNvPr id="203" name="Shape 203"/>
          <p:cNvPicPr preferRelativeResize="0"/>
          <p:nvPr/>
        </p:nvPicPr>
        <p:blipFill>
          <a:blip r:embed="rId3">
            <a:alphaModFix/>
          </a:blip>
          <a:stretch>
            <a:fillRect/>
          </a:stretch>
        </p:blipFill>
        <p:spPr>
          <a:xfrm>
            <a:off x="1009103" y="4254825"/>
            <a:ext cx="10986600" cy="339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Outline</a:t>
            </a:r>
            <a:endParaRPr b="1" i="0" sz="3000" u="none" cap="none" strike="noStrike">
              <a:solidFill>
                <a:srgbClr val="BE2E1A"/>
              </a:solidFill>
              <a:latin typeface="Arial"/>
              <a:ea typeface="Arial"/>
              <a:cs typeface="Arial"/>
              <a:sym typeface="Arial"/>
            </a:endParaRPr>
          </a:p>
        </p:txBody>
      </p:sp>
      <p:sp>
        <p:nvSpPr>
          <p:cNvPr id="81" name="Shape 81"/>
          <p:cNvSpPr txBox="1"/>
          <p:nvPr>
            <p:ph idx="1" type="body"/>
          </p:nvPr>
        </p:nvSpPr>
        <p:spPr>
          <a:xfrm>
            <a:off x="900112" y="1800225"/>
            <a:ext cx="11160000" cy="6119700"/>
          </a:xfrm>
          <a:prstGeom prst="rect">
            <a:avLst/>
          </a:prstGeom>
          <a:noFill/>
          <a:ln>
            <a:noFill/>
          </a:ln>
        </p:spPr>
        <p:txBody>
          <a:bodyPr anchorCtr="0" anchor="t" bIns="36000" lIns="36000" spcFirstLastPara="1" rIns="36000" wrap="square" tIns="36000">
            <a:noAutofit/>
          </a:bodyPr>
          <a:lstStyle/>
          <a:p>
            <a:pPr indent="-381000" lvl="0" marL="457200" marR="0" rtl="0" algn="l">
              <a:spcBef>
                <a:spcPts val="0"/>
              </a:spcBef>
              <a:spcAft>
                <a:spcPts val="0"/>
              </a:spcAft>
              <a:buSzPts val="2400"/>
              <a:buAutoNum type="arabicPeriod"/>
            </a:pPr>
            <a:r>
              <a:rPr lang="en-US" sz="2400"/>
              <a:t>Authors</a:t>
            </a:r>
            <a:endParaRPr sz="2400"/>
          </a:p>
          <a:p>
            <a:pPr indent="-381000" lvl="0" marL="457200" marR="0" rtl="0" algn="l">
              <a:spcBef>
                <a:spcPts val="0"/>
              </a:spcBef>
              <a:spcAft>
                <a:spcPts val="0"/>
              </a:spcAft>
              <a:buSzPts val="2400"/>
              <a:buAutoNum type="arabicPeriod"/>
            </a:pPr>
            <a:r>
              <a:rPr lang="en-US" sz="2400"/>
              <a:t>General Information</a:t>
            </a:r>
            <a:endParaRPr sz="2400"/>
          </a:p>
          <a:p>
            <a:pPr indent="-381000" lvl="0" marL="457200" marR="0" rtl="0" algn="l">
              <a:spcBef>
                <a:spcPts val="0"/>
              </a:spcBef>
              <a:spcAft>
                <a:spcPts val="0"/>
              </a:spcAft>
              <a:buSzPts val="2400"/>
              <a:buAutoNum type="arabicPeriod"/>
            </a:pPr>
            <a:r>
              <a:rPr lang="en-US" sz="2400"/>
              <a:t>Summary</a:t>
            </a:r>
            <a:endParaRPr sz="2400"/>
          </a:p>
          <a:p>
            <a:pPr indent="-381000" lvl="0" marL="457200" marR="0" rtl="0" algn="l">
              <a:spcBef>
                <a:spcPts val="0"/>
              </a:spcBef>
              <a:spcAft>
                <a:spcPts val="0"/>
              </a:spcAft>
              <a:buSzPts val="2400"/>
              <a:buAutoNum type="arabicPeriod"/>
            </a:pPr>
            <a:r>
              <a:rPr lang="en-US" sz="2400"/>
              <a:t>Review</a:t>
            </a:r>
            <a:endParaRPr sz="2400"/>
          </a:p>
          <a:p>
            <a:pPr indent="-381000" lvl="0" marL="457200" marR="0" rtl="0" algn="l">
              <a:spcBef>
                <a:spcPts val="0"/>
              </a:spcBef>
              <a:spcAft>
                <a:spcPts val="0"/>
              </a:spcAft>
              <a:buSzPts val="2400"/>
              <a:buAutoNum type="arabicPeriod"/>
            </a:pPr>
            <a:r>
              <a:rPr lang="en-US" sz="2400"/>
              <a:t>Discussion</a:t>
            </a:r>
            <a:endParaRPr sz="2400"/>
          </a:p>
          <a:p>
            <a:pPr indent="0" lvl="0" marL="0" marR="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Dropout Effects</a:t>
            </a:r>
            <a:endParaRPr b="1" i="0" sz="3000" u="none" cap="none" strike="noStrike">
              <a:solidFill>
                <a:srgbClr val="BE2E1A"/>
              </a:solidFill>
              <a:latin typeface="Arial"/>
              <a:ea typeface="Arial"/>
              <a:cs typeface="Arial"/>
              <a:sym typeface="Arial"/>
            </a:endParaRPr>
          </a:p>
        </p:txBody>
      </p:sp>
      <p:sp>
        <p:nvSpPr>
          <p:cNvPr id="209" name="Shape 209"/>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0" lvl="0" marL="0" marR="0" rtl="0" algn="l">
              <a:lnSpc>
                <a:spcPct val="100000"/>
              </a:lnSpc>
              <a:spcBef>
                <a:spcPts val="0"/>
              </a:spcBef>
              <a:spcAft>
                <a:spcPts val="0"/>
              </a:spcAft>
              <a:buNone/>
            </a:pPr>
            <a:r>
              <a:t/>
            </a:r>
            <a:endParaRPr/>
          </a:p>
        </p:txBody>
      </p:sp>
      <p:pic>
        <p:nvPicPr>
          <p:cNvPr id="210" name="Shape 210"/>
          <p:cNvPicPr preferRelativeResize="0"/>
          <p:nvPr/>
        </p:nvPicPr>
        <p:blipFill>
          <a:blip r:embed="rId3">
            <a:alphaModFix/>
          </a:blip>
          <a:stretch>
            <a:fillRect/>
          </a:stretch>
        </p:blipFill>
        <p:spPr>
          <a:xfrm>
            <a:off x="1703300" y="1934963"/>
            <a:ext cx="9553575" cy="574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Dropout Effects</a:t>
            </a:r>
            <a:endParaRPr b="1" i="0" sz="3000" u="none" cap="none" strike="noStrike">
              <a:solidFill>
                <a:srgbClr val="BE2E1A"/>
              </a:solidFill>
              <a:latin typeface="Arial"/>
              <a:ea typeface="Arial"/>
              <a:cs typeface="Arial"/>
              <a:sym typeface="Arial"/>
            </a:endParaRPr>
          </a:p>
        </p:txBody>
      </p:sp>
      <p:sp>
        <p:nvSpPr>
          <p:cNvPr id="216" name="Shape 216"/>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0" lvl="0" marL="0" marR="0" rtl="0" algn="l">
              <a:lnSpc>
                <a:spcPct val="100000"/>
              </a:lnSpc>
              <a:spcBef>
                <a:spcPts val="0"/>
              </a:spcBef>
              <a:spcAft>
                <a:spcPts val="0"/>
              </a:spcAft>
              <a:buNone/>
            </a:pPr>
            <a:r>
              <a:t/>
            </a:r>
            <a:endParaRPr/>
          </a:p>
        </p:txBody>
      </p:sp>
      <p:pic>
        <p:nvPicPr>
          <p:cNvPr id="217" name="Shape 217"/>
          <p:cNvPicPr preferRelativeResize="0"/>
          <p:nvPr/>
        </p:nvPicPr>
        <p:blipFill>
          <a:blip r:embed="rId3">
            <a:alphaModFix/>
          </a:blip>
          <a:stretch>
            <a:fillRect/>
          </a:stretch>
        </p:blipFill>
        <p:spPr>
          <a:xfrm>
            <a:off x="900100" y="2200887"/>
            <a:ext cx="11160000" cy="535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 - Dropout Effects</a:t>
            </a:r>
            <a:endParaRPr b="1" i="0" sz="3000" u="none" cap="none" strike="noStrike">
              <a:solidFill>
                <a:srgbClr val="BE2E1A"/>
              </a:solidFill>
              <a:latin typeface="Arial"/>
              <a:ea typeface="Arial"/>
              <a:cs typeface="Arial"/>
              <a:sym typeface="Arial"/>
            </a:endParaRPr>
          </a:p>
        </p:txBody>
      </p:sp>
      <p:sp>
        <p:nvSpPr>
          <p:cNvPr id="223" name="Shape 223"/>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0" lvl="0" marL="0" marR="0" rtl="0" algn="l">
              <a:lnSpc>
                <a:spcPct val="100000"/>
              </a:lnSpc>
              <a:spcBef>
                <a:spcPts val="0"/>
              </a:spcBef>
              <a:spcAft>
                <a:spcPts val="0"/>
              </a:spcAft>
              <a:buNone/>
            </a:pPr>
            <a:r>
              <a:t/>
            </a:r>
            <a:endParaRPr/>
          </a:p>
        </p:txBody>
      </p:sp>
      <p:pic>
        <p:nvPicPr>
          <p:cNvPr id="224" name="Shape 224"/>
          <p:cNvPicPr preferRelativeResize="0"/>
          <p:nvPr/>
        </p:nvPicPr>
        <p:blipFill>
          <a:blip r:embed="rId3">
            <a:alphaModFix/>
          </a:blip>
          <a:stretch>
            <a:fillRect/>
          </a:stretch>
        </p:blipFill>
        <p:spPr>
          <a:xfrm>
            <a:off x="3458600" y="2103313"/>
            <a:ext cx="6343650" cy="5667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Review</a:t>
            </a:r>
            <a:endParaRPr b="1" i="0" sz="3000" u="none" cap="none" strike="noStrike">
              <a:solidFill>
                <a:srgbClr val="BE2E1A"/>
              </a:solidFill>
              <a:latin typeface="Arial"/>
              <a:ea typeface="Arial"/>
              <a:cs typeface="Arial"/>
              <a:sym typeface="Arial"/>
            </a:endParaRPr>
          </a:p>
        </p:txBody>
      </p:sp>
      <p:sp>
        <p:nvSpPr>
          <p:cNvPr id="230" name="Shape 230"/>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387350" lvl="0" marL="457200" marR="0" rtl="0" algn="l">
              <a:lnSpc>
                <a:spcPct val="100000"/>
              </a:lnSpc>
              <a:spcBef>
                <a:spcPts val="0"/>
              </a:spcBef>
              <a:spcAft>
                <a:spcPts val="0"/>
              </a:spcAft>
              <a:buSzPts val="2500"/>
              <a:buChar char="•"/>
            </a:pPr>
            <a:r>
              <a:rPr lang="en-US"/>
              <a:t>Well written</a:t>
            </a:r>
            <a:endParaRPr/>
          </a:p>
          <a:p>
            <a:pPr indent="-387350" lvl="0" marL="457200" marR="0" rtl="0" algn="l">
              <a:lnSpc>
                <a:spcPct val="100000"/>
              </a:lnSpc>
              <a:spcBef>
                <a:spcPts val="0"/>
              </a:spcBef>
              <a:spcAft>
                <a:spcPts val="0"/>
              </a:spcAft>
              <a:buSzPts val="2500"/>
              <a:buChar char="•"/>
            </a:pPr>
            <a:r>
              <a:rPr lang="en-US"/>
              <a:t>Simple but yet effective idea</a:t>
            </a:r>
            <a:endParaRPr/>
          </a:p>
          <a:p>
            <a:pPr indent="-387350" lvl="0" marL="457200" marR="0" rtl="0" algn="l">
              <a:lnSpc>
                <a:spcPct val="100000"/>
              </a:lnSpc>
              <a:spcBef>
                <a:spcPts val="0"/>
              </a:spcBef>
              <a:spcAft>
                <a:spcPts val="0"/>
              </a:spcAft>
              <a:buSzPts val="2500"/>
              <a:buChar char="•"/>
            </a:pPr>
            <a:r>
              <a:rPr lang="en-US"/>
              <a:t>Experiments have been chosen to cover different domains</a:t>
            </a:r>
            <a:endParaRPr/>
          </a:p>
          <a:p>
            <a:pPr indent="-387350" lvl="0" marL="457200" marR="0" rtl="0" algn="l">
              <a:lnSpc>
                <a:spcPct val="100000"/>
              </a:lnSpc>
              <a:spcBef>
                <a:spcPts val="0"/>
              </a:spcBef>
              <a:spcAft>
                <a:spcPts val="0"/>
              </a:spcAft>
              <a:buSzPts val="2500"/>
              <a:buChar char="•"/>
            </a:pPr>
            <a:r>
              <a:rPr lang="en-US"/>
              <a:t>Practical Guide in Appendix</a:t>
            </a:r>
            <a:endParaRPr/>
          </a:p>
          <a:p>
            <a:pPr indent="-387350" lvl="0" marL="457200" marR="0" rtl="0" algn="l">
              <a:lnSpc>
                <a:spcPct val="100000"/>
              </a:lnSpc>
              <a:spcBef>
                <a:spcPts val="0"/>
              </a:spcBef>
              <a:spcAft>
                <a:spcPts val="0"/>
              </a:spcAft>
              <a:buSzPts val="2500"/>
              <a:buChar char="•"/>
            </a:pPr>
            <a:r>
              <a:rPr lang="en-US"/>
              <a:t>Contributed to the more famous paper “</a:t>
            </a:r>
            <a:r>
              <a:rPr lang="en-US"/>
              <a:t>ImageNet Classification with Deep Convolutional Neural Networks</a:t>
            </a:r>
            <a:r>
              <a:rPr lang="en-US"/>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900112" y="720725"/>
            <a:ext cx="11160125" cy="10795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Discussion</a:t>
            </a:r>
            <a:endParaRPr b="1" i="0" sz="3000" u="none" cap="none" strike="noStrike">
              <a:solidFill>
                <a:srgbClr val="BE2E1A"/>
              </a:solidFill>
              <a:latin typeface="Arial"/>
              <a:ea typeface="Arial"/>
              <a:cs typeface="Arial"/>
              <a:sym typeface="Arial"/>
            </a:endParaRPr>
          </a:p>
        </p:txBody>
      </p:sp>
      <p:sp>
        <p:nvSpPr>
          <p:cNvPr id="236" name="Shape 236"/>
          <p:cNvSpPr txBox="1"/>
          <p:nvPr>
            <p:ph idx="1" type="body"/>
          </p:nvPr>
        </p:nvSpPr>
        <p:spPr>
          <a:xfrm>
            <a:off x="900112" y="1800225"/>
            <a:ext cx="11160125" cy="6119812"/>
          </a:xfrm>
          <a:prstGeom prst="rect">
            <a:avLst/>
          </a:prstGeom>
          <a:noFill/>
          <a:ln>
            <a:noFill/>
          </a:ln>
        </p:spPr>
        <p:txBody>
          <a:bodyPr anchorCtr="0" anchor="t" bIns="36000" lIns="36000" spcFirstLastPara="1" rIns="36000" wrap="square" tIns="36000">
            <a:noAutofit/>
          </a:bodyPr>
          <a:lstStyle/>
          <a:p>
            <a:pPr indent="-387350" lvl="0" marL="457200" marR="0" rtl="0" algn="l">
              <a:spcBef>
                <a:spcPts val="0"/>
              </a:spcBef>
              <a:spcAft>
                <a:spcPts val="0"/>
              </a:spcAft>
              <a:buClr>
                <a:schemeClr val="dk1"/>
              </a:buClr>
              <a:buSzPts val="2500"/>
              <a:buFont typeface="Arial"/>
              <a:buChar char="•"/>
            </a:pPr>
            <a:r>
              <a:rPr lang="en-US"/>
              <a:t>How do you think Dropout compares to other techniques to prevent overfitting, like L2 regularization and Batch Normalization?</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When should Dropout be used over other techniques?</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Should we always use Dropout?</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Do you think the length of the paper was necessary to make a compelling case for the intrusive regularization method?</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It appears that Dropout is not used anymore in a number of large available networks such as Resnet, InceptionV3. Why do you think they do not use Dropout?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Discussion</a:t>
            </a:r>
            <a:endParaRPr b="1" i="0" sz="3000" u="none" cap="none" strike="noStrike">
              <a:solidFill>
                <a:srgbClr val="BE2E1A"/>
              </a:solidFill>
              <a:latin typeface="Arial"/>
              <a:ea typeface="Arial"/>
              <a:cs typeface="Arial"/>
              <a:sym typeface="Arial"/>
            </a:endParaRPr>
          </a:p>
        </p:txBody>
      </p:sp>
      <p:sp>
        <p:nvSpPr>
          <p:cNvPr id="242" name="Shape 242"/>
          <p:cNvSpPr txBox="1"/>
          <p:nvPr>
            <p:ph idx="1" type="body"/>
          </p:nvPr>
        </p:nvSpPr>
        <p:spPr>
          <a:xfrm>
            <a:off x="900112" y="1800225"/>
            <a:ext cx="11160000" cy="6119700"/>
          </a:xfrm>
          <a:prstGeom prst="rect">
            <a:avLst/>
          </a:prstGeom>
          <a:noFill/>
          <a:ln>
            <a:noFill/>
          </a:ln>
        </p:spPr>
        <p:txBody>
          <a:bodyPr anchorCtr="0" anchor="t" bIns="36000" lIns="36000" spcFirstLastPara="1" rIns="36000" wrap="square" tIns="36000">
            <a:noAutofit/>
          </a:bodyPr>
          <a:lstStyle/>
          <a:p>
            <a:pPr indent="-387350" lvl="0" marL="457200" marR="0" rtl="0" algn="l">
              <a:spcBef>
                <a:spcPts val="0"/>
              </a:spcBef>
              <a:spcAft>
                <a:spcPts val="0"/>
              </a:spcAft>
              <a:buClr>
                <a:schemeClr val="dk1"/>
              </a:buClr>
              <a:buSzPts val="2500"/>
              <a:buFont typeface="Arial"/>
              <a:buChar char="•"/>
            </a:pPr>
            <a:r>
              <a:rPr lang="en-US"/>
              <a:t>Given the paper “Understanding Deep Learning Requires Rethinking Generalization” from the last session, do you think that dropout actually prevents overfitting or might there be another reason why the generalization error is decreased?</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Newer articles hardly ever mention dropout anymore. Many deep supervised models are nowadays done with residual convolutional architectures that make use of batch normalization. Has dropout become redundant?</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Since the authors note that removing any convolutional layer resulted in inferior performance, can we expect better performance if we add even more convolutional layers?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Discussion</a:t>
            </a:r>
            <a:endParaRPr b="1" i="0" sz="3000" u="none" cap="none" strike="noStrike">
              <a:solidFill>
                <a:srgbClr val="BE2E1A"/>
              </a:solidFill>
              <a:latin typeface="Arial"/>
              <a:ea typeface="Arial"/>
              <a:cs typeface="Arial"/>
              <a:sym typeface="Arial"/>
            </a:endParaRPr>
          </a:p>
        </p:txBody>
      </p:sp>
      <p:sp>
        <p:nvSpPr>
          <p:cNvPr id="248" name="Shape 248"/>
          <p:cNvSpPr txBox="1"/>
          <p:nvPr>
            <p:ph idx="1" type="body"/>
          </p:nvPr>
        </p:nvSpPr>
        <p:spPr>
          <a:xfrm>
            <a:off x="900112" y="1800225"/>
            <a:ext cx="11160000" cy="6119700"/>
          </a:xfrm>
          <a:prstGeom prst="rect">
            <a:avLst/>
          </a:prstGeom>
          <a:noFill/>
          <a:ln>
            <a:noFill/>
          </a:ln>
        </p:spPr>
        <p:txBody>
          <a:bodyPr anchorCtr="0" anchor="t" bIns="36000" lIns="36000" spcFirstLastPara="1" rIns="36000" wrap="square" tIns="36000">
            <a:noAutofit/>
          </a:bodyPr>
          <a:lstStyle/>
          <a:p>
            <a:pPr indent="-387350" lvl="0" marL="457200" marR="0" rtl="0" algn="l">
              <a:spcBef>
                <a:spcPts val="0"/>
              </a:spcBef>
              <a:spcAft>
                <a:spcPts val="0"/>
              </a:spcAft>
              <a:buClr>
                <a:schemeClr val="dk1"/>
              </a:buClr>
              <a:buSzPts val="2500"/>
              <a:buFont typeface="Arial"/>
              <a:buChar char="•"/>
            </a:pPr>
            <a:r>
              <a:rPr lang="en-US"/>
              <a:t>A hyper parameter p with a high value can be interpreted as resulting in too complex co-adaptations between neurons. What could be an interpretation of a higher error associated with a low p value?</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The authors mention a speedup of Dropout is an interesting direction for future work. Have people tried improving Dropout and how much did it improve?</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The authors mention that the gradients that are being computed are not gradients of the final architecture. This increases training time as the network is effectively training a different network every time. Do you think there's a solution for this limitation? Perhaps there's some sort of technique for optimizing these gradient updates such that the training time decreases.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Discussion</a:t>
            </a:r>
            <a:endParaRPr b="1" i="0" sz="3000" u="none" cap="none" strike="noStrike">
              <a:solidFill>
                <a:srgbClr val="BE2E1A"/>
              </a:solidFill>
              <a:latin typeface="Arial"/>
              <a:ea typeface="Arial"/>
              <a:cs typeface="Arial"/>
              <a:sym typeface="Arial"/>
            </a:endParaRPr>
          </a:p>
        </p:txBody>
      </p:sp>
      <p:sp>
        <p:nvSpPr>
          <p:cNvPr id="254" name="Shape 254"/>
          <p:cNvSpPr txBox="1"/>
          <p:nvPr>
            <p:ph idx="1" type="body"/>
          </p:nvPr>
        </p:nvSpPr>
        <p:spPr>
          <a:xfrm>
            <a:off x="900112" y="1800225"/>
            <a:ext cx="11160000" cy="6119700"/>
          </a:xfrm>
          <a:prstGeom prst="rect">
            <a:avLst/>
          </a:prstGeom>
          <a:noFill/>
          <a:ln>
            <a:noFill/>
          </a:ln>
        </p:spPr>
        <p:txBody>
          <a:bodyPr anchorCtr="0" anchor="t" bIns="36000" lIns="36000" spcFirstLastPara="1" rIns="36000" wrap="square" tIns="36000">
            <a:noAutofit/>
          </a:bodyPr>
          <a:lstStyle/>
          <a:p>
            <a:pPr indent="-387350" lvl="0" marL="457200" marR="0" rtl="0" algn="l">
              <a:spcBef>
                <a:spcPts val="0"/>
              </a:spcBef>
              <a:spcAft>
                <a:spcPts val="0"/>
              </a:spcAft>
              <a:buClr>
                <a:schemeClr val="dk1"/>
              </a:buClr>
              <a:buSzPts val="2500"/>
              <a:buFont typeface="Arial"/>
              <a:buChar char="•"/>
            </a:pPr>
            <a:r>
              <a:rPr lang="en-US"/>
              <a:t>The authors mention that multiplicative Gaussian noise led to equal or better performance when the mean and variance matched a Bernoulli distribution. However, they do not provide any explanation for this finding. Do you have an idea of why this might be better?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Authors</a:t>
            </a:r>
            <a:endParaRPr b="1" i="0" sz="3000" u="none" cap="none" strike="noStrike">
              <a:solidFill>
                <a:srgbClr val="BE2E1A"/>
              </a:solidFill>
              <a:latin typeface="Arial"/>
              <a:ea typeface="Arial"/>
              <a:cs typeface="Arial"/>
              <a:sym typeface="Arial"/>
            </a:endParaRPr>
          </a:p>
        </p:txBody>
      </p:sp>
      <p:sp>
        <p:nvSpPr>
          <p:cNvPr id="87" name="Shape 87"/>
          <p:cNvSpPr txBox="1"/>
          <p:nvPr>
            <p:ph idx="1" type="body"/>
          </p:nvPr>
        </p:nvSpPr>
        <p:spPr>
          <a:xfrm>
            <a:off x="900109" y="1800225"/>
            <a:ext cx="2695800" cy="61197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US"/>
              <a:t>Nitish Srivastava</a:t>
            </a:r>
            <a:endParaRPr/>
          </a:p>
        </p:txBody>
      </p:sp>
      <p:pic>
        <p:nvPicPr>
          <p:cNvPr id="88" name="Shape 88"/>
          <p:cNvPicPr preferRelativeResize="0"/>
          <p:nvPr/>
        </p:nvPicPr>
        <p:blipFill>
          <a:blip r:embed="rId3">
            <a:alphaModFix/>
          </a:blip>
          <a:stretch>
            <a:fillRect/>
          </a:stretch>
        </p:blipFill>
        <p:spPr>
          <a:xfrm>
            <a:off x="976300" y="1800113"/>
            <a:ext cx="2174900" cy="2485610"/>
          </a:xfrm>
          <a:prstGeom prst="rect">
            <a:avLst/>
          </a:prstGeom>
          <a:noFill/>
          <a:ln>
            <a:noFill/>
          </a:ln>
        </p:spPr>
      </p:pic>
      <p:sp>
        <p:nvSpPr>
          <p:cNvPr id="89" name="Shape 89"/>
          <p:cNvSpPr txBox="1"/>
          <p:nvPr>
            <p:ph idx="1" type="body"/>
          </p:nvPr>
        </p:nvSpPr>
        <p:spPr>
          <a:xfrm>
            <a:off x="3879200" y="1800225"/>
            <a:ext cx="8181000" cy="6233100"/>
          </a:xfrm>
          <a:prstGeom prst="rect">
            <a:avLst/>
          </a:prstGeom>
          <a:noFill/>
          <a:ln>
            <a:noFill/>
          </a:ln>
        </p:spPr>
        <p:txBody>
          <a:bodyPr anchorCtr="0" anchor="t" bIns="36000" lIns="36000" spcFirstLastPara="1" rIns="36000" wrap="square" tIns="36000">
            <a:noAutofit/>
          </a:bodyPr>
          <a:lstStyle/>
          <a:p>
            <a:pPr indent="-387350" lvl="0" marL="457200" marR="0" rtl="0" algn="l">
              <a:spcBef>
                <a:spcPts val="0"/>
              </a:spcBef>
              <a:spcAft>
                <a:spcPts val="0"/>
              </a:spcAft>
              <a:buSzPts val="2500"/>
              <a:buChar char="•"/>
            </a:pPr>
            <a:r>
              <a:rPr lang="en-US"/>
              <a:t>Publication years: 2012 - 2015</a:t>
            </a:r>
            <a:endParaRPr/>
          </a:p>
          <a:p>
            <a:pPr indent="-387350" lvl="0" marL="457200" marR="0" rtl="0" algn="l">
              <a:spcBef>
                <a:spcPts val="0"/>
              </a:spcBef>
              <a:spcAft>
                <a:spcPts val="0"/>
              </a:spcAft>
              <a:buSzPts val="2500"/>
              <a:buChar char="•"/>
            </a:pPr>
            <a:r>
              <a:rPr lang="en-US"/>
              <a:t>Publication count: 7</a:t>
            </a:r>
            <a:endParaRPr/>
          </a:p>
          <a:p>
            <a:pPr indent="-387350" lvl="0" marL="457200" marR="0" rtl="0" algn="l">
              <a:spcBef>
                <a:spcPts val="0"/>
              </a:spcBef>
              <a:spcAft>
                <a:spcPts val="0"/>
              </a:spcAft>
              <a:buSzPts val="2500"/>
              <a:buChar char="•"/>
            </a:pPr>
            <a:r>
              <a:rPr lang="en-US"/>
              <a:t>Citation count: 521</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Master’s Thesis: “Improving Neural Networks with Dropout”, University of Toronto, January 2013</a:t>
            </a:r>
            <a:endParaRPr/>
          </a:p>
          <a:p>
            <a:pPr indent="-387350" lvl="0" marL="457200" marR="0" rtl="0" algn="l">
              <a:spcBef>
                <a:spcPts val="0"/>
              </a:spcBef>
              <a:spcAft>
                <a:spcPts val="0"/>
              </a:spcAft>
              <a:buSzPts val="2500"/>
              <a:buChar char="•"/>
            </a:pPr>
            <a:r>
              <a:rPr lang="en-US"/>
              <a:t>Received his PhD in 2017 under supervision of Geoffrey Hinton and Ruslan Salakhutdinov: “Deep Learning Models for Unsupervised and Transfer Learning”</a:t>
            </a:r>
            <a:endParaRPr/>
          </a:p>
          <a:p>
            <a:pPr indent="-387350" lvl="0" marL="457200" marR="0" rtl="0" algn="l">
              <a:spcBef>
                <a:spcPts val="0"/>
              </a:spcBef>
              <a:spcAft>
                <a:spcPts val="0"/>
              </a:spcAft>
              <a:buSzPts val="2500"/>
              <a:buChar char="•"/>
            </a:pPr>
            <a:r>
              <a:rPr lang="en-US"/>
              <a:t>Other publications are related to Deep Boltzmann Machines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Authors</a:t>
            </a:r>
            <a:endParaRPr b="1" i="0" sz="3000" u="none" cap="none" strike="noStrike">
              <a:solidFill>
                <a:srgbClr val="BE2E1A"/>
              </a:solidFill>
              <a:latin typeface="Arial"/>
              <a:ea typeface="Arial"/>
              <a:cs typeface="Arial"/>
              <a:sym typeface="Arial"/>
            </a:endParaRPr>
          </a:p>
        </p:txBody>
      </p:sp>
      <p:sp>
        <p:nvSpPr>
          <p:cNvPr id="95" name="Shape 95"/>
          <p:cNvSpPr txBox="1"/>
          <p:nvPr>
            <p:ph idx="1" type="body"/>
          </p:nvPr>
        </p:nvSpPr>
        <p:spPr>
          <a:xfrm>
            <a:off x="900109" y="1800225"/>
            <a:ext cx="2695800" cy="61197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rtl="0">
              <a:spcBef>
                <a:spcPts val="0"/>
              </a:spcBef>
              <a:spcAft>
                <a:spcPts val="0"/>
              </a:spcAft>
              <a:buNone/>
            </a:pPr>
            <a:r>
              <a:rPr lang="en-US"/>
              <a:t>Geoffrey Everest Hinton</a:t>
            </a:r>
            <a:endParaRPr/>
          </a:p>
        </p:txBody>
      </p:sp>
      <p:pic>
        <p:nvPicPr>
          <p:cNvPr id="96" name="Shape 96"/>
          <p:cNvPicPr preferRelativeResize="0"/>
          <p:nvPr/>
        </p:nvPicPr>
        <p:blipFill>
          <a:blip r:embed="rId3">
            <a:alphaModFix/>
          </a:blip>
          <a:stretch>
            <a:fillRect/>
          </a:stretch>
        </p:blipFill>
        <p:spPr>
          <a:xfrm>
            <a:off x="1012125" y="1800125"/>
            <a:ext cx="2174900" cy="2485600"/>
          </a:xfrm>
          <a:prstGeom prst="rect">
            <a:avLst/>
          </a:prstGeom>
          <a:noFill/>
          <a:ln>
            <a:noFill/>
          </a:ln>
        </p:spPr>
      </p:pic>
      <p:sp>
        <p:nvSpPr>
          <p:cNvPr id="97" name="Shape 97"/>
          <p:cNvSpPr txBox="1"/>
          <p:nvPr>
            <p:ph idx="1" type="body"/>
          </p:nvPr>
        </p:nvSpPr>
        <p:spPr>
          <a:xfrm>
            <a:off x="3879200" y="1800225"/>
            <a:ext cx="8181000" cy="6233100"/>
          </a:xfrm>
          <a:prstGeom prst="rect">
            <a:avLst/>
          </a:prstGeom>
          <a:noFill/>
          <a:ln>
            <a:noFill/>
          </a:ln>
        </p:spPr>
        <p:txBody>
          <a:bodyPr anchorCtr="0" anchor="t" bIns="36000" lIns="36000" spcFirstLastPara="1" rIns="36000" wrap="square" tIns="36000">
            <a:noAutofit/>
          </a:bodyPr>
          <a:lstStyle/>
          <a:p>
            <a:pPr indent="-387350" lvl="0" marL="457200" marR="0" rtl="0" algn="l">
              <a:spcBef>
                <a:spcPts val="0"/>
              </a:spcBef>
              <a:spcAft>
                <a:spcPts val="0"/>
              </a:spcAft>
              <a:buSzPts val="2500"/>
              <a:buChar char="•"/>
            </a:pPr>
            <a:r>
              <a:rPr lang="en-US"/>
              <a:t>Publication years: 1983 - 2017</a:t>
            </a:r>
            <a:endParaRPr/>
          </a:p>
          <a:p>
            <a:pPr indent="-387350" lvl="0" marL="457200" marR="0" rtl="0" algn="l">
              <a:spcBef>
                <a:spcPts val="0"/>
              </a:spcBef>
              <a:spcAft>
                <a:spcPts val="0"/>
              </a:spcAft>
              <a:buSzPts val="2500"/>
              <a:buChar char="•"/>
            </a:pPr>
            <a:r>
              <a:rPr lang="en-US"/>
              <a:t>Publication count: 168</a:t>
            </a:r>
            <a:endParaRPr/>
          </a:p>
          <a:p>
            <a:pPr indent="-387350" lvl="0" marL="457200" marR="0" rtl="0" algn="l">
              <a:spcBef>
                <a:spcPts val="0"/>
              </a:spcBef>
              <a:spcAft>
                <a:spcPts val="0"/>
              </a:spcAft>
              <a:buSzPts val="2500"/>
              <a:buChar char="•"/>
            </a:pPr>
            <a:r>
              <a:rPr lang="en-US"/>
              <a:t>Citation count: 7380</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The “Godfather of Deep Learning”</a:t>
            </a:r>
            <a:endParaRPr/>
          </a:p>
          <a:p>
            <a:pPr indent="-387350" lvl="0" marL="457200" marR="0" rtl="0" algn="l">
              <a:spcBef>
                <a:spcPts val="0"/>
              </a:spcBef>
              <a:spcAft>
                <a:spcPts val="0"/>
              </a:spcAft>
              <a:buSzPts val="2500"/>
              <a:buChar char="•"/>
            </a:pPr>
            <a:r>
              <a:rPr lang="en-US"/>
              <a:t>Co-invented Boltzmann machines</a:t>
            </a:r>
            <a:endParaRPr/>
          </a:p>
          <a:p>
            <a:pPr indent="-387350" lvl="0" marL="457200" marR="0" rtl="0" algn="l">
              <a:spcBef>
                <a:spcPts val="0"/>
              </a:spcBef>
              <a:spcAft>
                <a:spcPts val="0"/>
              </a:spcAft>
              <a:buSzPts val="2500"/>
              <a:buChar char="•"/>
            </a:pPr>
            <a:r>
              <a:rPr lang="en-US"/>
              <a:t>Works for Google and the University of Toronto</a:t>
            </a:r>
            <a:endParaRPr/>
          </a:p>
          <a:p>
            <a:pPr indent="-387350" lvl="0" marL="457200" marR="0" rtl="0" algn="l">
              <a:spcBef>
                <a:spcPts val="0"/>
              </a:spcBef>
              <a:spcAft>
                <a:spcPts val="0"/>
              </a:spcAft>
              <a:buSzPts val="2500"/>
              <a:buChar char="•"/>
            </a:pPr>
            <a:r>
              <a:rPr lang="en-US"/>
              <a:t>Famous for his image-recognition milestone in Imagenet challenge 2012 and his work on Artificial Neural Networks in general  </a:t>
            </a:r>
            <a:endParaRPr/>
          </a:p>
          <a:p>
            <a:pPr indent="-387350" lvl="0" marL="457200" marR="0" rtl="0" algn="l">
              <a:spcBef>
                <a:spcPts val="0"/>
              </a:spcBef>
              <a:spcAft>
                <a:spcPts val="0"/>
              </a:spcAft>
              <a:buSzPts val="2500"/>
              <a:buChar char="•"/>
            </a:pPr>
            <a:r>
              <a:rPr lang="en-US"/>
              <a:t>“Geoffrey Hinton spent 30 years on an idea many other scientists dismissed”</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Authors</a:t>
            </a:r>
            <a:endParaRPr b="1" i="0" sz="3000" u="none" cap="none" strike="noStrike">
              <a:solidFill>
                <a:srgbClr val="BE2E1A"/>
              </a:solidFill>
              <a:latin typeface="Arial"/>
              <a:ea typeface="Arial"/>
              <a:cs typeface="Arial"/>
              <a:sym typeface="Arial"/>
            </a:endParaRPr>
          </a:p>
        </p:txBody>
      </p:sp>
      <p:sp>
        <p:nvSpPr>
          <p:cNvPr id="103" name="Shape 103"/>
          <p:cNvSpPr txBox="1"/>
          <p:nvPr>
            <p:ph idx="1" type="body"/>
          </p:nvPr>
        </p:nvSpPr>
        <p:spPr>
          <a:xfrm>
            <a:off x="900109" y="1800225"/>
            <a:ext cx="2695800" cy="61197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rtl="0">
              <a:spcBef>
                <a:spcPts val="0"/>
              </a:spcBef>
              <a:spcAft>
                <a:spcPts val="0"/>
              </a:spcAft>
              <a:buNone/>
            </a:pPr>
            <a:r>
              <a:rPr lang="en-US"/>
              <a:t>Alex Krizhevsky</a:t>
            </a:r>
            <a:endParaRPr/>
          </a:p>
        </p:txBody>
      </p:sp>
      <p:pic>
        <p:nvPicPr>
          <p:cNvPr id="104" name="Shape 104"/>
          <p:cNvPicPr preferRelativeResize="0"/>
          <p:nvPr/>
        </p:nvPicPr>
        <p:blipFill>
          <a:blip r:embed="rId3">
            <a:alphaModFix/>
          </a:blip>
          <a:stretch>
            <a:fillRect/>
          </a:stretch>
        </p:blipFill>
        <p:spPr>
          <a:xfrm>
            <a:off x="971125" y="1800125"/>
            <a:ext cx="2174900" cy="2485600"/>
          </a:xfrm>
          <a:prstGeom prst="rect">
            <a:avLst/>
          </a:prstGeom>
          <a:noFill/>
          <a:ln>
            <a:noFill/>
          </a:ln>
        </p:spPr>
      </p:pic>
      <p:sp>
        <p:nvSpPr>
          <p:cNvPr id="105" name="Shape 105"/>
          <p:cNvSpPr txBox="1"/>
          <p:nvPr>
            <p:ph idx="1" type="body"/>
          </p:nvPr>
        </p:nvSpPr>
        <p:spPr>
          <a:xfrm>
            <a:off x="3879200" y="1800225"/>
            <a:ext cx="8181000" cy="6233100"/>
          </a:xfrm>
          <a:prstGeom prst="rect">
            <a:avLst/>
          </a:prstGeom>
          <a:noFill/>
          <a:ln>
            <a:noFill/>
          </a:ln>
        </p:spPr>
        <p:txBody>
          <a:bodyPr anchorCtr="0" anchor="t" bIns="36000" lIns="36000" spcFirstLastPara="1" rIns="36000" wrap="square" tIns="36000">
            <a:noAutofit/>
          </a:bodyPr>
          <a:lstStyle/>
          <a:p>
            <a:pPr indent="-387350" lvl="0" marL="457200" marR="0" rtl="0" algn="l">
              <a:spcBef>
                <a:spcPts val="0"/>
              </a:spcBef>
              <a:spcAft>
                <a:spcPts val="0"/>
              </a:spcAft>
              <a:buSzPts val="2500"/>
              <a:buChar char="•"/>
            </a:pPr>
            <a:r>
              <a:rPr lang="en-US"/>
              <a:t>Publication years: 2011 - 2017</a:t>
            </a:r>
            <a:endParaRPr/>
          </a:p>
          <a:p>
            <a:pPr indent="-387350" lvl="0" marL="457200" marR="0" rtl="0" algn="l">
              <a:spcBef>
                <a:spcPts val="0"/>
              </a:spcBef>
              <a:spcAft>
                <a:spcPts val="0"/>
              </a:spcAft>
              <a:buSzPts val="2500"/>
              <a:buChar char="•"/>
            </a:pPr>
            <a:r>
              <a:rPr lang="en-US"/>
              <a:t>Publication count: 4</a:t>
            </a:r>
            <a:endParaRPr/>
          </a:p>
          <a:p>
            <a:pPr indent="-387350" lvl="0" marL="457200" marR="0" rtl="0" algn="l">
              <a:spcBef>
                <a:spcPts val="0"/>
              </a:spcBef>
              <a:spcAft>
                <a:spcPts val="0"/>
              </a:spcAft>
              <a:buSzPts val="2500"/>
              <a:buChar char="•"/>
            </a:pPr>
            <a:r>
              <a:rPr lang="en-US"/>
              <a:t>Citation count: 1625</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Invented “AlexNet” with Geoffrey Hinton and Ilya Sutskever</a:t>
            </a:r>
            <a:endParaRPr/>
          </a:p>
          <a:p>
            <a:pPr indent="-387350" lvl="0" marL="457200" marR="0" rtl="0" algn="l">
              <a:spcBef>
                <a:spcPts val="0"/>
              </a:spcBef>
              <a:spcAft>
                <a:spcPts val="0"/>
              </a:spcAft>
              <a:buSzPts val="2500"/>
              <a:buChar char="•"/>
            </a:pPr>
            <a:r>
              <a:rPr lang="en-US"/>
              <a:t>“AlexNet” contained 8 layers: 5 convolutional and 3 fully connected layers</a:t>
            </a:r>
            <a:endParaRPr/>
          </a:p>
          <a:p>
            <a:pPr indent="-387350" lvl="0" marL="457200" marR="0" rtl="0" algn="l">
              <a:spcBef>
                <a:spcPts val="0"/>
              </a:spcBef>
              <a:spcAft>
                <a:spcPts val="0"/>
              </a:spcAft>
              <a:buSzPts val="2500"/>
              <a:buChar char="•"/>
            </a:pPr>
            <a:r>
              <a:rPr lang="en-US"/>
              <a:t>Co-Author of the paper “ImageNet Classification with Deep Convolutional Neural Networks”, 2012</a:t>
            </a:r>
            <a:endParaRPr/>
          </a:p>
          <a:p>
            <a:pPr indent="-387350" lvl="1" marL="914400" marR="0" rtl="0" algn="l">
              <a:spcBef>
                <a:spcPts val="0"/>
              </a:spcBef>
              <a:spcAft>
                <a:spcPts val="0"/>
              </a:spcAft>
              <a:buSzPts val="2500"/>
              <a:buChar char="-"/>
            </a:pPr>
            <a:r>
              <a:rPr lang="en-US"/>
              <a:t>Relies on Dropout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Authors</a:t>
            </a:r>
            <a:endParaRPr b="1" i="0" sz="3000" u="none" cap="none" strike="noStrike">
              <a:solidFill>
                <a:srgbClr val="BE2E1A"/>
              </a:solidFill>
              <a:latin typeface="Arial"/>
              <a:ea typeface="Arial"/>
              <a:cs typeface="Arial"/>
              <a:sym typeface="Arial"/>
            </a:endParaRPr>
          </a:p>
        </p:txBody>
      </p:sp>
      <p:sp>
        <p:nvSpPr>
          <p:cNvPr id="111" name="Shape 111"/>
          <p:cNvSpPr txBox="1"/>
          <p:nvPr>
            <p:ph idx="1" type="body"/>
          </p:nvPr>
        </p:nvSpPr>
        <p:spPr>
          <a:xfrm>
            <a:off x="900109" y="1800225"/>
            <a:ext cx="2695800" cy="61197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rtl="0">
              <a:spcBef>
                <a:spcPts val="0"/>
              </a:spcBef>
              <a:spcAft>
                <a:spcPts val="0"/>
              </a:spcAft>
              <a:buNone/>
            </a:pPr>
            <a:r>
              <a:rPr lang="en-US"/>
              <a:t>Ilya Sutskever</a:t>
            </a:r>
            <a:endParaRPr/>
          </a:p>
        </p:txBody>
      </p:sp>
      <p:pic>
        <p:nvPicPr>
          <p:cNvPr id="112" name="Shape 112"/>
          <p:cNvPicPr preferRelativeResize="0"/>
          <p:nvPr/>
        </p:nvPicPr>
        <p:blipFill>
          <a:blip r:embed="rId3">
            <a:alphaModFix/>
          </a:blip>
          <a:stretch>
            <a:fillRect/>
          </a:stretch>
        </p:blipFill>
        <p:spPr>
          <a:xfrm>
            <a:off x="950900" y="1800125"/>
            <a:ext cx="2174900" cy="2485600"/>
          </a:xfrm>
          <a:prstGeom prst="rect">
            <a:avLst/>
          </a:prstGeom>
          <a:noFill/>
          <a:ln>
            <a:noFill/>
          </a:ln>
        </p:spPr>
      </p:pic>
      <p:sp>
        <p:nvSpPr>
          <p:cNvPr id="113" name="Shape 113"/>
          <p:cNvSpPr txBox="1"/>
          <p:nvPr>
            <p:ph idx="1" type="body"/>
          </p:nvPr>
        </p:nvSpPr>
        <p:spPr>
          <a:xfrm>
            <a:off x="3879200" y="1800225"/>
            <a:ext cx="8181000" cy="6233100"/>
          </a:xfrm>
          <a:prstGeom prst="rect">
            <a:avLst/>
          </a:prstGeom>
          <a:noFill/>
          <a:ln>
            <a:noFill/>
          </a:ln>
        </p:spPr>
        <p:txBody>
          <a:bodyPr anchorCtr="0" anchor="t" bIns="36000" lIns="36000" spcFirstLastPara="1" rIns="36000" wrap="square" tIns="36000">
            <a:noAutofit/>
          </a:bodyPr>
          <a:lstStyle/>
          <a:p>
            <a:pPr indent="-387350" lvl="0" marL="457200" marR="0" rtl="0" algn="l">
              <a:spcBef>
                <a:spcPts val="0"/>
              </a:spcBef>
              <a:spcAft>
                <a:spcPts val="0"/>
              </a:spcAft>
              <a:buSzPts val="2500"/>
              <a:buChar char="•"/>
            </a:pPr>
            <a:r>
              <a:rPr lang="en-US"/>
              <a:t>Publication years: 2008 - 2017</a:t>
            </a:r>
            <a:endParaRPr/>
          </a:p>
          <a:p>
            <a:pPr indent="-387350" lvl="0" marL="457200" marR="0" rtl="0" algn="l">
              <a:spcBef>
                <a:spcPts val="0"/>
              </a:spcBef>
              <a:spcAft>
                <a:spcPts val="0"/>
              </a:spcAft>
              <a:buSzPts val="2500"/>
              <a:buChar char="•"/>
            </a:pPr>
            <a:r>
              <a:rPr lang="en-US"/>
              <a:t>Publication count: 24</a:t>
            </a:r>
            <a:endParaRPr/>
          </a:p>
          <a:p>
            <a:pPr indent="-387350" lvl="0" marL="457200" marR="0" rtl="0" algn="l">
              <a:spcBef>
                <a:spcPts val="0"/>
              </a:spcBef>
              <a:spcAft>
                <a:spcPts val="0"/>
              </a:spcAft>
              <a:buSzPts val="2500"/>
              <a:buChar char="•"/>
            </a:pPr>
            <a:r>
              <a:rPr lang="en-US"/>
              <a:t>Citation count: 2469</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Co-founder and Research Director of OpenAI</a:t>
            </a:r>
            <a:endParaRPr/>
          </a:p>
          <a:p>
            <a:pPr indent="-387350" lvl="0" marL="457200" marR="0" rtl="0" algn="l">
              <a:spcBef>
                <a:spcPts val="0"/>
              </a:spcBef>
              <a:spcAft>
                <a:spcPts val="0"/>
              </a:spcAft>
              <a:buSzPts val="2500"/>
              <a:buChar char="•"/>
            </a:pPr>
            <a:r>
              <a:rPr lang="en-US"/>
              <a:t>Research Scientist at the Google Brain Team</a:t>
            </a:r>
            <a:endParaRPr/>
          </a:p>
          <a:p>
            <a:pPr indent="-387350" lvl="0" marL="457200" marR="0" rtl="0" algn="l">
              <a:spcBef>
                <a:spcPts val="0"/>
              </a:spcBef>
              <a:spcAft>
                <a:spcPts val="0"/>
              </a:spcAft>
              <a:buSzPts val="2500"/>
              <a:buChar char="•"/>
            </a:pPr>
            <a:r>
              <a:rPr lang="en-US"/>
              <a:t>Co-founder of DNNresearch</a:t>
            </a:r>
            <a:endParaRPr/>
          </a:p>
          <a:p>
            <a:pPr indent="-387350" lvl="0" marL="457200" marR="0" rtl="0" algn="l">
              <a:spcBef>
                <a:spcPts val="0"/>
              </a:spcBef>
              <a:spcAft>
                <a:spcPts val="0"/>
              </a:spcAft>
              <a:buSzPts val="2500"/>
              <a:buChar char="•"/>
            </a:pPr>
            <a:r>
              <a:rPr lang="en-US"/>
              <a:t>Postdoc in Stanford with Andrew Ng’s group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Authors</a:t>
            </a:r>
            <a:endParaRPr b="1" i="0" sz="3000" u="none" cap="none" strike="noStrike">
              <a:solidFill>
                <a:srgbClr val="BE2E1A"/>
              </a:solidFill>
              <a:latin typeface="Arial"/>
              <a:ea typeface="Arial"/>
              <a:cs typeface="Arial"/>
              <a:sym typeface="Arial"/>
            </a:endParaRPr>
          </a:p>
        </p:txBody>
      </p:sp>
      <p:sp>
        <p:nvSpPr>
          <p:cNvPr id="119" name="Shape 119"/>
          <p:cNvSpPr txBox="1"/>
          <p:nvPr>
            <p:ph idx="1" type="body"/>
          </p:nvPr>
        </p:nvSpPr>
        <p:spPr>
          <a:xfrm>
            <a:off x="900100" y="1800225"/>
            <a:ext cx="2604000" cy="61197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rtl="0">
              <a:spcBef>
                <a:spcPts val="0"/>
              </a:spcBef>
              <a:spcAft>
                <a:spcPts val="0"/>
              </a:spcAft>
              <a:buNone/>
            </a:pPr>
            <a:r>
              <a:rPr lang="en-US"/>
              <a:t>Ruslan Salakhutdinov</a:t>
            </a:r>
            <a:endParaRPr/>
          </a:p>
        </p:txBody>
      </p:sp>
      <p:pic>
        <p:nvPicPr>
          <p:cNvPr id="120" name="Shape 120"/>
          <p:cNvPicPr preferRelativeResize="0"/>
          <p:nvPr/>
        </p:nvPicPr>
        <p:blipFill>
          <a:blip r:embed="rId3">
            <a:alphaModFix/>
          </a:blip>
          <a:stretch>
            <a:fillRect/>
          </a:stretch>
        </p:blipFill>
        <p:spPr>
          <a:xfrm>
            <a:off x="960050" y="1800125"/>
            <a:ext cx="2174900" cy="2485600"/>
          </a:xfrm>
          <a:prstGeom prst="rect">
            <a:avLst/>
          </a:prstGeom>
          <a:noFill/>
          <a:ln>
            <a:noFill/>
          </a:ln>
        </p:spPr>
      </p:pic>
      <p:sp>
        <p:nvSpPr>
          <p:cNvPr id="121" name="Shape 121"/>
          <p:cNvSpPr txBox="1"/>
          <p:nvPr>
            <p:ph idx="1" type="body"/>
          </p:nvPr>
        </p:nvSpPr>
        <p:spPr>
          <a:xfrm>
            <a:off x="3879200" y="1800225"/>
            <a:ext cx="8181000" cy="6233100"/>
          </a:xfrm>
          <a:prstGeom prst="rect">
            <a:avLst/>
          </a:prstGeom>
          <a:noFill/>
          <a:ln>
            <a:noFill/>
          </a:ln>
        </p:spPr>
        <p:txBody>
          <a:bodyPr anchorCtr="0" anchor="t" bIns="36000" lIns="36000" spcFirstLastPara="1" rIns="36000" wrap="square" tIns="36000">
            <a:noAutofit/>
          </a:bodyPr>
          <a:lstStyle/>
          <a:p>
            <a:pPr indent="-387350" lvl="0" marL="457200" marR="0" rtl="0" algn="l">
              <a:spcBef>
                <a:spcPts val="0"/>
              </a:spcBef>
              <a:spcAft>
                <a:spcPts val="0"/>
              </a:spcAft>
              <a:buSzPts val="2500"/>
              <a:buChar char="•"/>
            </a:pPr>
            <a:r>
              <a:rPr lang="en-US"/>
              <a:t>Publication years: 2002 - 2016</a:t>
            </a:r>
            <a:endParaRPr/>
          </a:p>
          <a:p>
            <a:pPr indent="-387350" lvl="0" marL="457200" marR="0" rtl="0" algn="l">
              <a:spcBef>
                <a:spcPts val="0"/>
              </a:spcBef>
              <a:spcAft>
                <a:spcPts val="0"/>
              </a:spcAft>
              <a:buSzPts val="2500"/>
              <a:buChar char="•"/>
            </a:pPr>
            <a:r>
              <a:rPr lang="en-US"/>
              <a:t>Publication count: 67</a:t>
            </a:r>
            <a:endParaRPr/>
          </a:p>
          <a:p>
            <a:pPr indent="-387350" lvl="0" marL="457200" marR="0" rtl="0" algn="l">
              <a:spcBef>
                <a:spcPts val="0"/>
              </a:spcBef>
              <a:spcAft>
                <a:spcPts val="0"/>
              </a:spcAft>
              <a:buSzPts val="2500"/>
              <a:buChar char="•"/>
            </a:pPr>
            <a:r>
              <a:rPr lang="en-US"/>
              <a:t>Citation count: 2114</a:t>
            </a:r>
            <a:endParaRPr/>
          </a:p>
          <a:p>
            <a:pPr indent="0" lvl="0" marL="0" marR="0" rtl="0" algn="l">
              <a:spcBef>
                <a:spcPts val="0"/>
              </a:spcBef>
              <a:spcAft>
                <a:spcPts val="0"/>
              </a:spcAft>
              <a:buNone/>
            </a:pPr>
            <a:r>
              <a:t/>
            </a:r>
            <a:endParaRPr/>
          </a:p>
          <a:p>
            <a:pPr indent="-387350" lvl="0" marL="457200" marR="0" rtl="0" algn="l">
              <a:spcBef>
                <a:spcPts val="0"/>
              </a:spcBef>
              <a:spcAft>
                <a:spcPts val="0"/>
              </a:spcAft>
              <a:buSzPts val="2500"/>
              <a:buChar char="•"/>
            </a:pPr>
            <a:r>
              <a:rPr lang="en-US"/>
              <a:t>Associate Professor of Computer Science at the Carnegie Mellon University</a:t>
            </a:r>
            <a:endParaRPr/>
          </a:p>
          <a:p>
            <a:pPr indent="-387350" lvl="0" marL="457200" marR="0" rtl="0" algn="l">
              <a:spcBef>
                <a:spcPts val="0"/>
              </a:spcBef>
              <a:spcAft>
                <a:spcPts val="0"/>
              </a:spcAft>
              <a:buSzPts val="2500"/>
              <a:buChar char="•"/>
            </a:pPr>
            <a:r>
              <a:rPr lang="en-US"/>
              <a:t>Director of AI Research at Apple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General Information </a:t>
            </a:r>
            <a:endParaRPr b="1" i="0" sz="3000" u="none" cap="none" strike="noStrike">
              <a:solidFill>
                <a:srgbClr val="BE2E1A"/>
              </a:solidFill>
              <a:latin typeface="Arial"/>
              <a:ea typeface="Arial"/>
              <a:cs typeface="Arial"/>
              <a:sym typeface="Arial"/>
            </a:endParaRPr>
          </a:p>
        </p:txBody>
      </p:sp>
      <p:sp>
        <p:nvSpPr>
          <p:cNvPr id="127" name="Shape 127"/>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387350" lvl="0" marL="457200" rtl="0">
              <a:spcBef>
                <a:spcPts val="0"/>
              </a:spcBef>
              <a:spcAft>
                <a:spcPts val="0"/>
              </a:spcAft>
              <a:buSzPts val="2500"/>
              <a:buChar char="•"/>
            </a:pPr>
            <a:r>
              <a:rPr lang="en-US"/>
              <a:t>Written in 2012</a:t>
            </a:r>
            <a:endParaRPr/>
          </a:p>
          <a:p>
            <a:pPr indent="-387350" lvl="0" marL="457200" rtl="0">
              <a:spcBef>
                <a:spcPts val="0"/>
              </a:spcBef>
              <a:spcAft>
                <a:spcPts val="0"/>
              </a:spcAft>
              <a:buSzPts val="2500"/>
              <a:buChar char="•"/>
            </a:pPr>
            <a:r>
              <a:rPr lang="en-US"/>
              <a:t>Submitted to the Journal of Machine Learning Research in 2013</a:t>
            </a:r>
            <a:endParaRPr/>
          </a:p>
          <a:p>
            <a:pPr indent="-387350" lvl="0" marL="457200" rtl="0">
              <a:spcBef>
                <a:spcPts val="0"/>
              </a:spcBef>
              <a:spcAft>
                <a:spcPts val="0"/>
              </a:spcAft>
              <a:buSzPts val="2500"/>
              <a:buChar char="•"/>
            </a:pPr>
            <a:r>
              <a:rPr lang="en-US"/>
              <a:t>Published in 2014</a:t>
            </a:r>
            <a:endParaRPr/>
          </a:p>
          <a:p>
            <a:pPr indent="0" lvl="0" marL="0" rtl="0">
              <a:spcBef>
                <a:spcPts val="0"/>
              </a:spcBef>
              <a:spcAft>
                <a:spcPts val="0"/>
              </a:spcAft>
              <a:buNone/>
            </a:pPr>
            <a:r>
              <a:t/>
            </a:r>
            <a:endParaRPr/>
          </a:p>
          <a:p>
            <a:pPr indent="-387350" lvl="0" marL="457200" rtl="0">
              <a:spcBef>
                <a:spcPts val="0"/>
              </a:spcBef>
              <a:spcAft>
                <a:spcPts val="0"/>
              </a:spcAft>
              <a:buSzPts val="2500"/>
              <a:buChar char="•"/>
            </a:pPr>
            <a:r>
              <a:rPr lang="en-US"/>
              <a:t>388 citations in total</a:t>
            </a:r>
            <a:endParaRPr/>
          </a:p>
          <a:p>
            <a:pPr indent="-387350" lvl="1" marL="914400" rtl="0">
              <a:spcBef>
                <a:spcPts val="0"/>
              </a:spcBef>
              <a:spcAft>
                <a:spcPts val="0"/>
              </a:spcAft>
              <a:buSzPts val="2500"/>
              <a:buChar char="-"/>
            </a:pPr>
            <a:r>
              <a:rPr lang="en-US"/>
              <a:t>Between 2014 and 2018 (still relevant)</a:t>
            </a:r>
            <a:endParaRPr/>
          </a:p>
          <a:p>
            <a:pPr indent="-387350" lvl="0" marL="457200" rtl="0">
              <a:spcBef>
                <a:spcPts val="0"/>
              </a:spcBef>
              <a:spcAft>
                <a:spcPts val="0"/>
              </a:spcAft>
              <a:buSzPts val="2500"/>
              <a:buChar char="•"/>
            </a:pPr>
            <a:r>
              <a:rPr lang="en-US"/>
              <a:t>36 references</a:t>
            </a:r>
            <a:endParaRPr/>
          </a:p>
          <a:p>
            <a:pPr indent="-387350" lvl="1" marL="914400" rtl="0">
              <a:spcBef>
                <a:spcPts val="0"/>
              </a:spcBef>
              <a:spcAft>
                <a:spcPts val="0"/>
              </a:spcAft>
              <a:buSzPts val="2500"/>
              <a:buChar char="-"/>
            </a:pPr>
            <a:r>
              <a:rPr lang="en-US"/>
              <a:t>Y</a:t>
            </a:r>
            <a:r>
              <a:rPr lang="en-US"/>
              <a:t>ann LeCun, Director of AI Research at Facebook</a:t>
            </a:r>
            <a:endParaRPr/>
          </a:p>
          <a:p>
            <a:pPr indent="-387350" lvl="1" marL="914400" rtl="0">
              <a:spcBef>
                <a:spcPts val="0"/>
              </a:spcBef>
              <a:spcAft>
                <a:spcPts val="0"/>
              </a:spcAft>
              <a:buSzPts val="2500"/>
              <a:buChar char="-"/>
            </a:pPr>
            <a:r>
              <a:rPr lang="en-US"/>
              <a:t>Ian Goodfellow, Staff Research Scientist at Google Brain</a:t>
            </a:r>
            <a:endParaRPr/>
          </a:p>
          <a:p>
            <a:pPr indent="-361950" lvl="2" marL="1371600" rtl="0">
              <a:spcBef>
                <a:spcPts val="0"/>
              </a:spcBef>
              <a:spcAft>
                <a:spcPts val="0"/>
              </a:spcAft>
              <a:buSzPts val="2100"/>
              <a:buChar char="–"/>
            </a:pPr>
            <a:r>
              <a:rPr lang="en-US"/>
              <a:t>Inventor of Generative Adversarial Networks</a:t>
            </a:r>
            <a:endParaRPr/>
          </a:p>
          <a:p>
            <a:pPr indent="0" lvl="0" marL="0" rt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900112" y="720725"/>
            <a:ext cx="11160000" cy="1079400"/>
          </a:xfrm>
          <a:prstGeom prst="rect">
            <a:avLst/>
          </a:prstGeom>
          <a:noFill/>
          <a:ln>
            <a:noFill/>
          </a:ln>
        </p:spPr>
        <p:txBody>
          <a:bodyPr anchorCtr="0" anchor="t" bIns="36000" lIns="36000" spcFirstLastPara="1" rIns="36000" wrap="square" tIns="36000">
            <a:noAutofit/>
          </a:bodyPr>
          <a:lstStyle/>
          <a:p>
            <a:pPr indent="0" lvl="0" marL="0" marR="0" rtl="0" algn="l">
              <a:spcBef>
                <a:spcPts val="0"/>
              </a:spcBef>
              <a:spcAft>
                <a:spcPts val="0"/>
              </a:spcAft>
              <a:buClr>
                <a:srgbClr val="BE2E1A"/>
              </a:buClr>
              <a:buSzPts val="3000"/>
              <a:buFont typeface="Arial"/>
              <a:buNone/>
            </a:pPr>
            <a:r>
              <a:rPr lang="en-US"/>
              <a:t>Summary</a:t>
            </a:r>
            <a:endParaRPr b="1" i="0" sz="3000" u="none" cap="none" strike="noStrike">
              <a:solidFill>
                <a:srgbClr val="BE2E1A"/>
              </a:solidFill>
              <a:latin typeface="Arial"/>
              <a:ea typeface="Arial"/>
              <a:cs typeface="Arial"/>
              <a:sym typeface="Arial"/>
            </a:endParaRPr>
          </a:p>
        </p:txBody>
      </p:sp>
      <p:sp>
        <p:nvSpPr>
          <p:cNvPr id="133" name="Shape 133"/>
          <p:cNvSpPr txBox="1"/>
          <p:nvPr>
            <p:ph idx="1" type="body"/>
          </p:nvPr>
        </p:nvSpPr>
        <p:spPr>
          <a:xfrm>
            <a:off x="900102" y="1800225"/>
            <a:ext cx="11160000" cy="6119700"/>
          </a:xfrm>
          <a:prstGeom prst="rect">
            <a:avLst/>
          </a:prstGeom>
          <a:noFill/>
          <a:ln>
            <a:noFill/>
          </a:ln>
        </p:spPr>
        <p:txBody>
          <a:bodyPr anchorCtr="0" anchor="t" bIns="36000" lIns="36000" spcFirstLastPara="1" rIns="36000" wrap="square" tIns="36000">
            <a:noAutofit/>
          </a:bodyPr>
          <a:lstStyle/>
          <a:p>
            <a:pPr indent="-387350" lvl="0" marL="457200" rtl="0">
              <a:spcBef>
                <a:spcPts val="0"/>
              </a:spcBef>
              <a:spcAft>
                <a:spcPts val="0"/>
              </a:spcAft>
              <a:buSzPts val="2500"/>
              <a:buChar char="•"/>
            </a:pPr>
            <a:r>
              <a:rPr lang="en-US"/>
              <a:t>Introducing a method to prevent overfitting by randomly dropping units along with their connections</a:t>
            </a:r>
            <a:endParaRPr/>
          </a:p>
          <a:p>
            <a:pPr indent="0" lvl="0" marL="0" rtl="0">
              <a:spcBef>
                <a:spcPts val="0"/>
              </a:spcBef>
              <a:spcAft>
                <a:spcPts val="0"/>
              </a:spcAft>
              <a:buNone/>
            </a:pPr>
            <a:r>
              <a:t/>
            </a:r>
            <a:endParaRPr/>
          </a:p>
          <a:p>
            <a:pPr indent="-387350" lvl="0" marL="457200" rtl="0">
              <a:spcBef>
                <a:spcPts val="0"/>
              </a:spcBef>
              <a:spcAft>
                <a:spcPts val="0"/>
              </a:spcAft>
              <a:buSzPts val="2500"/>
              <a:buChar char="•"/>
            </a:pPr>
            <a:r>
              <a:rPr lang="en-US"/>
              <a:t>Major improvements over other regularization methods</a:t>
            </a:r>
            <a:endParaRPr/>
          </a:p>
          <a:p>
            <a:pPr indent="-387350" lvl="1" marL="914400" rtl="0">
              <a:spcBef>
                <a:spcPts val="0"/>
              </a:spcBef>
              <a:spcAft>
                <a:spcPts val="0"/>
              </a:spcAft>
              <a:buSzPts val="2500"/>
              <a:buChar char="-"/>
            </a:pPr>
            <a:r>
              <a:rPr lang="en-US"/>
              <a:t>Stop training on certain criteria</a:t>
            </a:r>
            <a:endParaRPr/>
          </a:p>
          <a:p>
            <a:pPr indent="-387350" lvl="1" marL="914400" rtl="0">
              <a:spcBef>
                <a:spcPts val="0"/>
              </a:spcBef>
              <a:spcAft>
                <a:spcPts val="0"/>
              </a:spcAft>
              <a:buSzPts val="2500"/>
              <a:buChar char="-"/>
            </a:pPr>
            <a:r>
              <a:rPr lang="en-US"/>
              <a:t>Weight penalties like L1 and L2 regularization</a:t>
            </a:r>
            <a:endParaRPr/>
          </a:p>
          <a:p>
            <a:pPr indent="0" lvl="0" marL="457200" rtl="0">
              <a:spcBef>
                <a:spcPts val="0"/>
              </a:spcBef>
              <a:spcAft>
                <a:spcPts val="0"/>
              </a:spcAft>
              <a:buNone/>
            </a:pPr>
            <a:r>
              <a:t/>
            </a:r>
            <a:endParaRPr/>
          </a:p>
          <a:p>
            <a:pPr indent="-387350" lvl="0" marL="457200" rtl="0">
              <a:spcBef>
                <a:spcPts val="0"/>
              </a:spcBef>
              <a:spcAft>
                <a:spcPts val="0"/>
              </a:spcAft>
              <a:buSzPts val="2500"/>
              <a:buChar char="•"/>
            </a:pPr>
            <a:r>
              <a:rPr lang="en-US"/>
              <a:t>Applied to supervised learning tasks</a:t>
            </a:r>
            <a:endParaRPr/>
          </a:p>
          <a:p>
            <a:pPr indent="-387350" lvl="1" marL="914400" rtl="0">
              <a:spcBef>
                <a:spcPts val="0"/>
              </a:spcBef>
              <a:spcAft>
                <a:spcPts val="0"/>
              </a:spcAft>
              <a:buSzPts val="2500"/>
              <a:buChar char="-"/>
            </a:pPr>
            <a:r>
              <a:rPr lang="en-US"/>
              <a:t>Vision (MNIST, CIFAR-10, CIFAR-100, SVHN, ImageNet)</a:t>
            </a:r>
            <a:endParaRPr/>
          </a:p>
          <a:p>
            <a:pPr indent="-387350" lvl="1" marL="914400" rtl="0">
              <a:spcBef>
                <a:spcPts val="0"/>
              </a:spcBef>
              <a:spcAft>
                <a:spcPts val="0"/>
              </a:spcAft>
              <a:buSzPts val="2500"/>
              <a:buChar char="-"/>
            </a:pPr>
            <a:r>
              <a:rPr lang="en-US"/>
              <a:t>Speech Recognition (TIMIT)</a:t>
            </a:r>
            <a:endParaRPr/>
          </a:p>
          <a:p>
            <a:pPr indent="-387350" lvl="1" marL="914400" rtl="0">
              <a:spcBef>
                <a:spcPts val="0"/>
              </a:spcBef>
              <a:spcAft>
                <a:spcPts val="0"/>
              </a:spcAft>
              <a:buSzPts val="2500"/>
              <a:buChar char="-"/>
            </a:pPr>
            <a:r>
              <a:rPr lang="en-US"/>
              <a:t>Document Classification (Reuters-RCV1)</a:t>
            </a:r>
            <a:endParaRPr/>
          </a:p>
          <a:p>
            <a:pPr indent="-387350" lvl="1" marL="914400" rtl="0">
              <a:spcBef>
                <a:spcPts val="0"/>
              </a:spcBef>
              <a:spcAft>
                <a:spcPts val="0"/>
              </a:spcAft>
              <a:buSzPts val="2500"/>
              <a:buChar char="-"/>
            </a:pPr>
            <a:r>
              <a:rPr lang="en-US"/>
              <a:t>Computational Biology (Alternative Splicing Data 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U Titeldia'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U PPT Algemeen ENG 201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