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4A63-D964-4BD6-99B3-3B02B478E924}" type="datetimeFigureOut">
              <a:rPr lang="de-AT" smtClean="0"/>
              <a:t>20.04.2019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E69-D440-427D-ADC8-CE8E6A5A6E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517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4A63-D964-4BD6-99B3-3B02B478E924}" type="datetimeFigureOut">
              <a:rPr lang="de-AT" smtClean="0"/>
              <a:t>20.04.2019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E69-D440-427D-ADC8-CE8E6A5A6E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738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4A63-D964-4BD6-99B3-3B02B478E924}" type="datetimeFigureOut">
              <a:rPr lang="de-AT" smtClean="0"/>
              <a:t>20.04.2019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E69-D440-427D-ADC8-CE8E6A5A6E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456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4A63-D964-4BD6-99B3-3B02B478E924}" type="datetimeFigureOut">
              <a:rPr lang="de-AT" smtClean="0"/>
              <a:t>20.04.2019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E69-D440-427D-ADC8-CE8E6A5A6E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8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4A63-D964-4BD6-99B3-3B02B478E924}" type="datetimeFigureOut">
              <a:rPr lang="de-AT" smtClean="0"/>
              <a:t>20.04.2019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E69-D440-427D-ADC8-CE8E6A5A6E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264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4A63-D964-4BD6-99B3-3B02B478E924}" type="datetimeFigureOut">
              <a:rPr lang="de-AT" smtClean="0"/>
              <a:t>20.04.2019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E69-D440-427D-ADC8-CE8E6A5A6E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388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4A63-D964-4BD6-99B3-3B02B478E924}" type="datetimeFigureOut">
              <a:rPr lang="de-AT" smtClean="0"/>
              <a:t>20.04.2019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E69-D440-427D-ADC8-CE8E6A5A6E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873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4A63-D964-4BD6-99B3-3B02B478E924}" type="datetimeFigureOut">
              <a:rPr lang="de-AT" smtClean="0"/>
              <a:t>20.04.2019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E69-D440-427D-ADC8-CE8E6A5A6E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43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4A63-D964-4BD6-99B3-3B02B478E924}" type="datetimeFigureOut">
              <a:rPr lang="de-AT" smtClean="0"/>
              <a:t>20.04.2019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E69-D440-427D-ADC8-CE8E6A5A6E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5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4A63-D964-4BD6-99B3-3B02B478E924}" type="datetimeFigureOut">
              <a:rPr lang="de-AT" smtClean="0"/>
              <a:t>20.04.2019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E69-D440-427D-ADC8-CE8E6A5A6E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881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4A63-D964-4BD6-99B3-3B02B478E924}" type="datetimeFigureOut">
              <a:rPr lang="de-AT" smtClean="0"/>
              <a:t>20.04.2019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E69-D440-427D-ADC8-CE8E6A5A6E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938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4A63-D964-4BD6-99B3-3B02B478E924}" type="datetimeFigureOut">
              <a:rPr lang="de-AT" smtClean="0"/>
              <a:t>20.04.2019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5E69-D440-427D-ADC8-CE8E6A5A6E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255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729788" y="1169762"/>
            <a:ext cx="1159561" cy="36055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31" y="3868023"/>
            <a:ext cx="907239" cy="9072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10" y="364127"/>
            <a:ext cx="805634" cy="80563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981523" y="1252957"/>
            <a:ext cx="1159561" cy="352230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60" y="3948099"/>
            <a:ext cx="747085" cy="74708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91" y="3853227"/>
            <a:ext cx="698353" cy="8419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48" y="364127"/>
            <a:ext cx="805634" cy="805634"/>
          </a:xfrm>
          <a:prstGeom prst="rect">
            <a:avLst/>
          </a:prstGeom>
        </p:spPr>
      </p:pic>
      <p:sp>
        <p:nvSpPr>
          <p:cNvPr id="14" name="Freihandform 13"/>
          <p:cNvSpPr/>
          <p:nvPr/>
        </p:nvSpPr>
        <p:spPr>
          <a:xfrm>
            <a:off x="2883470" y="4331368"/>
            <a:ext cx="846316" cy="329885"/>
          </a:xfrm>
          <a:custGeom>
            <a:avLst/>
            <a:gdLst>
              <a:gd name="connsiteX0" fmla="*/ 577516 w 577516"/>
              <a:gd name="connsiteY0" fmla="*/ 317634 h 329885"/>
              <a:gd name="connsiteX1" fmla="*/ 327259 w 577516"/>
              <a:gd name="connsiteY1" fmla="*/ 0 h 329885"/>
              <a:gd name="connsiteX2" fmla="*/ 144379 w 577516"/>
              <a:gd name="connsiteY2" fmla="*/ 317634 h 329885"/>
              <a:gd name="connsiteX3" fmla="*/ 0 w 577516"/>
              <a:gd name="connsiteY3" fmla="*/ 269508 h 329885"/>
              <a:gd name="connsiteX4" fmla="*/ 0 w 577516"/>
              <a:gd name="connsiteY4" fmla="*/ 269508 h 32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516" h="329885">
                <a:moveTo>
                  <a:pt x="577516" y="317634"/>
                </a:moveTo>
                <a:cubicBezTo>
                  <a:pt x="488482" y="158817"/>
                  <a:pt x="399448" y="0"/>
                  <a:pt x="327259" y="0"/>
                </a:cubicBezTo>
                <a:cubicBezTo>
                  <a:pt x="255070" y="0"/>
                  <a:pt x="198922" y="272716"/>
                  <a:pt x="144379" y="317634"/>
                </a:cubicBezTo>
                <a:cubicBezTo>
                  <a:pt x="89836" y="362552"/>
                  <a:pt x="0" y="269508"/>
                  <a:pt x="0" y="269508"/>
                </a:cubicBezTo>
                <a:lnTo>
                  <a:pt x="0" y="269508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68" y="1252957"/>
            <a:ext cx="1440072" cy="108627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2" r="15325"/>
          <a:stretch/>
        </p:blipFill>
        <p:spPr>
          <a:xfrm>
            <a:off x="7104848" y="1344581"/>
            <a:ext cx="1828800" cy="92802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4848" y="2845257"/>
            <a:ext cx="1742680" cy="96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729788" y="1169762"/>
            <a:ext cx="1159561" cy="36055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31" y="3868023"/>
            <a:ext cx="907239" cy="9072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10" y="364127"/>
            <a:ext cx="805634" cy="80563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981523" y="1252957"/>
            <a:ext cx="1159561" cy="352230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60" y="3948099"/>
            <a:ext cx="747085" cy="74708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91" y="3853227"/>
            <a:ext cx="698353" cy="8419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48" y="364127"/>
            <a:ext cx="805634" cy="805634"/>
          </a:xfrm>
          <a:prstGeom prst="rect">
            <a:avLst/>
          </a:prstGeom>
        </p:spPr>
      </p:pic>
      <p:sp>
        <p:nvSpPr>
          <p:cNvPr id="14" name="Freihandform 13"/>
          <p:cNvSpPr/>
          <p:nvPr/>
        </p:nvSpPr>
        <p:spPr>
          <a:xfrm>
            <a:off x="2883470" y="4331368"/>
            <a:ext cx="846316" cy="329885"/>
          </a:xfrm>
          <a:custGeom>
            <a:avLst/>
            <a:gdLst>
              <a:gd name="connsiteX0" fmla="*/ 577516 w 577516"/>
              <a:gd name="connsiteY0" fmla="*/ 317634 h 329885"/>
              <a:gd name="connsiteX1" fmla="*/ 327259 w 577516"/>
              <a:gd name="connsiteY1" fmla="*/ 0 h 329885"/>
              <a:gd name="connsiteX2" fmla="*/ 144379 w 577516"/>
              <a:gd name="connsiteY2" fmla="*/ 317634 h 329885"/>
              <a:gd name="connsiteX3" fmla="*/ 0 w 577516"/>
              <a:gd name="connsiteY3" fmla="*/ 269508 h 329885"/>
              <a:gd name="connsiteX4" fmla="*/ 0 w 577516"/>
              <a:gd name="connsiteY4" fmla="*/ 269508 h 32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516" h="329885">
                <a:moveTo>
                  <a:pt x="577516" y="317634"/>
                </a:moveTo>
                <a:cubicBezTo>
                  <a:pt x="488482" y="158817"/>
                  <a:pt x="399448" y="0"/>
                  <a:pt x="327259" y="0"/>
                </a:cubicBezTo>
                <a:cubicBezTo>
                  <a:pt x="255070" y="0"/>
                  <a:pt x="198922" y="272716"/>
                  <a:pt x="144379" y="317634"/>
                </a:cubicBezTo>
                <a:cubicBezTo>
                  <a:pt x="89836" y="362552"/>
                  <a:pt x="0" y="269508"/>
                  <a:pt x="0" y="269508"/>
                </a:cubicBezTo>
                <a:lnTo>
                  <a:pt x="0" y="269508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68" y="1252957"/>
            <a:ext cx="1440072" cy="108627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2" r="15325"/>
          <a:stretch/>
        </p:blipFill>
        <p:spPr>
          <a:xfrm>
            <a:off x="7104848" y="1568918"/>
            <a:ext cx="1828800" cy="92802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4848" y="2845257"/>
            <a:ext cx="1742680" cy="968156"/>
          </a:xfrm>
          <a:prstGeom prst="rect">
            <a:avLst/>
          </a:prstGeom>
        </p:spPr>
      </p:pic>
      <p:cxnSp>
        <p:nvCxnSpPr>
          <p:cNvPr id="3" name="Gerade Verbindung mit Pfeil 2"/>
          <p:cNvCxnSpPr/>
          <p:nvPr/>
        </p:nvCxnSpPr>
        <p:spPr>
          <a:xfrm flipV="1">
            <a:off x="5447899" y="1568918"/>
            <a:ext cx="1376413" cy="96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5447897" y="2669406"/>
            <a:ext cx="1376413" cy="9625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5447897" y="3789145"/>
            <a:ext cx="1376413" cy="9625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984919" y="7734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/>
              <a:t>1</a:t>
            </a:r>
            <a:endParaRPr lang="de-AT" sz="28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8580325" y="10666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/>
              <a:t>2</a:t>
            </a:r>
            <a:endParaRPr lang="de-AT" sz="28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6456212" y="20776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/>
              <a:t>3</a:t>
            </a:r>
            <a:endParaRPr lang="de-AT" sz="28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8580325" y="255129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/>
              <a:t>4</a:t>
            </a:r>
            <a:endParaRPr lang="de-AT" sz="28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6455522" y="32545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/>
              <a:t>5</a:t>
            </a:r>
            <a:endParaRPr lang="de-AT" sz="2800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2579294" y="334620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/>
              <a:t>6</a:t>
            </a:r>
            <a:endParaRPr lang="de-AT" sz="2800" b="1" dirty="0"/>
          </a:p>
        </p:txBody>
      </p:sp>
    </p:spTree>
    <p:extLst>
      <p:ext uri="{BB962C8B-B14F-4D97-AF65-F5344CB8AC3E}">
        <p14:creationId xmlns:p14="http://schemas.microsoft.com/office/powerpoint/2010/main" val="37460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976231" y="364127"/>
            <a:ext cx="6971502" cy="4411137"/>
            <a:chOff x="1976231" y="364127"/>
            <a:chExt cx="6971502" cy="4411137"/>
          </a:xfrm>
        </p:grpSpPr>
        <p:sp>
          <p:nvSpPr>
            <p:cNvPr id="4" name="Rechteck 3"/>
            <p:cNvSpPr/>
            <p:nvPr/>
          </p:nvSpPr>
          <p:spPr>
            <a:xfrm>
              <a:off x="3729788" y="1169762"/>
              <a:ext cx="1159561" cy="360550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231" y="3868023"/>
              <a:ext cx="907239" cy="907239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3110" y="364127"/>
              <a:ext cx="805634" cy="805634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981523" y="1252957"/>
              <a:ext cx="1159561" cy="35223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760" y="3948099"/>
              <a:ext cx="747085" cy="747085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391" y="3853227"/>
              <a:ext cx="698353" cy="841957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848" y="364127"/>
              <a:ext cx="805634" cy="805634"/>
            </a:xfrm>
            <a:prstGeom prst="rect">
              <a:avLst/>
            </a:prstGeom>
          </p:spPr>
        </p:pic>
        <p:sp>
          <p:nvSpPr>
            <p:cNvPr id="14" name="Freihandform 13"/>
            <p:cNvSpPr/>
            <p:nvPr/>
          </p:nvSpPr>
          <p:spPr>
            <a:xfrm>
              <a:off x="2883470" y="4331368"/>
              <a:ext cx="846316" cy="329885"/>
            </a:xfrm>
            <a:custGeom>
              <a:avLst/>
              <a:gdLst>
                <a:gd name="connsiteX0" fmla="*/ 577516 w 577516"/>
                <a:gd name="connsiteY0" fmla="*/ 317634 h 329885"/>
                <a:gd name="connsiteX1" fmla="*/ 327259 w 577516"/>
                <a:gd name="connsiteY1" fmla="*/ 0 h 329885"/>
                <a:gd name="connsiteX2" fmla="*/ 144379 w 577516"/>
                <a:gd name="connsiteY2" fmla="*/ 317634 h 329885"/>
                <a:gd name="connsiteX3" fmla="*/ 0 w 577516"/>
                <a:gd name="connsiteY3" fmla="*/ 269508 h 329885"/>
                <a:gd name="connsiteX4" fmla="*/ 0 w 577516"/>
                <a:gd name="connsiteY4" fmla="*/ 269508 h 32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516" h="329885">
                  <a:moveTo>
                    <a:pt x="577516" y="317634"/>
                  </a:moveTo>
                  <a:cubicBezTo>
                    <a:pt x="488482" y="158817"/>
                    <a:pt x="399448" y="0"/>
                    <a:pt x="327259" y="0"/>
                  </a:cubicBezTo>
                  <a:cubicBezTo>
                    <a:pt x="255070" y="0"/>
                    <a:pt x="198922" y="272716"/>
                    <a:pt x="144379" y="317634"/>
                  </a:cubicBezTo>
                  <a:cubicBezTo>
                    <a:pt x="89836" y="362552"/>
                    <a:pt x="0" y="269508"/>
                    <a:pt x="0" y="269508"/>
                  </a:cubicBezTo>
                  <a:lnTo>
                    <a:pt x="0" y="269508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068" y="1252957"/>
              <a:ext cx="1440072" cy="1086273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92" r="15325"/>
            <a:stretch/>
          </p:blipFill>
          <p:spPr>
            <a:xfrm>
              <a:off x="7104848" y="1568918"/>
              <a:ext cx="1828800" cy="928022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04848" y="2845257"/>
              <a:ext cx="1742680" cy="968156"/>
            </a:xfrm>
            <a:prstGeom prst="rect">
              <a:avLst/>
            </a:prstGeom>
          </p:spPr>
        </p:pic>
        <p:cxnSp>
          <p:nvCxnSpPr>
            <p:cNvPr id="3" name="Gerade Verbindung mit Pfeil 2"/>
            <p:cNvCxnSpPr/>
            <p:nvPr/>
          </p:nvCxnSpPr>
          <p:spPr>
            <a:xfrm flipV="1">
              <a:off x="5447899" y="1568918"/>
              <a:ext cx="1376413" cy="9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5447897" y="2669406"/>
              <a:ext cx="1376413" cy="9625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 flipV="1">
              <a:off x="5447897" y="3789145"/>
              <a:ext cx="1376413" cy="9625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4984919" y="77341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b="1" dirty="0" smtClean="0"/>
                <a:t>1</a:t>
              </a:r>
              <a:endParaRPr lang="de-AT" sz="2800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580325" y="106662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b="1" dirty="0" smtClean="0"/>
                <a:t>2</a:t>
              </a:r>
              <a:endParaRPr lang="de-AT" sz="2800" b="1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56212" y="207762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b="1" dirty="0" smtClean="0"/>
                <a:t>3</a:t>
              </a:r>
              <a:endParaRPr lang="de-AT" sz="2800" b="1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580325" y="255129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b="1" dirty="0" smtClean="0"/>
                <a:t>4</a:t>
              </a:r>
              <a:endParaRPr lang="de-AT" sz="2800" b="1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455522" y="325451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b="1" dirty="0" smtClean="0"/>
                <a:t>5</a:t>
              </a:r>
              <a:endParaRPr lang="de-AT" sz="2800" b="1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2579294" y="334620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b="1" dirty="0" smtClean="0"/>
                <a:t>6</a:t>
              </a:r>
              <a:endParaRPr lang="de-AT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10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729788" y="1169762"/>
            <a:ext cx="1159561" cy="36055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31" y="3868023"/>
            <a:ext cx="907239" cy="9072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10" y="364127"/>
            <a:ext cx="805634" cy="80563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981523" y="1252957"/>
            <a:ext cx="1159561" cy="352230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48" y="364127"/>
            <a:ext cx="805634" cy="805634"/>
          </a:xfrm>
          <a:prstGeom prst="rect">
            <a:avLst/>
          </a:prstGeom>
        </p:spPr>
      </p:pic>
      <p:sp>
        <p:nvSpPr>
          <p:cNvPr id="14" name="Freihandform 13"/>
          <p:cNvSpPr/>
          <p:nvPr/>
        </p:nvSpPr>
        <p:spPr>
          <a:xfrm>
            <a:off x="2883470" y="4331368"/>
            <a:ext cx="846316" cy="329885"/>
          </a:xfrm>
          <a:custGeom>
            <a:avLst/>
            <a:gdLst>
              <a:gd name="connsiteX0" fmla="*/ 577516 w 577516"/>
              <a:gd name="connsiteY0" fmla="*/ 317634 h 329885"/>
              <a:gd name="connsiteX1" fmla="*/ 327259 w 577516"/>
              <a:gd name="connsiteY1" fmla="*/ 0 h 329885"/>
              <a:gd name="connsiteX2" fmla="*/ 144379 w 577516"/>
              <a:gd name="connsiteY2" fmla="*/ 317634 h 329885"/>
              <a:gd name="connsiteX3" fmla="*/ 0 w 577516"/>
              <a:gd name="connsiteY3" fmla="*/ 269508 h 329885"/>
              <a:gd name="connsiteX4" fmla="*/ 0 w 577516"/>
              <a:gd name="connsiteY4" fmla="*/ 269508 h 32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516" h="329885">
                <a:moveTo>
                  <a:pt x="577516" y="317634"/>
                </a:moveTo>
                <a:cubicBezTo>
                  <a:pt x="488482" y="158817"/>
                  <a:pt x="399448" y="0"/>
                  <a:pt x="327259" y="0"/>
                </a:cubicBezTo>
                <a:cubicBezTo>
                  <a:pt x="255070" y="0"/>
                  <a:pt x="198922" y="272716"/>
                  <a:pt x="144379" y="317634"/>
                </a:cubicBezTo>
                <a:cubicBezTo>
                  <a:pt x="89836" y="362552"/>
                  <a:pt x="0" y="269508"/>
                  <a:pt x="0" y="269508"/>
                </a:cubicBezTo>
                <a:lnTo>
                  <a:pt x="0" y="269508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68" y="1252957"/>
            <a:ext cx="1440072" cy="108627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2" r="15325"/>
          <a:stretch/>
        </p:blipFill>
        <p:spPr>
          <a:xfrm>
            <a:off x="7104848" y="1568918"/>
            <a:ext cx="1828800" cy="92802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848" y="2845257"/>
            <a:ext cx="1742680" cy="968156"/>
          </a:xfrm>
          <a:prstGeom prst="rect">
            <a:avLst/>
          </a:prstGeom>
        </p:spPr>
      </p:pic>
      <p:cxnSp>
        <p:nvCxnSpPr>
          <p:cNvPr id="3" name="Gerade Verbindung mit Pfeil 2"/>
          <p:cNvCxnSpPr/>
          <p:nvPr/>
        </p:nvCxnSpPr>
        <p:spPr>
          <a:xfrm flipV="1">
            <a:off x="5447899" y="1568918"/>
            <a:ext cx="1376413" cy="96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5447897" y="2669406"/>
            <a:ext cx="1376413" cy="9625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5447897" y="3789145"/>
            <a:ext cx="1376413" cy="9625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984919" y="7734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/>
              <a:t>1</a:t>
            </a:r>
            <a:endParaRPr lang="de-AT" sz="28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8580325" y="10666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/>
              <a:t>2</a:t>
            </a:r>
            <a:endParaRPr lang="de-AT" sz="28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6456212" y="20776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/>
              <a:t>3</a:t>
            </a:r>
            <a:endParaRPr lang="de-AT" sz="28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8580325" y="255129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/>
              <a:t>4</a:t>
            </a:r>
            <a:endParaRPr lang="de-AT" sz="28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6455522" y="32545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/>
              <a:t>5</a:t>
            </a:r>
            <a:endParaRPr lang="de-AT" sz="2800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2579294" y="334620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/>
              <a:t>6</a:t>
            </a:r>
            <a:endParaRPr lang="de-AT" sz="28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10" y="3757771"/>
            <a:ext cx="1017491" cy="101749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85" y="3764274"/>
            <a:ext cx="1061235" cy="10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9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Schranz</dc:creator>
  <cp:lastModifiedBy>Christoph Schranz</cp:lastModifiedBy>
  <cp:revision>10</cp:revision>
  <dcterms:created xsi:type="dcterms:W3CDTF">2019-04-20T16:39:51Z</dcterms:created>
  <dcterms:modified xsi:type="dcterms:W3CDTF">2019-04-20T17:27:39Z</dcterms:modified>
</cp:coreProperties>
</file>