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8952BA-B20F-44ED-8473-D48F1CECA8F7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31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testing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Blaha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7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{{#</a:t>
            </a:r>
            <a:r>
              <a:rPr lang="en-US" dirty="0" err="1" smtClean="0"/>
              <a:t>pptxSlides</a:t>
            </a:r>
            <a:r>
              <a:rPr lang="en-US" dirty="0" smtClean="0"/>
              <a:t> items}}{{/</a:t>
            </a:r>
            <a:r>
              <a:rPr lang="en-US" dirty="0" err="1" smtClean="0"/>
              <a:t>pptxSlides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2982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This is testing presentation</vt:lpstr>
      <vt:lpstr>{{hello}}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11</cp:revision>
  <dcterms:created xsi:type="dcterms:W3CDTF">2019-06-10T13:08:23Z</dcterms:created>
  <dcterms:modified xsi:type="dcterms:W3CDTF">2019-06-13T11:46:17Z</dcterms:modified>
</cp:coreProperties>
</file>