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6153EB-F6AC-2A86-2BC7-633669C1B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FCE331A-8E21-CCB8-7B16-9C75ED6421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BC6C3DB-71AD-4892-2A42-E1831369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151C4-9922-4675-9017-F3CE45A0FEB0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FD3B6D-D5DE-B69F-C769-BBDB6772B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DC086E-74F2-DD9D-48CA-F96621956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91B6F-906C-4B1D-9A90-2210F594E3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7866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1C2FD4-C249-1D57-C28D-C6931DB23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D0D6404-3DF8-CAAE-FA7A-2A17DDC3F7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5B64DF-2EA4-1613-02AB-6CE921BE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151C4-9922-4675-9017-F3CE45A0FEB0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4D5EC6-ED3E-B6A2-BC68-ECC6C2B04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6D4DB3-726A-34C9-4F71-5B9A77E44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91B6F-906C-4B1D-9A90-2210F594E3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7847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1D2F357-0710-5A62-B234-5F5D56AFEC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1F596F3-102F-5BF0-2BC7-02690ACC09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EAF594-47F7-A554-5113-1B7ADF314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151C4-9922-4675-9017-F3CE45A0FEB0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3BC2BB-7DF1-AD87-7706-AA4374719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7AFE64-29E2-8265-3300-03C61E63D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91B6F-906C-4B1D-9A90-2210F594E3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2231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6DB9F1-C38A-5EB6-6216-AF78F5A14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567CB4-CDB0-A3B5-C1E2-B42071B50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075CDB-17BF-A0BC-1212-964337290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151C4-9922-4675-9017-F3CE45A0FEB0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2B2646-A5D9-94F4-C790-1AB458B56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146D7E-3F89-80B9-B08D-514F70028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91B6F-906C-4B1D-9A90-2210F594E3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5600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CF4107-16B6-5BBC-80C2-FF355B2FC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8A8F571-68BF-E88F-3DEF-3E0DC0A89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03C8FCD-754A-05FB-1320-C13607579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151C4-9922-4675-9017-F3CE45A0FEB0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7B9D14-3E4B-7B0B-DE71-C07AE36BD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2C44AC-DFEC-164A-66BE-8E75D4D27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91B6F-906C-4B1D-9A90-2210F594E3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1201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5AAEE3-4740-1712-556B-E2B33BC96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4AC90B-00CA-2A41-04FE-02E77F4AAC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630040F-A075-5257-A8B3-6986A8AB40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2CBA213-79B2-2530-98F1-AA5CB0F22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151C4-9922-4675-9017-F3CE45A0FEB0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70B95A-F5CB-EA9C-6643-010280943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0D3D293-F357-58E7-8B35-F077E290E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91B6F-906C-4B1D-9A90-2210F594E3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4974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EB7645-E618-35B3-C155-3A8B861FA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3C391C-E7F7-EEB7-A38C-874A6183F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3405492-8B21-C4CF-E751-9181F6CAC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DB4D358-2E92-813B-1CC8-9250CD6252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0848C9C-CE28-219B-4F5A-4597B70C7D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6FD506C-4151-CDFB-FFFB-28791A580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151C4-9922-4675-9017-F3CE45A0FEB0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56B7A5E-50D3-92C6-F28C-3C863DCDF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0C7BDEE-ACC6-CF8C-CED8-E35CAF2F3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91B6F-906C-4B1D-9A90-2210F594E3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535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211787-007F-BCDB-6775-6F397710A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15EAFB1-1FBB-691A-107F-19BC6CE7E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151C4-9922-4675-9017-F3CE45A0FEB0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7493C56-131C-BDBB-28BB-EB53C8079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231F1D9-1A7E-48D4-B45F-38DDD5AA7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91B6F-906C-4B1D-9A90-2210F594E3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9812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8D1748F-7958-A577-AF5D-5AB2F7D66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151C4-9922-4675-9017-F3CE45A0FEB0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738C7C7-0206-2712-2859-55BD8A3E4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3CB7A86-21C6-E8CA-7748-1C988E2F4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91B6F-906C-4B1D-9A90-2210F594E3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0423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4F2D1D-532F-3FC3-E165-EA7EC6C23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A86CF6-54B1-1712-430B-7D892FF05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73C4889-366A-B640-7039-432194E3B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E970CAA-385E-1FFD-77C6-6A7385EFA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151C4-9922-4675-9017-F3CE45A0FEB0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1E90C45-94D7-9AD4-C978-E64609FF5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9F099DC-5AD0-C5BE-6B1F-9D9BC4BA1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91B6F-906C-4B1D-9A90-2210F594E3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6796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721BFA-DF95-712D-8803-6CAD53F4B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1919909-73EB-8284-D9BA-CEC0EFC8F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43B1377-2AB5-C14D-EB38-2C7CA83843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B96B758-175B-4F77-8A6F-BE3239482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151C4-9922-4675-9017-F3CE45A0FEB0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CE68ABC-2973-24FA-A0E5-FE1EDE67B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AD04716-FC20-EFB6-05EC-CF820AFA5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91B6F-906C-4B1D-9A90-2210F594E3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5807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D7E1919-7921-639C-AF2A-2B797D9FA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F6DB0BB-07C6-41DF-3550-4FD88E637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92DC30-380B-26EC-247B-5CCF0FE65D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F151C4-9922-4675-9017-F3CE45A0FEB0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616EB3-35B2-0EEE-F1DB-94C2DD4DC4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EF96E4-3C13-CFCE-4374-8E5E407239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E91B6F-906C-4B1D-9A90-2210F594E3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396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D11CC25C-3349-76D2-6258-AEB54C43C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</a:pPr>
            <a:r>
              <a:rPr lang="fr-FR" sz="5100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Projet 1</a:t>
            </a:r>
            <a:br>
              <a:rPr lang="fr-FR" sz="5100" dirty="0">
                <a:latin typeface="Montserrat ExtraBold"/>
                <a:ea typeface="Montserrat ExtraBold"/>
                <a:cs typeface="Montserrat ExtraBold"/>
                <a:sym typeface="Montserrat ExtraBold"/>
              </a:rPr>
            </a:br>
            <a:r>
              <a:rPr lang="fr-FR" sz="5100" dirty="0" err="1">
                <a:latin typeface="Montserrat ExtraBold"/>
                <a:ea typeface="Montserrat ExtraBold"/>
                <a:cs typeface="Montserrat ExtraBold"/>
                <a:sym typeface="Montserrat ExtraBold"/>
              </a:rPr>
              <a:t>Toys</a:t>
            </a:r>
            <a:r>
              <a:rPr lang="fr-FR" sz="5100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 &amp; </a:t>
            </a:r>
            <a:r>
              <a:rPr lang="fr-FR" sz="5100" dirty="0" err="1">
                <a:latin typeface="Montserrat ExtraBold"/>
                <a:ea typeface="Montserrat ExtraBold"/>
                <a:cs typeface="Montserrat ExtraBold"/>
                <a:sym typeface="Montserrat ExtraBold"/>
              </a:rPr>
              <a:t>Models</a:t>
            </a:r>
            <a:br>
              <a:rPr lang="fr-FR" sz="5100" dirty="0">
                <a:latin typeface="Montserrat ExtraBold"/>
                <a:ea typeface="Montserrat ExtraBold"/>
                <a:cs typeface="Montserrat ExtraBold"/>
                <a:sym typeface="Montserrat ExtraBold"/>
              </a:rPr>
            </a:br>
            <a:r>
              <a:rPr lang="fr-FR" sz="5100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SQL : Codes</a:t>
            </a:r>
            <a:br>
              <a:rPr lang="fr-FR" sz="5100" dirty="0">
                <a:latin typeface="Montserrat ExtraBold"/>
                <a:ea typeface="Montserrat ExtraBold"/>
                <a:cs typeface="Montserrat ExtraBold"/>
                <a:sym typeface="Montserrat ExtraBold"/>
              </a:rPr>
            </a:br>
            <a:endParaRPr lang="fr-FR" sz="51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6" name="Google Shape;86;p19">
            <a:extLst>
              <a:ext uri="{FF2B5EF4-FFF2-40B4-BE49-F238E27FC236}">
                <a16:creationId xmlns:a16="http://schemas.microsoft.com/office/drawing/2014/main" id="{06AC6AD5-451F-4A8B-C2DC-967D76D75FDD}"/>
              </a:ext>
            </a:extLst>
          </p:cNvPr>
          <p:cNvPicPr preferRelativeResize="0"/>
          <p:nvPr/>
        </p:nvPicPr>
        <p:blipFill>
          <a:blip r:embed="rId2"/>
          <a:srcRect r="3" b="3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  <a:noFill/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80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C1F81B-C4B9-3FAE-1C94-27F25D0A2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444" y="116033"/>
            <a:ext cx="9144000" cy="10897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000" b="1" dirty="0"/>
              <a:t>Ventes : </a:t>
            </a:r>
            <a:br>
              <a:rPr lang="en-US" sz="1400" dirty="0"/>
            </a:br>
            <a:r>
              <a:rPr lang="en-US" sz="1800" dirty="0"/>
              <a:t>Le </a:t>
            </a:r>
            <a:r>
              <a:rPr lang="en-US" sz="1800" dirty="0" err="1"/>
              <a:t>nombre</a:t>
            </a:r>
            <a:r>
              <a:rPr lang="en-US" sz="1800" dirty="0"/>
              <a:t> de </a:t>
            </a:r>
            <a:r>
              <a:rPr lang="en-US" sz="1800" dirty="0" err="1"/>
              <a:t>produits</a:t>
            </a:r>
            <a:r>
              <a:rPr lang="en-US" sz="1800" dirty="0"/>
              <a:t> </a:t>
            </a:r>
            <a:r>
              <a:rPr lang="en-US" sz="1800" dirty="0" err="1"/>
              <a:t>vendus</a:t>
            </a:r>
            <a:r>
              <a:rPr lang="en-US" sz="1800" dirty="0"/>
              <a:t> par </a:t>
            </a:r>
            <a:r>
              <a:rPr lang="en-US" sz="1800" dirty="0" err="1"/>
              <a:t>catégorie</a:t>
            </a:r>
            <a:r>
              <a:rPr lang="en-US" sz="1800" dirty="0"/>
              <a:t> et par </a:t>
            </a:r>
            <a:r>
              <a:rPr lang="en-US" sz="1800" dirty="0" err="1"/>
              <a:t>mois</a:t>
            </a:r>
            <a:r>
              <a:rPr lang="en-US" sz="1800" dirty="0"/>
              <a:t>, </a:t>
            </a:r>
            <a:br>
              <a:rPr lang="en-US" sz="1800" dirty="0"/>
            </a:br>
            <a:r>
              <a:rPr lang="en-US" sz="1800" dirty="0"/>
              <a:t>avec </a:t>
            </a:r>
            <a:r>
              <a:rPr lang="en-US" sz="1800" dirty="0" err="1"/>
              <a:t>comparaison</a:t>
            </a:r>
            <a:r>
              <a:rPr lang="en-US" sz="1800" dirty="0"/>
              <a:t> et </a:t>
            </a:r>
            <a:r>
              <a:rPr lang="en-US" sz="1800" dirty="0" err="1"/>
              <a:t>taux</a:t>
            </a:r>
            <a:r>
              <a:rPr lang="en-US" sz="1800" dirty="0"/>
              <a:t> de variation par rapport au </a:t>
            </a:r>
            <a:r>
              <a:rPr lang="en-US" sz="1800" dirty="0" err="1"/>
              <a:t>même</a:t>
            </a:r>
            <a:r>
              <a:rPr lang="en-US" sz="1800" dirty="0"/>
              <a:t> </a:t>
            </a:r>
            <a:r>
              <a:rPr lang="en-US" sz="1800" dirty="0" err="1"/>
              <a:t>mois</a:t>
            </a:r>
            <a:r>
              <a:rPr lang="en-US" sz="1800" dirty="0"/>
              <a:t> de </a:t>
            </a:r>
            <a:r>
              <a:rPr lang="en-US" sz="1800" dirty="0" err="1"/>
              <a:t>l'année</a:t>
            </a:r>
            <a:r>
              <a:rPr lang="en-US" sz="1800" dirty="0"/>
              <a:t> </a:t>
            </a:r>
            <a:r>
              <a:rPr lang="en-US" sz="1800" dirty="0" err="1"/>
              <a:t>précédente</a:t>
            </a:r>
            <a:r>
              <a:rPr lang="en-US" sz="1800" dirty="0"/>
              <a:t>.</a:t>
            </a:r>
          </a:p>
        </p:txBody>
      </p:sp>
      <p:pic>
        <p:nvPicPr>
          <p:cNvPr id="8" name="Espace réservé du contenu 7" descr="Une image contenant texte, capture d’écran, logiciel, Logiciel multimédia&#10;&#10;Description générée automatiquement">
            <a:extLst>
              <a:ext uri="{FF2B5EF4-FFF2-40B4-BE49-F238E27FC236}">
                <a16:creationId xmlns:a16="http://schemas.microsoft.com/office/drawing/2014/main" id="{D4B361BC-DB51-A509-2172-82B5FD1091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225444" y="1426716"/>
            <a:ext cx="5904171" cy="4652535"/>
          </a:xfrm>
          <a:prstGeom prst="rect">
            <a:avLst/>
          </a:prstGeom>
        </p:spPr>
      </p:pic>
      <p:pic>
        <p:nvPicPr>
          <p:cNvPr id="6" name="Espace réservé du contenu 5" descr="Une image contenant texte, capture d’écran, logiciel, Police&#10;&#10;Description générée automatiquement">
            <a:extLst>
              <a:ext uri="{FF2B5EF4-FFF2-40B4-BE49-F238E27FC236}">
                <a16:creationId xmlns:a16="http://schemas.microsoft.com/office/drawing/2014/main" id="{8203BDD3-086F-D73E-E41E-6DFDA156902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112" b="2"/>
          <a:stretch/>
        </p:blipFill>
        <p:spPr>
          <a:xfrm>
            <a:off x="191802" y="1426717"/>
            <a:ext cx="5904198" cy="4652536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B0F380AC-9202-53E9-8D39-90E7C2AC7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6737460"/>
            <a:ext cx="12192000" cy="123364"/>
            <a:chOff x="1" y="6737460"/>
            <a:chExt cx="12192000" cy="123364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9334AC3-F97B-AAEB-193C-D6FEF2851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034320" y="703141"/>
              <a:ext cx="123362" cy="12192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CF0F8F8-6D3A-38F2-F9D7-AA175316B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40559" y="4909383"/>
              <a:ext cx="123362" cy="3779520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36888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C1F81B-C4B9-3FAE-1C94-27F25D0A2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444" y="116033"/>
            <a:ext cx="9144000" cy="10897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fr-FR" sz="2000" b="1" dirty="0"/>
              <a:t>FINANCES : </a:t>
            </a:r>
            <a:br>
              <a:rPr lang="fr-FR" sz="2000" b="1" dirty="0"/>
            </a:br>
            <a:r>
              <a:rPr lang="fr-FR" sz="1800" dirty="0"/>
              <a:t>Le chiffre d'affaires des commandes des deux derniers mois par pays.</a:t>
            </a:r>
            <a:endParaRPr lang="en-US" sz="1800" dirty="0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D4B361BC-DB51-A509-2172-82B5FD1091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66344" y="1491637"/>
            <a:ext cx="5963271" cy="4522693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B0F380AC-9202-53E9-8D39-90E7C2AC7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6737460"/>
            <a:ext cx="12192000" cy="123364"/>
            <a:chOff x="1" y="6737460"/>
            <a:chExt cx="12192000" cy="123364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9334AC3-F97B-AAEB-193C-D6FEF2851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034320" y="703141"/>
              <a:ext cx="123362" cy="12192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CF0F8F8-6D3A-38F2-F9D7-AA175316B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40559" y="4909383"/>
              <a:ext cx="123362" cy="3779520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Espace réservé du contenu 6" descr="Une image contenant texte, capture d’écran, logiciel, Police&#10;&#10;Description générée automatiquement">
            <a:extLst>
              <a:ext uri="{FF2B5EF4-FFF2-40B4-BE49-F238E27FC236}">
                <a16:creationId xmlns:a16="http://schemas.microsoft.com/office/drawing/2014/main" id="{EC42B163-BAD9-BF7D-93E2-BEB32940931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87" y="1491636"/>
            <a:ext cx="5904171" cy="4522693"/>
          </a:xfrm>
        </p:spPr>
      </p:pic>
    </p:spTree>
    <p:extLst>
      <p:ext uri="{BB962C8B-B14F-4D97-AF65-F5344CB8AC3E}">
        <p14:creationId xmlns:p14="http://schemas.microsoft.com/office/powerpoint/2010/main" val="15032868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56</Words>
  <Application>Microsoft Office PowerPoint</Application>
  <PresentationFormat>Grand écran</PresentationFormat>
  <Paragraphs>3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Montserrat ExtraBold</vt:lpstr>
      <vt:lpstr>Thème Office</vt:lpstr>
      <vt:lpstr>Projet 1 Toys &amp; Models SQL : Codes </vt:lpstr>
      <vt:lpstr>Ventes :  Le nombre de produits vendus par catégorie et par mois,  avec comparaison et taux de variation par rapport au même mois de l'année précédente.</vt:lpstr>
      <vt:lpstr>FINANCES :  Le chiffre d'affaires des commandes des deux derniers mois par pays.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chistophe Ki</dc:creator>
  <cp:lastModifiedBy>chistophe Ki</cp:lastModifiedBy>
  <cp:revision>1</cp:revision>
  <dcterms:created xsi:type="dcterms:W3CDTF">2024-09-17T08:58:08Z</dcterms:created>
  <dcterms:modified xsi:type="dcterms:W3CDTF">2024-09-17T09:14:19Z</dcterms:modified>
</cp:coreProperties>
</file>