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Ringot Christophe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017528"/>
            <a:ext cx="7038900" cy="385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défis techniques rencontrés 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Temps de réponse de l’API.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Traîtement des petits éléments et détection des partie gauche/droite.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Vos idées pour améliorer le système 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-      Fine-tuning de modèle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Augmentation des données pour les petites classes (chaussures, saces)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Compresser les images avant l’envoie API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applications potentielles pour les clients de ModeTrend :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Dashboard de suivi des tendances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Alertes sur émergence de nouvelles modes </a:t>
            </a:r>
            <a:endParaRPr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fr-FR" b="1" dirty="0"/>
              <a:t>-  Contexte</a:t>
            </a:r>
            <a:r>
              <a:rPr lang="fr-FR" dirty="0"/>
              <a:t> : </a:t>
            </a:r>
            <a:r>
              <a:rPr lang="fr-FR" dirty="0" err="1"/>
              <a:t>ModeTrends</a:t>
            </a:r>
            <a:r>
              <a:rPr lang="fr-FR" dirty="0"/>
              <a:t> est une agence de marketing spécialisée dans le secteur de la mode, active dans plus de 30 pays. Pour répondre à la croissance du marketing d’influence, elle lance le projet « Fashion Trend Intelligence ».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b="1" dirty="0"/>
              <a:t>- Objectif</a:t>
            </a:r>
            <a:r>
              <a:rPr lang="fr-FR" dirty="0"/>
              <a:t> : Offrir aux marques des informations en temps réel sur les tendances émergentes dans les publications des influenceurs.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 </a:t>
            </a:r>
            <a:r>
              <a:rPr lang="fr-FR" b="1" dirty="0"/>
              <a:t>Mon rôle </a:t>
            </a:r>
            <a:r>
              <a:rPr lang="fr-FR" dirty="0"/>
              <a:t>: Je travaille sur la fonctionnalité de segmentation vestimentaire, qui vise à détecter automatiquement chaque pièce de vêtement présente sur une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dirty="0"/>
              <a:t>Modèle utilisé </a:t>
            </a:r>
            <a:r>
              <a:rPr lang="fr-FR" dirty="0"/>
              <a:t>: </a:t>
            </a:r>
            <a:r>
              <a:rPr lang="fr-FR" dirty="0" err="1"/>
              <a:t>SegFormer</a:t>
            </a:r>
            <a:r>
              <a:rPr lang="fr-FR" dirty="0"/>
              <a:t> B3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1, Réception d’une image au format RGB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2, Appel à l’API </a:t>
            </a:r>
            <a:r>
              <a:rPr lang="fr-FR" dirty="0" err="1"/>
              <a:t>Hugging</a:t>
            </a:r>
            <a:r>
              <a:rPr lang="fr-FR" dirty="0"/>
              <a:t> Face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3, Récupération d’un masque de segmentation (format base64)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4, Attribution des classes vestimentaires via un dictionnaire de mappage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B3DE0-3B7D-F78E-49A6-A75784F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2C17B8-DBC4-28AA-3ABA-DE1FC31F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7" y="899879"/>
            <a:ext cx="226726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Résultats du modèle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</a:t>
            </a:r>
            <a:r>
              <a:rPr lang="fr-FR" dirty="0" err="1"/>
              <a:t>IoU</a:t>
            </a:r>
            <a:r>
              <a:rPr lang="fr-FR" dirty="0"/>
              <a:t> moyenne : 0,6504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performante : T-shirt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difficile : Chaussures et accessoires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Le modèle est performant sur les vêtements bien définis, mais il rencontre des difficultés avec les petits éléments. Des confusions apparaissent entre les côtés gauche et droit.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A5C152-788F-3D22-5C31-89725B10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7" y="986590"/>
            <a:ext cx="7179899" cy="3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Calcul des métriques : </a:t>
            </a:r>
            <a:r>
              <a:rPr lang="fr-FR" dirty="0" err="1"/>
              <a:t>IoU</a:t>
            </a:r>
            <a:r>
              <a:rPr lang="fr-FR" dirty="0"/>
              <a:t> par 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Visualisation des masques superposés pour vérification visuelle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Validation avec des volumes d’images plus grands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Chiffrez notamment ici le coût pour 30 jours d’utilisation et 500 000 images.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moyen par image : 2,02 secondes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0,033 € par heure d’utilisation en fonction du CPU et de la mémoire utilisée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Projection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total : 280 heures d’utilisation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9,24 €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Optionnel : analyser la conformité avec le RGPD et le respect de l’IA act.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394</Words>
  <Application>Microsoft Office PowerPoint</Application>
  <PresentationFormat>Affichage à l'écran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Fashion Trend Intelligence</vt:lpstr>
      <vt:lpstr>Présentation du projet</vt:lpstr>
      <vt:lpstr>Fonctionnement de Segformer</vt:lpstr>
      <vt:lpstr>Résultat </vt:lpstr>
      <vt:lpstr>Performances du modèle sur les 50 images </vt:lpstr>
      <vt:lpstr>Présentation PowerPoint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christophe  Ringot</cp:lastModifiedBy>
  <cp:revision>19</cp:revision>
  <dcterms:modified xsi:type="dcterms:W3CDTF">2025-07-22T08:29:45Z</dcterms:modified>
</cp:coreProperties>
</file>