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64" r:id="rId5"/>
    <p:sldId id="259" r:id="rId6"/>
    <p:sldId id="265" r:id="rId7"/>
    <p:sldId id="260" r:id="rId8"/>
    <p:sldId id="261" r:id="rId9"/>
    <p:sldId id="262" r:id="rId10"/>
    <p:sldId id="263" r:id="rId11"/>
  </p:sldIdLst>
  <p:sldSz cx="9144000" cy="5143500" type="screen16x9"/>
  <p:notesSz cx="6858000" cy="9144000"/>
  <p:embeddedFontLs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Montserrat" panose="000005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52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3c90baff60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3c90baff60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3c90baff6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3c90baff6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3c90baff60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3c90baff60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3c90baff60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3c90baff60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3c90baff60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3c90baff60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3f5c67459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3f5c67459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3fcf60ab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3fcf60ab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308750" y="4871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Fashion Trend Intelligence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6344450" y="3891100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Ringot Christophe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Bilan du projet réalisé</a:t>
            </a:r>
            <a:endParaRPr/>
          </a:p>
        </p:txBody>
      </p:sp>
      <p:sp>
        <p:nvSpPr>
          <p:cNvPr id="177" name="Google Shape;177;p20"/>
          <p:cNvSpPr txBox="1">
            <a:spLocks noGrp="1"/>
          </p:cNvSpPr>
          <p:nvPr>
            <p:ph type="body" idx="1"/>
          </p:nvPr>
        </p:nvSpPr>
        <p:spPr>
          <a:xfrm>
            <a:off x="1297500" y="1017528"/>
            <a:ext cx="7038900" cy="38569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dirty="0"/>
              <a:t>Les défis techniques rencontrés :</a:t>
            </a:r>
          </a:p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FontTx/>
              <a:buChar char="-"/>
            </a:pPr>
            <a:r>
              <a:rPr lang="fr" dirty="0"/>
              <a:t>Temps de réponse de l’API.</a:t>
            </a:r>
          </a:p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FontTx/>
              <a:buChar char="-"/>
            </a:pPr>
            <a:r>
              <a:rPr lang="fr" dirty="0"/>
              <a:t>Traîtement des petits éléments et détection des partie gauche/droite.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dirty="0"/>
              <a:t>Vos idées pour améliorer le système :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dirty="0"/>
              <a:t>-      Fine-tuning de modèle</a:t>
            </a:r>
          </a:p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FontTx/>
              <a:buChar char="-"/>
            </a:pPr>
            <a:r>
              <a:rPr lang="fr" dirty="0"/>
              <a:t>Augmentation des données pour les petites classes (chaussures, saces)</a:t>
            </a:r>
          </a:p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FontTx/>
              <a:buChar char="-"/>
            </a:pPr>
            <a:r>
              <a:rPr lang="fr-FR" dirty="0"/>
              <a:t>Compresser les images avant l’envoie API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dirty="0"/>
              <a:t>Les applications potentielles pour les clients de ModeTrend :</a:t>
            </a:r>
          </a:p>
          <a:p>
            <a:pPr marL="171450" lvl="0" indent="-171450" algn="l" rtl="0">
              <a:spcBef>
                <a:spcPts val="1200"/>
              </a:spcBef>
              <a:spcAft>
                <a:spcPts val="0"/>
              </a:spcAft>
              <a:buFontTx/>
              <a:buChar char="-"/>
            </a:pPr>
            <a:r>
              <a:rPr lang="fr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Inter"/>
              </a:rPr>
              <a:t>Dashboard de suivi des tendances</a:t>
            </a:r>
          </a:p>
          <a:p>
            <a:pPr marL="171450" lvl="0" indent="-171450" algn="l" rtl="0">
              <a:spcBef>
                <a:spcPts val="1200"/>
              </a:spcBef>
              <a:spcAft>
                <a:spcPts val="0"/>
              </a:spcAft>
              <a:buFontTx/>
              <a:buChar char="-"/>
            </a:pPr>
            <a:r>
              <a:rPr lang="fr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Inter"/>
              </a:rPr>
              <a:t>Alertes sur émergence de nouvelles modes </a:t>
            </a:r>
            <a:endParaRPr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Inter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Présentation du projet</a:t>
            </a:r>
            <a:endParaRPr dirty="0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b="1" dirty="0"/>
              <a:t>- Contexte</a:t>
            </a:r>
            <a:r>
              <a:rPr lang="fr-FR" dirty="0"/>
              <a:t> : </a:t>
            </a:r>
            <a:r>
              <a:rPr lang="fr-FR" dirty="0" err="1"/>
              <a:t>ModeTrends</a:t>
            </a:r>
            <a:r>
              <a:rPr lang="fr-FR" dirty="0"/>
              <a:t> est une agence de marketing dans le secteur de la mode, active dans plus de 30 pays. Pour répondre à la croissance du marketing d’influence, elle lance le projet « Fashion Trend Intelligence ».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dirty="0"/>
              <a:t>- </a:t>
            </a:r>
            <a:r>
              <a:rPr lang="fr-FR" b="1" dirty="0"/>
              <a:t>Objectif</a:t>
            </a:r>
            <a:r>
              <a:rPr lang="fr-FR" dirty="0"/>
              <a:t> : Offrir aux marques des informations en temps réel sur les tendances émergentes dans les publications d’influenceurs.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dirty="0"/>
              <a:t>- </a:t>
            </a:r>
            <a:r>
              <a:rPr lang="fr-FR" b="1" dirty="0"/>
              <a:t>Mon rôle </a:t>
            </a:r>
            <a:r>
              <a:rPr lang="fr-FR" dirty="0"/>
              <a:t>: Je travaille sur la fonctionnalité de segmentation vestimentaire, qui vise à détecter automatiquement chaque pièce de vêtement présente sur une image.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Fonctionnement de Segformer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b="1" dirty="0"/>
              <a:t>Modèle utilisé </a:t>
            </a:r>
            <a:r>
              <a:rPr lang="fr-FR" dirty="0"/>
              <a:t>: </a:t>
            </a:r>
            <a:r>
              <a:rPr lang="fr-FR" dirty="0" err="1"/>
              <a:t>SegFormer</a:t>
            </a:r>
            <a:r>
              <a:rPr lang="fr-FR" dirty="0"/>
              <a:t> B3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dirty="0"/>
              <a:t>1, Réception d’une image au format RGB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dirty="0"/>
              <a:t>2, Appel à l’API </a:t>
            </a:r>
            <a:r>
              <a:rPr lang="fr-FR" dirty="0" err="1"/>
              <a:t>Hugging</a:t>
            </a:r>
            <a:r>
              <a:rPr lang="fr-FR" dirty="0"/>
              <a:t> Face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dirty="0"/>
              <a:t>3, Récupération d’un masque de segmentation (format base64)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dirty="0"/>
              <a:t>4, Attribution des classes vestimentaires via un dictionnaire de mappage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3B3DE0-3B7D-F78E-49A6-A75784F9B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92C17B8-DBC4-28AA-3ABA-DE1FC31F1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367" y="899879"/>
            <a:ext cx="2267266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077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Performances du modèle sur les 50 images </a:t>
            </a:r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dirty="0"/>
              <a:t>Résultats du modèle :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dirty="0"/>
              <a:t>	- </a:t>
            </a:r>
            <a:r>
              <a:rPr lang="fr-FR" dirty="0" err="1"/>
              <a:t>IoU</a:t>
            </a:r>
            <a:r>
              <a:rPr lang="fr-FR" dirty="0"/>
              <a:t> moyenne : 0,6504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dirty="0"/>
              <a:t>	- Catégorie la plus performante : T-shirt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dirty="0"/>
              <a:t>	- Catégorie la plus difficile : Chaussures et accessoires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dirty="0"/>
              <a:t>Le modèle est performant sur les vêtements bien définis, mais rencontre des difficultés sur les petits éléments. Des confusions apparaissent entre les côtés gauche et droit.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4A5C152-788F-3D22-5C31-89725B103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757" y="986590"/>
            <a:ext cx="7179899" cy="353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02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Proposition d’une méthode de validation du modèle</a:t>
            </a:r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fr-FR" dirty="0"/>
              <a:t>Calcul des métriques : </a:t>
            </a:r>
            <a:r>
              <a:rPr lang="fr-FR" dirty="0" err="1"/>
              <a:t>IoU</a:t>
            </a:r>
            <a:r>
              <a:rPr lang="fr-FR" dirty="0"/>
              <a:t> par classe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fr-FR" dirty="0"/>
              <a:t>Visualisation des masques superposés pour vérification visuelle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fr-FR" dirty="0"/>
              <a:t>Validation avec des volumes d’images plus grands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Passage à l’échelle et coût d’utilisation</a:t>
            </a:r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" dirty="0"/>
              <a:t>Chiffrez notamment ici le coût pour 30 jours d’utilisation et 500 000 images.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fr" dirty="0"/>
              <a:t>Temps moyen par image : 2,02 secondes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fr" dirty="0"/>
              <a:t>Coût estimé : 0,033 € par heure d’utilisation en fonction du CPU et de la mémoire utilisée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" dirty="0"/>
              <a:t>Projection : 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fr" dirty="0"/>
              <a:t>Temps total : 280 heures d’utilisation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fr" dirty="0"/>
              <a:t>Coût estimé : 9,24 €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 de la conformité réglementaire (slide optionnelle) </a:t>
            </a:r>
            <a:endParaRPr/>
          </a:p>
        </p:txBody>
      </p:sp>
      <p:sp>
        <p:nvSpPr>
          <p:cNvPr id="171" name="Google Shape;171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Optionnel : analyser la conformité avec le RGPD et le respect de l’IA act.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391</Words>
  <Application>Microsoft Office PowerPoint</Application>
  <PresentationFormat>Affichage à l'écran (16:9)</PresentationFormat>
  <Paragraphs>43</Paragraphs>
  <Slides>10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Montserrat</vt:lpstr>
      <vt:lpstr>Lato</vt:lpstr>
      <vt:lpstr>Arial</vt:lpstr>
      <vt:lpstr>Focus</vt:lpstr>
      <vt:lpstr>Fashion Trend Intelligence</vt:lpstr>
      <vt:lpstr>Présentation du projet</vt:lpstr>
      <vt:lpstr>Fonctionnement de Segformer</vt:lpstr>
      <vt:lpstr>Résultat </vt:lpstr>
      <vt:lpstr>Performances du modèle sur les 50 images </vt:lpstr>
      <vt:lpstr>Présentation PowerPoint</vt:lpstr>
      <vt:lpstr>Proposition d’une méthode de validation du modèle</vt:lpstr>
      <vt:lpstr>Passage à l’échelle et coût d’utilisation</vt:lpstr>
      <vt:lpstr>Analyse de la conformité réglementaire (slide optionnelle) </vt:lpstr>
      <vt:lpstr>Bilan du projet réalisé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christophe  Ringot</cp:lastModifiedBy>
  <cp:revision>13</cp:revision>
  <dcterms:modified xsi:type="dcterms:W3CDTF">2025-07-22T08:23:46Z</dcterms:modified>
</cp:coreProperties>
</file>