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4" r:id="rId5"/>
    <p:sldId id="259" r:id="rId6"/>
    <p:sldId id="265" r:id="rId7"/>
    <p:sldId id="266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c90baff6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c90baff6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c90baff6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c90baff6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c90baff6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c90baff6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c90baff60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c90baff60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c90baff6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c90baff6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f5c6745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f5c6745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fcf60ab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fcf60ab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08750" y="4871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Fashion Trend Intelligence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344450" y="3891100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Ringot Christophe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Analyse de la conformité réglementaire (slide optionnelle) </a:t>
            </a:r>
            <a:endParaRPr/>
          </a:p>
        </p:txBody>
      </p:sp>
      <p:sp>
        <p:nvSpPr>
          <p:cNvPr id="171" name="Google Shape;171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- Flouter les visages ou masquer les identifiants si l'analyse des vêtements ne les nécessite pas.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- Informer les utilisateurs (via une politique de confidentialité claire si en production).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- S'assurer que les images traitées sont accessibles sous des licences compatibles avec l'usage d'analyse automatisée.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- Transparence sur le fait que l’IA est utilisée.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- Documentation technique du fonctionnement </a:t>
            </a:r>
            <a:r>
              <a:rPr lang="fr-FR"/>
              <a:t>du modèle,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Bilan du projet réalisé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1297500" y="1017528"/>
            <a:ext cx="7038900" cy="3856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Les défis techniques rencontrés 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Temps de réponse de l’API.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Traîtement des petits éléments et détection des partie gauche/droite.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Vos idées pour améliorer le système 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-      Fine-tuning de modèle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/>
              <a:t>Augmentation des données pour les petites classes (chaussures, saces)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-FR" dirty="0"/>
              <a:t>Compresser les images avant l’envoie API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fr" dirty="0"/>
              <a:t>Les applications potentielles pour les clients de ModeTrend :</a:t>
            </a: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nter"/>
              </a:rPr>
              <a:t>Dashboard de suivi des tendances</a:t>
            </a: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fr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Inter"/>
              </a:rPr>
              <a:t>Alertes sur émergence de nouvelles modes </a:t>
            </a:r>
            <a:endParaRPr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/>
              <a:t>Présentation du projet</a:t>
            </a:r>
            <a:endParaRPr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fr-FR" b="1" dirty="0"/>
              <a:t>-  Contexte</a:t>
            </a:r>
            <a:r>
              <a:rPr lang="fr-FR" dirty="0"/>
              <a:t> : </a:t>
            </a:r>
            <a:r>
              <a:rPr lang="fr-FR" dirty="0" err="1"/>
              <a:t>ModeTrends</a:t>
            </a:r>
            <a:r>
              <a:rPr lang="fr-FR" dirty="0"/>
              <a:t> est une agence de marketing spécialisée dans le secteur de la mode, active dans plus de 30 pays. Pour répondre à la croissance du marketing d’influence, elle lance le projet « Fashion Trend Intelligence ».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b="1" dirty="0"/>
              <a:t>- Objectif</a:t>
            </a:r>
            <a:r>
              <a:rPr lang="fr-FR" dirty="0"/>
              <a:t> : Offrir aux marques des informations en temps réel sur les tendances émergentes dans les publications des influenceurs.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-  </a:t>
            </a:r>
            <a:r>
              <a:rPr lang="fr-FR" b="1" dirty="0"/>
              <a:t>Mon rôle </a:t>
            </a:r>
            <a:r>
              <a:rPr lang="fr-FR" dirty="0"/>
              <a:t>: Je travaille sur la fonctionnalité de segmentation vestimentaire, qui vise à détecter automatiquement chaque pièce de vêtement présente sur une image.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 de Segformer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b="1" dirty="0"/>
              <a:t>Modèle utilisé </a:t>
            </a:r>
            <a:r>
              <a:rPr lang="fr-FR" dirty="0"/>
              <a:t>: </a:t>
            </a:r>
            <a:r>
              <a:rPr lang="fr-FR" dirty="0" err="1"/>
              <a:t>SegFormer</a:t>
            </a:r>
            <a:r>
              <a:rPr lang="fr-FR" dirty="0"/>
              <a:t> B3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1, Réception d’une image au format RGB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2, Appel à l’API </a:t>
            </a:r>
            <a:r>
              <a:rPr lang="fr-FR" dirty="0" err="1"/>
              <a:t>Hugging</a:t>
            </a:r>
            <a:r>
              <a:rPr lang="fr-FR" dirty="0"/>
              <a:t> Face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3, Récupération d’un masque de segmentation (format base64)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4, Attribution des classes vestimentaires via un dictionnaire de mappage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3B3DE0-3B7D-F78E-49A6-A75784F9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2C17B8-DBC4-28AA-3ABA-DE1FC31F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367" y="899879"/>
            <a:ext cx="2267266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77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Performances du modèle sur les 50 images 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Résultats du modèle :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	- </a:t>
            </a:r>
            <a:r>
              <a:rPr lang="fr-FR" dirty="0" err="1"/>
              <a:t>IoU</a:t>
            </a:r>
            <a:r>
              <a:rPr lang="fr-FR" dirty="0"/>
              <a:t> moyenne : 0,6504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	- Catégorie la plus performante : T-shirt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dirty="0"/>
              <a:t>	- Catégorie la plus difficile : Chaussures et accessoires</a:t>
            </a:r>
          </a:p>
          <a:p>
            <a:pPr marL="0" lvl="0" indent="0">
              <a:spcAft>
                <a:spcPts val="1200"/>
              </a:spcAft>
              <a:buNone/>
            </a:pPr>
            <a:r>
              <a:rPr lang="fr-FR" dirty="0"/>
              <a:t>Le modèle est performant sur les vêtements bien définis, mais il rencontre des difficultés avec les petits éléments. Des confusions apparaissent entre les côtés gauche et droit.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4A5C152-788F-3D22-5C31-89725B10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757" y="986590"/>
            <a:ext cx="7179899" cy="353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802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B4C3D27-A502-1969-2ABA-E2AA6F391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119" y="1152541"/>
            <a:ext cx="7853376" cy="363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5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Proposition d’une méthode de validation du modèle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dirty="0"/>
              <a:t>Calcul des métriques : </a:t>
            </a:r>
            <a:r>
              <a:rPr lang="fr-FR" dirty="0" err="1"/>
              <a:t>IoU</a:t>
            </a:r>
            <a:r>
              <a:rPr lang="fr-FR" dirty="0"/>
              <a:t> par classe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dirty="0"/>
              <a:t>Visualisation des masques superposés pour vérification visuelle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-FR" dirty="0"/>
              <a:t>Validation avec des volumes d’images plus grands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Passage à l’échelle et coût d’utilisation</a:t>
            </a:r>
            <a:endParaRPr/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/>
              <a:t>Chiffrez notamment ici le coût pour 30 jours d’utilisation et 500 000 images.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Temps moyen par image : 2,02 secondes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Coût estimé : 0,033 € par heure d’utilisation en fonction du CPU et de la mémoire utilisée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fr" dirty="0"/>
              <a:t>Projection 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Temps total : 280 heures d’utilisation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fr" dirty="0"/>
              <a:t>Coût estimé : 9,24 €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446</Words>
  <Application>Microsoft Office PowerPoint</Application>
  <PresentationFormat>Affichage à l'écran (16:9)</PresentationFormat>
  <Paragraphs>47</Paragraphs>
  <Slides>11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Lato</vt:lpstr>
      <vt:lpstr>Montserrat</vt:lpstr>
      <vt:lpstr>Arial</vt:lpstr>
      <vt:lpstr>Focus</vt:lpstr>
      <vt:lpstr>Fashion Trend Intelligence</vt:lpstr>
      <vt:lpstr>Présentation du projet</vt:lpstr>
      <vt:lpstr>Fonctionnement de Segformer</vt:lpstr>
      <vt:lpstr>Résultat </vt:lpstr>
      <vt:lpstr>Performances du modèle sur les 50 images </vt:lpstr>
      <vt:lpstr>Présentation PowerPoint</vt:lpstr>
      <vt:lpstr>Présentation PowerPoint</vt:lpstr>
      <vt:lpstr>Proposition d’une méthode de validation du modèle</vt:lpstr>
      <vt:lpstr>Passage à l’échelle et coût d’utilisation</vt:lpstr>
      <vt:lpstr>Analyse de la conformité réglementaire (slide optionnelle) </vt:lpstr>
      <vt:lpstr>Bilan du projet réalisé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christophe  Ringot</cp:lastModifiedBy>
  <cp:revision>21</cp:revision>
  <dcterms:modified xsi:type="dcterms:W3CDTF">2025-07-24T07:43:37Z</dcterms:modified>
</cp:coreProperties>
</file>