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E00BE-4600-48D3-938A-B4AC7329C4DC}" v="646" dt="2023-06-04T09:23:36.194"/>
    <p1510:client id="{287A6785-14EE-4096-ACB5-72935C3547DC}" v="1196" dt="2023-04-16T16:03:19.876"/>
    <p1510:client id="{43A3586C-720F-4152-AA13-0A0829364864}" v="16" dt="2023-06-04T09:29:31.678"/>
    <p1510:client id="{57C847D5-25AE-4BDE-A997-02CA193DAA61}" v="88" dt="2023-04-16T15:08:19.648"/>
    <p1510:client id="{BF6CDD8F-C9B6-4D20-B061-CBF7D3CFDB3D}" v="442" dt="2023-06-04T08:47:54.733"/>
    <p1510:client id="{ECD209EB-95C3-4821-9042-44DD8D600C6A}" v="878" dt="2023-06-03T14:53:11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SAURY" userId="S::chsa60855@eleve.isep.fr::43eed086-8aa4-472b-8420-68aa6d00d8a2" providerId="AD" clId="Web-{ECD209EB-95C3-4821-9042-44DD8D600C6A}"/>
    <pc:docChg chg="modSld">
      <pc:chgData name="Christophe SAURY" userId="S::chsa60855@eleve.isep.fr::43eed086-8aa4-472b-8420-68aa6d00d8a2" providerId="AD" clId="Web-{ECD209EB-95C3-4821-9042-44DD8D600C6A}" dt="2023-06-03T14:53:11.472" v="815" actId="1076"/>
      <pc:docMkLst>
        <pc:docMk/>
      </pc:docMkLst>
      <pc:sldChg chg="modSp">
        <pc:chgData name="Christophe SAURY" userId="S::chsa60855@eleve.isep.fr::43eed086-8aa4-472b-8420-68aa6d00d8a2" providerId="AD" clId="Web-{ECD209EB-95C3-4821-9042-44DD8D600C6A}" dt="2023-06-03T14:53:11.472" v="815" actId="1076"/>
        <pc:sldMkLst>
          <pc:docMk/>
          <pc:sldMk cId="2439338698" sldId="256"/>
        </pc:sldMkLst>
        <pc:spChg chg="mod">
          <ac:chgData name="Christophe SAURY" userId="S::chsa60855@eleve.isep.fr::43eed086-8aa4-472b-8420-68aa6d00d8a2" providerId="AD" clId="Web-{ECD209EB-95C3-4821-9042-44DD8D600C6A}" dt="2023-06-03T14:37:26.246" v="5" actId="20577"/>
          <ac:spMkLst>
            <pc:docMk/>
            <pc:sldMk cId="2439338698" sldId="256"/>
            <ac:spMk id="15" creationId="{E9F37C94-0FC4-1C0C-ABEC-27EC31FFCF77}"/>
          </ac:spMkLst>
        </pc:spChg>
        <pc:graphicFrameChg chg="mod modGraphic">
          <ac:chgData name="Christophe SAURY" userId="S::chsa60855@eleve.isep.fr::43eed086-8aa4-472b-8420-68aa6d00d8a2" providerId="AD" clId="Web-{ECD209EB-95C3-4821-9042-44DD8D600C6A}" dt="2023-06-03T14:51:02.828" v="766"/>
          <ac:graphicFrameMkLst>
            <pc:docMk/>
            <pc:sldMk cId="2439338698" sldId="256"/>
            <ac:graphicFrameMk id="4" creationId="{5426259C-49E8-3403-C41E-53CC45A94366}"/>
          </ac:graphicFrameMkLst>
        </pc:graphicFrameChg>
        <pc:graphicFrameChg chg="mod modGraphic">
          <ac:chgData name="Christophe SAURY" userId="S::chsa60855@eleve.isep.fr::43eed086-8aa4-472b-8420-68aa6d00d8a2" providerId="AD" clId="Web-{ECD209EB-95C3-4821-9042-44DD8D600C6A}" dt="2023-06-03T14:52:57.597" v="812" actId="1076"/>
          <ac:graphicFrameMkLst>
            <pc:docMk/>
            <pc:sldMk cId="2439338698" sldId="256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ECD209EB-95C3-4821-9042-44DD8D600C6A}" dt="2023-06-03T14:53:02.347" v="813" actId="1076"/>
          <ac:graphicFrameMkLst>
            <pc:docMk/>
            <pc:sldMk cId="2439338698" sldId="256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ECD209EB-95C3-4821-9042-44DD8D600C6A}" dt="2023-06-03T14:53:07.722" v="814" actId="1076"/>
          <ac:graphicFrameMkLst>
            <pc:docMk/>
            <pc:sldMk cId="2439338698" sldId="256"/>
            <ac:graphicFrameMk id="9" creationId="{E697CA43-441A-4D7F-FEC8-4BF175FDA4EF}"/>
          </ac:graphicFrameMkLst>
        </pc:graphicFrameChg>
        <pc:graphicFrameChg chg="mod modGraphic">
          <ac:chgData name="Christophe SAURY" userId="S::chsa60855@eleve.isep.fr::43eed086-8aa4-472b-8420-68aa6d00d8a2" providerId="AD" clId="Web-{ECD209EB-95C3-4821-9042-44DD8D600C6A}" dt="2023-06-03T14:53:11.472" v="815" actId="1076"/>
          <ac:graphicFrameMkLst>
            <pc:docMk/>
            <pc:sldMk cId="2439338698" sldId="256"/>
            <ac:graphicFrameMk id="10" creationId="{355F3D1F-044A-2AE2-EB54-5693B86DFE83}"/>
          </ac:graphicFrameMkLst>
        </pc:graphicFrameChg>
      </pc:sldChg>
      <pc:sldChg chg="modSp">
        <pc:chgData name="Christophe SAURY" userId="S::chsa60855@eleve.isep.fr::43eed086-8aa4-472b-8420-68aa6d00d8a2" providerId="AD" clId="Web-{ECD209EB-95C3-4821-9042-44DD8D600C6A}" dt="2023-06-03T14:38:45.748" v="9" actId="20577"/>
        <pc:sldMkLst>
          <pc:docMk/>
          <pc:sldMk cId="2786516010" sldId="257"/>
        </pc:sldMkLst>
        <pc:spChg chg="mod">
          <ac:chgData name="Christophe SAURY" userId="S::chsa60855@eleve.isep.fr::43eed086-8aa4-472b-8420-68aa6d00d8a2" providerId="AD" clId="Web-{ECD209EB-95C3-4821-9042-44DD8D600C6A}" dt="2023-06-03T14:38:45.748" v="9" actId="20577"/>
          <ac:spMkLst>
            <pc:docMk/>
            <pc:sldMk cId="2786516010" sldId="257"/>
            <ac:spMk id="14" creationId="{C48CCB4A-5A80-F209-C95B-065787241CD4}"/>
          </ac:spMkLst>
        </pc:spChg>
      </pc:sldChg>
    </pc:docChg>
  </pc:docChgLst>
  <pc:docChgLst>
    <pc:chgData name="Clément DELESTRE" userId="S::clde60870@eleve.isep.fr::f119176f-961c-4ede-854e-4bfda723a2b2" providerId="AD" clId="Web-{287A6785-14EE-4096-ACB5-72935C3547DC}"/>
    <pc:docChg chg="modSld">
      <pc:chgData name="Clément DELESTRE" userId="S::clde60870@eleve.isep.fr::f119176f-961c-4ede-854e-4bfda723a2b2" providerId="AD" clId="Web-{287A6785-14EE-4096-ACB5-72935C3547DC}" dt="2023-04-16T16:03:14.563" v="1099"/>
      <pc:docMkLst>
        <pc:docMk/>
      </pc:docMkLst>
      <pc:sldChg chg="modSp">
        <pc:chgData name="Clément DELESTRE" userId="S::clde60870@eleve.isep.fr::f119176f-961c-4ede-854e-4bfda723a2b2" providerId="AD" clId="Web-{287A6785-14EE-4096-ACB5-72935C3547DC}" dt="2023-04-16T15:56:47.199" v="543"/>
        <pc:sldMkLst>
          <pc:docMk/>
          <pc:sldMk cId="2439338698" sldId="256"/>
        </pc:sldMkLst>
        <pc:graphicFrameChg chg="mod modGraphic">
          <ac:chgData name="Clément DELESTRE" userId="S::clde60870@eleve.isep.fr::f119176f-961c-4ede-854e-4bfda723a2b2" providerId="AD" clId="Web-{287A6785-14EE-4096-ACB5-72935C3547DC}" dt="2023-04-16T15:49:25.972" v="3"/>
          <ac:graphicFrameMkLst>
            <pc:docMk/>
            <pc:sldMk cId="2439338698" sldId="256"/>
            <ac:graphicFrameMk id="4" creationId="{5426259C-49E8-3403-C41E-53CC45A94366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5:12.835" v="449"/>
          <ac:graphicFrameMkLst>
            <pc:docMk/>
            <pc:sldMk cId="2439338698" sldId="256"/>
            <ac:graphicFrameMk id="8" creationId="{1C5C4BFE-6E27-5CD9-5CF0-14545A57AA3A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6:47.199" v="543"/>
          <ac:graphicFrameMkLst>
            <pc:docMk/>
            <pc:sldMk cId="2439338698" sldId="256"/>
            <ac:graphicFrameMk id="9" creationId="{E697CA43-441A-4D7F-FEC8-4BF175FDA4EF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6:26.338" v="517"/>
          <ac:graphicFrameMkLst>
            <pc:docMk/>
            <pc:sldMk cId="2439338698" sldId="256"/>
            <ac:graphicFrameMk id="10" creationId="{355F3D1F-044A-2AE2-EB54-5693B86DFE83}"/>
          </ac:graphicFrameMkLst>
        </pc:graphicFrameChg>
      </pc:sldChg>
      <pc:sldChg chg="modSp">
        <pc:chgData name="Clément DELESTRE" userId="S::clde60870@eleve.isep.fr::f119176f-961c-4ede-854e-4bfda723a2b2" providerId="AD" clId="Web-{287A6785-14EE-4096-ACB5-72935C3547DC}" dt="2023-04-16T15:58:32.533" v="705"/>
        <pc:sldMkLst>
          <pc:docMk/>
          <pc:sldMk cId="2786516010" sldId="257"/>
        </pc:sldMkLst>
        <pc:graphicFrameChg chg="mod modGraphic">
          <ac:chgData name="Clément DELESTRE" userId="S::clde60870@eleve.isep.fr::f119176f-961c-4ede-854e-4bfda723a2b2" providerId="AD" clId="Web-{287A6785-14EE-4096-ACB5-72935C3547DC}" dt="2023-04-16T15:54:00.018" v="423"/>
          <ac:graphicFrameMkLst>
            <pc:docMk/>
            <pc:sldMk cId="2786516010" sldId="257"/>
            <ac:graphicFrameMk id="4" creationId="{5426259C-49E8-3403-C41E-53CC45A94366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7:26.482" v="629"/>
          <ac:graphicFrameMkLst>
            <pc:docMk/>
            <pc:sldMk cId="2786516010" sldId="257"/>
            <ac:graphicFrameMk id="5" creationId="{013E7FFF-CB5F-E533-22A7-869AA99DA583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7:59.453" v="665"/>
          <ac:graphicFrameMkLst>
            <pc:docMk/>
            <pc:sldMk cId="2786516010" sldId="257"/>
            <ac:graphicFrameMk id="8" creationId="{1C5C4BFE-6E27-5CD9-5CF0-14545A57AA3A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8:22.985" v="687"/>
          <ac:graphicFrameMkLst>
            <pc:docMk/>
            <pc:sldMk cId="2786516010" sldId="257"/>
            <ac:graphicFrameMk id="9" creationId="{E697CA43-441A-4D7F-FEC8-4BF175FDA4EF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5:58:32.533" v="705"/>
          <ac:graphicFrameMkLst>
            <pc:docMk/>
            <pc:sldMk cId="2786516010" sldId="257"/>
            <ac:graphicFrameMk id="10" creationId="{355F3D1F-044A-2AE2-EB54-5693B86DFE83}"/>
          </ac:graphicFrameMkLst>
        </pc:graphicFrameChg>
      </pc:sldChg>
      <pc:sldChg chg="modSp">
        <pc:chgData name="Clément DELESTRE" userId="S::clde60870@eleve.isep.fr::f119176f-961c-4ede-854e-4bfda723a2b2" providerId="AD" clId="Web-{287A6785-14EE-4096-ACB5-72935C3547DC}" dt="2023-04-16T16:03:14.563" v="1099"/>
        <pc:sldMkLst>
          <pc:docMk/>
          <pc:sldMk cId="1003769954" sldId="258"/>
        </pc:sldMkLst>
        <pc:graphicFrameChg chg="mod modGraphic">
          <ac:chgData name="Clément DELESTRE" userId="S::clde60870@eleve.isep.fr::f119176f-961c-4ede-854e-4bfda723a2b2" providerId="AD" clId="Web-{287A6785-14EE-4096-ACB5-72935C3547DC}" dt="2023-04-16T15:59:28.317" v="791"/>
          <ac:graphicFrameMkLst>
            <pc:docMk/>
            <pc:sldMk cId="1003769954" sldId="258"/>
            <ac:graphicFrameMk id="4" creationId="{5426259C-49E8-3403-C41E-53CC45A94366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6:01:09.400" v="973"/>
          <ac:graphicFrameMkLst>
            <pc:docMk/>
            <pc:sldMk cId="1003769954" sldId="258"/>
            <ac:graphicFrameMk id="5" creationId="{013E7FFF-CB5F-E533-22A7-869AA99DA583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6:01:31.495" v="1025"/>
          <ac:graphicFrameMkLst>
            <pc:docMk/>
            <pc:sldMk cId="1003769954" sldId="258"/>
            <ac:graphicFrameMk id="8" creationId="{1C5C4BFE-6E27-5CD9-5CF0-14545A57AA3A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6:03:09.282" v="1089"/>
          <ac:graphicFrameMkLst>
            <pc:docMk/>
            <pc:sldMk cId="1003769954" sldId="258"/>
            <ac:graphicFrameMk id="9" creationId="{E697CA43-441A-4D7F-FEC8-4BF175FDA4EF}"/>
          </ac:graphicFrameMkLst>
        </pc:graphicFrameChg>
        <pc:graphicFrameChg chg="mod modGraphic">
          <ac:chgData name="Clément DELESTRE" userId="S::clde60870@eleve.isep.fr::f119176f-961c-4ede-854e-4bfda723a2b2" providerId="AD" clId="Web-{287A6785-14EE-4096-ACB5-72935C3547DC}" dt="2023-04-16T16:03:14.563" v="1099"/>
          <ac:graphicFrameMkLst>
            <pc:docMk/>
            <pc:sldMk cId="1003769954" sldId="258"/>
            <ac:graphicFrameMk id="10" creationId="{355F3D1F-044A-2AE2-EB54-5693B86DFE83}"/>
          </ac:graphicFrameMkLst>
        </pc:graphicFrameChg>
      </pc:sldChg>
    </pc:docChg>
  </pc:docChgLst>
  <pc:docChgLst>
    <pc:chgData name="Pierre COURTEMANCHE" userId="S::pico60674@eleve.isep.fr::bf050702-1399-47ab-87fe-0b534df263e1" providerId="AD" clId="Web-{57C847D5-25AE-4BDE-A997-02CA193DAA61}"/>
    <pc:docChg chg="modSld">
      <pc:chgData name="Pierre COURTEMANCHE" userId="S::pico60674@eleve.isep.fr::bf050702-1399-47ab-87fe-0b534df263e1" providerId="AD" clId="Web-{57C847D5-25AE-4BDE-A997-02CA193DAA61}" dt="2023-04-16T15:08:19.648" v="42" actId="20577"/>
      <pc:docMkLst>
        <pc:docMk/>
      </pc:docMkLst>
      <pc:sldChg chg="modSp">
        <pc:chgData name="Pierre COURTEMANCHE" userId="S::pico60674@eleve.isep.fr::bf050702-1399-47ab-87fe-0b534df263e1" providerId="AD" clId="Web-{57C847D5-25AE-4BDE-A997-02CA193DAA61}" dt="2023-04-16T15:07:41.053" v="17" actId="20577"/>
        <pc:sldMkLst>
          <pc:docMk/>
          <pc:sldMk cId="2786516010" sldId="257"/>
        </pc:sldMkLst>
        <pc:spChg chg="mod">
          <ac:chgData name="Pierre COURTEMANCHE" userId="S::pico60674@eleve.isep.fr::bf050702-1399-47ab-87fe-0b534df263e1" providerId="AD" clId="Web-{57C847D5-25AE-4BDE-A997-02CA193DAA61}" dt="2023-04-16T15:07:41.053" v="17" actId="20577"/>
          <ac:spMkLst>
            <pc:docMk/>
            <pc:sldMk cId="2786516010" sldId="257"/>
            <ac:spMk id="16" creationId="{007E753B-9B2D-CB95-E115-28DE692C5044}"/>
          </ac:spMkLst>
        </pc:spChg>
      </pc:sldChg>
      <pc:sldChg chg="modSp">
        <pc:chgData name="Pierre COURTEMANCHE" userId="S::pico60674@eleve.isep.fr::bf050702-1399-47ab-87fe-0b534df263e1" providerId="AD" clId="Web-{57C847D5-25AE-4BDE-A997-02CA193DAA61}" dt="2023-04-16T15:08:19.648" v="42" actId="20577"/>
        <pc:sldMkLst>
          <pc:docMk/>
          <pc:sldMk cId="1003769954" sldId="258"/>
        </pc:sldMkLst>
        <pc:spChg chg="mod">
          <ac:chgData name="Pierre COURTEMANCHE" userId="S::pico60674@eleve.isep.fr::bf050702-1399-47ab-87fe-0b534df263e1" providerId="AD" clId="Web-{57C847D5-25AE-4BDE-A997-02CA193DAA61}" dt="2023-04-16T15:08:19.648" v="42" actId="20577"/>
          <ac:spMkLst>
            <pc:docMk/>
            <pc:sldMk cId="1003769954" sldId="258"/>
            <ac:spMk id="16" creationId="{007E753B-9B2D-CB95-E115-28DE692C5044}"/>
          </ac:spMkLst>
        </pc:spChg>
      </pc:sldChg>
    </pc:docChg>
  </pc:docChgLst>
  <pc:docChgLst>
    <pc:chgData name="Pierre COURTEMANCHE" userId="bf050702-1399-47ab-87fe-0b534df263e1" providerId="ADAL" clId="{EB219D39-954D-40A3-B5DF-2A114F6A7704}"/>
    <pc:docChg chg="modSld">
      <pc:chgData name="Pierre COURTEMANCHE" userId="bf050702-1399-47ab-87fe-0b534df263e1" providerId="ADAL" clId="{EB219D39-954D-40A3-B5DF-2A114F6A7704}" dt="2023-04-16T15:01:22.870" v="41" actId="20577"/>
      <pc:docMkLst>
        <pc:docMk/>
      </pc:docMkLst>
      <pc:sldChg chg="modSp mod">
        <pc:chgData name="Pierre COURTEMANCHE" userId="bf050702-1399-47ab-87fe-0b534df263e1" providerId="ADAL" clId="{EB219D39-954D-40A3-B5DF-2A114F6A7704}" dt="2023-04-16T15:01:09.319" v="34" actId="20577"/>
        <pc:sldMkLst>
          <pc:docMk/>
          <pc:sldMk cId="2786516010" sldId="257"/>
        </pc:sldMkLst>
        <pc:spChg chg="mod">
          <ac:chgData name="Pierre COURTEMANCHE" userId="bf050702-1399-47ab-87fe-0b534df263e1" providerId="ADAL" clId="{EB219D39-954D-40A3-B5DF-2A114F6A7704}" dt="2023-04-16T14:59:42.347" v="11" actId="20577"/>
          <ac:spMkLst>
            <pc:docMk/>
            <pc:sldMk cId="2786516010" sldId="257"/>
            <ac:spMk id="16" creationId="{007E753B-9B2D-CB95-E115-28DE692C5044}"/>
          </ac:spMkLst>
        </pc:spChg>
        <pc:graphicFrameChg chg="modGraphic">
          <ac:chgData name="Pierre COURTEMANCHE" userId="bf050702-1399-47ab-87fe-0b534df263e1" providerId="ADAL" clId="{EB219D39-954D-40A3-B5DF-2A114F6A7704}" dt="2023-04-16T15:00:56.569" v="25" actId="20577"/>
          <ac:graphicFrameMkLst>
            <pc:docMk/>
            <pc:sldMk cId="2786516010" sldId="257"/>
            <ac:graphicFrameMk id="4" creationId="{5426259C-49E8-3403-C41E-53CC45A94366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0:58.856" v="27" actId="20577"/>
          <ac:graphicFrameMkLst>
            <pc:docMk/>
            <pc:sldMk cId="2786516010" sldId="257"/>
            <ac:graphicFrameMk id="5" creationId="{013E7FFF-CB5F-E533-22A7-869AA99DA583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00.878" v="29" actId="20577"/>
          <ac:graphicFrameMkLst>
            <pc:docMk/>
            <pc:sldMk cId="2786516010" sldId="257"/>
            <ac:graphicFrameMk id="8" creationId="{1C5C4BFE-6E27-5CD9-5CF0-14545A57AA3A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05.890" v="31" actId="20577"/>
          <ac:graphicFrameMkLst>
            <pc:docMk/>
            <pc:sldMk cId="2786516010" sldId="257"/>
            <ac:graphicFrameMk id="9" creationId="{E697CA43-441A-4D7F-FEC8-4BF175FDA4EF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09.319" v="34" actId="20577"/>
          <ac:graphicFrameMkLst>
            <pc:docMk/>
            <pc:sldMk cId="2786516010" sldId="257"/>
            <ac:graphicFrameMk id="10" creationId="{355F3D1F-044A-2AE2-EB54-5693B86DFE83}"/>
          </ac:graphicFrameMkLst>
        </pc:graphicFrameChg>
      </pc:sldChg>
      <pc:sldChg chg="modSp mod">
        <pc:chgData name="Pierre COURTEMANCHE" userId="bf050702-1399-47ab-87fe-0b534df263e1" providerId="ADAL" clId="{EB219D39-954D-40A3-B5DF-2A114F6A7704}" dt="2023-04-16T15:01:22.870" v="41" actId="20577"/>
        <pc:sldMkLst>
          <pc:docMk/>
          <pc:sldMk cId="1003769954" sldId="258"/>
        </pc:sldMkLst>
        <pc:spChg chg="mod">
          <ac:chgData name="Pierre COURTEMANCHE" userId="bf050702-1399-47ab-87fe-0b534df263e1" providerId="ADAL" clId="{EB219D39-954D-40A3-B5DF-2A114F6A7704}" dt="2023-04-16T14:59:59.137" v="23" actId="20577"/>
          <ac:spMkLst>
            <pc:docMk/>
            <pc:sldMk cId="1003769954" sldId="258"/>
            <ac:spMk id="16" creationId="{007E753B-9B2D-CB95-E115-28DE692C5044}"/>
          </ac:spMkLst>
        </pc:spChg>
        <pc:graphicFrameChg chg="modGraphic">
          <ac:chgData name="Pierre COURTEMANCHE" userId="bf050702-1399-47ab-87fe-0b534df263e1" providerId="ADAL" clId="{EB219D39-954D-40A3-B5DF-2A114F6A7704}" dt="2023-04-16T15:01:12.216" v="35" actId="20577"/>
          <ac:graphicFrameMkLst>
            <pc:docMk/>
            <pc:sldMk cId="1003769954" sldId="258"/>
            <ac:graphicFrameMk id="4" creationId="{5426259C-49E8-3403-C41E-53CC45A94366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15.185" v="38" actId="20577"/>
          <ac:graphicFrameMkLst>
            <pc:docMk/>
            <pc:sldMk cId="1003769954" sldId="258"/>
            <ac:graphicFrameMk id="5" creationId="{013E7FFF-CB5F-E533-22A7-869AA99DA583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17.645" v="39" actId="20577"/>
          <ac:graphicFrameMkLst>
            <pc:docMk/>
            <pc:sldMk cId="1003769954" sldId="258"/>
            <ac:graphicFrameMk id="8" creationId="{1C5C4BFE-6E27-5CD9-5CF0-14545A57AA3A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20.556" v="40" actId="20577"/>
          <ac:graphicFrameMkLst>
            <pc:docMk/>
            <pc:sldMk cId="1003769954" sldId="258"/>
            <ac:graphicFrameMk id="9" creationId="{E697CA43-441A-4D7F-FEC8-4BF175FDA4EF}"/>
          </ac:graphicFrameMkLst>
        </pc:graphicFrameChg>
        <pc:graphicFrameChg chg="modGraphic">
          <ac:chgData name="Pierre COURTEMANCHE" userId="bf050702-1399-47ab-87fe-0b534df263e1" providerId="ADAL" clId="{EB219D39-954D-40A3-B5DF-2A114F6A7704}" dt="2023-04-16T15:01:22.870" v="41" actId="20577"/>
          <ac:graphicFrameMkLst>
            <pc:docMk/>
            <pc:sldMk cId="1003769954" sldId="258"/>
            <ac:graphicFrameMk id="10" creationId="{355F3D1F-044A-2AE2-EB54-5693B86DFE83}"/>
          </ac:graphicFrameMkLst>
        </pc:graphicFrameChg>
      </pc:sldChg>
    </pc:docChg>
  </pc:docChgLst>
  <pc:docChgLst>
    <pc:chgData name="Christophe SAURY" userId="S::chsa60855@eleve.isep.fr::43eed086-8aa4-472b-8420-68aa6d00d8a2" providerId="AD" clId="Web-{BF6CDD8F-C9B6-4D20-B061-CBF7D3CFDB3D}"/>
    <pc:docChg chg="modSld">
      <pc:chgData name="Christophe SAURY" userId="S::chsa60855@eleve.isep.fr::43eed086-8aa4-472b-8420-68aa6d00d8a2" providerId="AD" clId="Web-{BF6CDD8F-C9B6-4D20-B061-CBF7D3CFDB3D}" dt="2023-06-04T08:47:54.733" v="402"/>
      <pc:docMkLst>
        <pc:docMk/>
      </pc:docMkLst>
      <pc:sldChg chg="modSp">
        <pc:chgData name="Christophe SAURY" userId="S::chsa60855@eleve.isep.fr::43eed086-8aa4-472b-8420-68aa6d00d8a2" providerId="AD" clId="Web-{BF6CDD8F-C9B6-4D20-B061-CBF7D3CFDB3D}" dt="2023-06-04T08:05:45.488" v="1"/>
        <pc:sldMkLst>
          <pc:docMk/>
          <pc:sldMk cId="2439338698" sldId="256"/>
        </pc:sldMkLst>
        <pc:graphicFrameChg chg="mod modGraphic">
          <ac:chgData name="Christophe SAURY" userId="S::chsa60855@eleve.isep.fr::43eed086-8aa4-472b-8420-68aa6d00d8a2" providerId="AD" clId="Web-{BF6CDD8F-C9B6-4D20-B061-CBF7D3CFDB3D}" dt="2023-06-04T08:05:45.488" v="1"/>
          <ac:graphicFrameMkLst>
            <pc:docMk/>
            <pc:sldMk cId="2439338698" sldId="256"/>
            <ac:graphicFrameMk id="9" creationId="{E697CA43-441A-4D7F-FEC8-4BF175FDA4EF}"/>
          </ac:graphicFrameMkLst>
        </pc:graphicFrameChg>
      </pc:sldChg>
      <pc:sldChg chg="modSp">
        <pc:chgData name="Christophe SAURY" userId="S::chsa60855@eleve.isep.fr::43eed086-8aa4-472b-8420-68aa6d00d8a2" providerId="AD" clId="Web-{BF6CDD8F-C9B6-4D20-B061-CBF7D3CFDB3D}" dt="2023-06-04T08:42:51.550" v="209"/>
        <pc:sldMkLst>
          <pc:docMk/>
          <pc:sldMk cId="2786516010" sldId="257"/>
        </pc:sldMkLst>
        <pc:graphicFrameChg chg="mod modGraphic">
          <ac:chgData name="Christophe SAURY" userId="S::chsa60855@eleve.isep.fr::43eed086-8aa4-472b-8420-68aa6d00d8a2" providerId="AD" clId="Web-{BF6CDD8F-C9B6-4D20-B061-CBF7D3CFDB3D}" dt="2023-06-04T08:42:18.955" v="156"/>
          <ac:graphicFrameMkLst>
            <pc:docMk/>
            <pc:sldMk cId="2786516010" sldId="257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2:27.830" v="157"/>
          <ac:graphicFrameMkLst>
            <pc:docMk/>
            <pc:sldMk cId="2786516010" sldId="257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2:51.550" v="209"/>
          <ac:graphicFrameMkLst>
            <pc:docMk/>
            <pc:sldMk cId="2786516010" sldId="257"/>
            <ac:graphicFrameMk id="9" creationId="{E697CA43-441A-4D7F-FEC8-4BF175FDA4EF}"/>
          </ac:graphicFrameMkLst>
        </pc:graphicFrameChg>
      </pc:sldChg>
      <pc:sldChg chg="modSp">
        <pc:chgData name="Christophe SAURY" userId="S::chsa60855@eleve.isep.fr::43eed086-8aa4-472b-8420-68aa6d00d8a2" providerId="AD" clId="Web-{BF6CDD8F-C9B6-4D20-B061-CBF7D3CFDB3D}" dt="2023-06-04T08:47:54.733" v="402"/>
        <pc:sldMkLst>
          <pc:docMk/>
          <pc:sldMk cId="1003769954" sldId="258"/>
        </pc:sldMkLst>
        <pc:graphicFrameChg chg="mod modGraphic">
          <ac:chgData name="Christophe SAURY" userId="S::chsa60855@eleve.isep.fr::43eed086-8aa4-472b-8420-68aa6d00d8a2" providerId="AD" clId="Web-{BF6CDD8F-C9B6-4D20-B061-CBF7D3CFDB3D}" dt="2023-06-04T08:47:35.951" v="390"/>
          <ac:graphicFrameMkLst>
            <pc:docMk/>
            <pc:sldMk cId="1003769954" sldId="258"/>
            <ac:graphicFrameMk id="4" creationId="{5426259C-49E8-3403-C41E-53CC45A94366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7:44.998" v="396"/>
          <ac:graphicFrameMkLst>
            <pc:docMk/>
            <pc:sldMk cId="1003769954" sldId="258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7:03.200" v="375" actId="1076"/>
          <ac:graphicFrameMkLst>
            <pc:docMk/>
            <pc:sldMk cId="1003769954" sldId="258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7:54.733" v="402"/>
          <ac:graphicFrameMkLst>
            <pc:docMk/>
            <pc:sldMk cId="1003769954" sldId="258"/>
            <ac:graphicFrameMk id="9" creationId="{E697CA43-441A-4D7F-FEC8-4BF175FDA4EF}"/>
          </ac:graphicFrameMkLst>
        </pc:graphicFrameChg>
        <pc:graphicFrameChg chg="mod modGraphic">
          <ac:chgData name="Christophe SAURY" userId="S::chsa60855@eleve.isep.fr::43eed086-8aa4-472b-8420-68aa6d00d8a2" providerId="AD" clId="Web-{BF6CDD8F-C9B6-4D20-B061-CBF7D3CFDB3D}" dt="2023-06-04T08:47:20.154" v="381" actId="1076"/>
          <ac:graphicFrameMkLst>
            <pc:docMk/>
            <pc:sldMk cId="1003769954" sldId="258"/>
            <ac:graphicFrameMk id="10" creationId="{355F3D1F-044A-2AE2-EB54-5693B86DFE83}"/>
          </ac:graphicFrameMkLst>
        </pc:graphicFrameChg>
        <pc:cxnChg chg="mod">
          <ac:chgData name="Christophe SAURY" userId="S::chsa60855@eleve.isep.fr::43eed086-8aa4-472b-8420-68aa6d00d8a2" providerId="AD" clId="Web-{BF6CDD8F-C9B6-4D20-B061-CBF7D3CFDB3D}" dt="2023-06-04T08:47:15.903" v="380" actId="1076"/>
          <ac:cxnSpMkLst>
            <pc:docMk/>
            <pc:sldMk cId="1003769954" sldId="258"/>
            <ac:cxnSpMk id="12" creationId="{795E17BC-BA3F-92CA-389C-E63BDA4037EC}"/>
          </ac:cxnSpMkLst>
        </pc:cxnChg>
      </pc:sldChg>
    </pc:docChg>
  </pc:docChgLst>
  <pc:docChgLst>
    <pc:chgData name="Christophe SAURY" userId="S::chsa60855@eleve.isep.fr::43eed086-8aa4-472b-8420-68aa6d00d8a2" providerId="AD" clId="Web-{1EAE00BE-4600-48D3-938A-B4AC7329C4DC}"/>
    <pc:docChg chg="modSld">
      <pc:chgData name="Christophe SAURY" userId="S::chsa60855@eleve.isep.fr::43eed086-8aa4-472b-8420-68aa6d00d8a2" providerId="AD" clId="Web-{1EAE00BE-4600-48D3-938A-B4AC7329C4DC}" dt="2023-06-04T09:23:36.194" v="570"/>
      <pc:docMkLst>
        <pc:docMk/>
      </pc:docMkLst>
      <pc:sldChg chg="modSp">
        <pc:chgData name="Christophe SAURY" userId="S::chsa60855@eleve.isep.fr::43eed086-8aa4-472b-8420-68aa6d00d8a2" providerId="AD" clId="Web-{1EAE00BE-4600-48D3-938A-B4AC7329C4DC}" dt="2023-06-04T09:23:36.194" v="570"/>
        <pc:sldMkLst>
          <pc:docMk/>
          <pc:sldMk cId="2439338698" sldId="256"/>
        </pc:sldMkLst>
        <pc:graphicFrameChg chg="mod modGraphic">
          <ac:chgData name="Christophe SAURY" userId="S::chsa60855@eleve.isep.fr::43eed086-8aa4-472b-8420-68aa6d00d8a2" providerId="AD" clId="Web-{1EAE00BE-4600-48D3-938A-B4AC7329C4DC}" dt="2023-06-04T09:21:58.535" v="543"/>
          <ac:graphicFrameMkLst>
            <pc:docMk/>
            <pc:sldMk cId="2439338698" sldId="256"/>
            <ac:graphicFrameMk id="4" creationId="{5426259C-49E8-3403-C41E-53CC45A94366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1:53.847" v="535"/>
          <ac:graphicFrameMkLst>
            <pc:docMk/>
            <pc:sldMk cId="2439338698" sldId="256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3:36.194" v="570"/>
          <ac:graphicFrameMkLst>
            <pc:docMk/>
            <pc:sldMk cId="2439338698" sldId="256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2:08.769" v="555"/>
          <ac:graphicFrameMkLst>
            <pc:docMk/>
            <pc:sldMk cId="2439338698" sldId="256"/>
            <ac:graphicFrameMk id="10" creationId="{355F3D1F-044A-2AE2-EB54-5693B86DFE83}"/>
          </ac:graphicFrameMkLst>
        </pc:graphicFrameChg>
      </pc:sldChg>
      <pc:sldChg chg="modSp">
        <pc:chgData name="Christophe SAURY" userId="S::chsa60855@eleve.isep.fr::43eed086-8aa4-472b-8420-68aa6d00d8a2" providerId="AD" clId="Web-{1EAE00BE-4600-48D3-938A-B4AC7329C4DC}" dt="2023-06-04T09:22:45.333" v="559" actId="20577"/>
        <pc:sldMkLst>
          <pc:docMk/>
          <pc:sldMk cId="2786516010" sldId="257"/>
        </pc:sldMkLst>
        <pc:spChg chg="mod">
          <ac:chgData name="Christophe SAURY" userId="S::chsa60855@eleve.isep.fr::43eed086-8aa4-472b-8420-68aa6d00d8a2" providerId="AD" clId="Web-{1EAE00BE-4600-48D3-938A-B4AC7329C4DC}" dt="2023-06-04T09:22:45.333" v="559" actId="20577"/>
          <ac:spMkLst>
            <pc:docMk/>
            <pc:sldMk cId="2786516010" sldId="257"/>
            <ac:spMk id="15" creationId="{E9F37C94-0FC4-1C0C-ABEC-27EC31FFCF77}"/>
          </ac:spMkLst>
        </pc:spChg>
        <pc:graphicFrameChg chg="mod modGraphic">
          <ac:chgData name="Christophe SAURY" userId="S::chsa60855@eleve.isep.fr::43eed086-8aa4-472b-8420-68aa6d00d8a2" providerId="AD" clId="Web-{1EAE00BE-4600-48D3-938A-B4AC7329C4DC}" dt="2023-06-04T09:21:27.471" v="499"/>
          <ac:graphicFrameMkLst>
            <pc:docMk/>
            <pc:sldMk cId="2786516010" sldId="257"/>
            <ac:graphicFrameMk id="4" creationId="{5426259C-49E8-3403-C41E-53CC45A94366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1:30.830" v="503"/>
          <ac:graphicFrameMkLst>
            <pc:docMk/>
            <pc:sldMk cId="2786516010" sldId="257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1:36.909" v="513"/>
          <ac:graphicFrameMkLst>
            <pc:docMk/>
            <pc:sldMk cId="2786516010" sldId="257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1:42.987" v="523"/>
          <ac:graphicFrameMkLst>
            <pc:docMk/>
            <pc:sldMk cId="2786516010" sldId="257"/>
            <ac:graphicFrameMk id="9" creationId="{E697CA43-441A-4D7F-FEC8-4BF175FDA4EF}"/>
          </ac:graphicFrameMkLst>
        </pc:graphicFrameChg>
        <pc:graphicFrameChg chg="mod">
          <ac:chgData name="Christophe SAURY" userId="S::chsa60855@eleve.isep.fr::43eed086-8aa4-472b-8420-68aa6d00d8a2" providerId="AD" clId="Web-{1EAE00BE-4600-48D3-938A-B4AC7329C4DC}" dt="2023-06-04T09:17:48.448" v="177" actId="1076"/>
          <ac:graphicFrameMkLst>
            <pc:docMk/>
            <pc:sldMk cId="2786516010" sldId="257"/>
            <ac:graphicFrameMk id="10" creationId="{355F3D1F-044A-2AE2-EB54-5693B86DFE83}"/>
          </ac:graphicFrameMkLst>
        </pc:graphicFrameChg>
      </pc:sldChg>
      <pc:sldChg chg="modSp">
        <pc:chgData name="Christophe SAURY" userId="S::chsa60855@eleve.isep.fr::43eed086-8aa4-472b-8420-68aa6d00d8a2" providerId="AD" clId="Web-{1EAE00BE-4600-48D3-938A-B4AC7329C4DC}" dt="2023-06-04T09:23:01.818" v="568" actId="20577"/>
        <pc:sldMkLst>
          <pc:docMk/>
          <pc:sldMk cId="1003769954" sldId="258"/>
        </pc:sldMkLst>
        <pc:spChg chg="mod">
          <ac:chgData name="Christophe SAURY" userId="S::chsa60855@eleve.isep.fr::43eed086-8aa4-472b-8420-68aa6d00d8a2" providerId="AD" clId="Web-{1EAE00BE-4600-48D3-938A-B4AC7329C4DC}" dt="2023-06-04T09:22:55.146" v="564" actId="20577"/>
          <ac:spMkLst>
            <pc:docMk/>
            <pc:sldMk cId="1003769954" sldId="258"/>
            <ac:spMk id="14" creationId="{C48CCB4A-5A80-F209-C95B-065787241CD4}"/>
          </ac:spMkLst>
        </pc:spChg>
        <pc:spChg chg="mod">
          <ac:chgData name="Christophe SAURY" userId="S::chsa60855@eleve.isep.fr::43eed086-8aa4-472b-8420-68aa6d00d8a2" providerId="AD" clId="Web-{1EAE00BE-4600-48D3-938A-B4AC7329C4DC}" dt="2023-06-04T09:23:01.818" v="568" actId="20577"/>
          <ac:spMkLst>
            <pc:docMk/>
            <pc:sldMk cId="1003769954" sldId="258"/>
            <ac:spMk id="15" creationId="{E9F37C94-0FC4-1C0C-ABEC-27EC31FFCF77}"/>
          </ac:spMkLst>
        </pc:spChg>
        <pc:spChg chg="mod">
          <ac:chgData name="Christophe SAURY" userId="S::chsa60855@eleve.isep.fr::43eed086-8aa4-472b-8420-68aa6d00d8a2" providerId="AD" clId="Web-{1EAE00BE-4600-48D3-938A-B4AC7329C4DC}" dt="2023-06-04T09:17:33.713" v="175" actId="20577"/>
          <ac:spMkLst>
            <pc:docMk/>
            <pc:sldMk cId="1003769954" sldId="258"/>
            <ac:spMk id="16" creationId="{007E753B-9B2D-CB95-E115-28DE692C5044}"/>
          </ac:spMkLst>
        </pc:spChg>
        <pc:graphicFrameChg chg="mod modGraphic">
          <ac:chgData name="Christophe SAURY" userId="S::chsa60855@eleve.isep.fr::43eed086-8aa4-472b-8420-68aa6d00d8a2" providerId="AD" clId="Web-{1EAE00BE-4600-48D3-938A-B4AC7329C4DC}" dt="2023-06-04T09:20:41.188" v="439"/>
          <ac:graphicFrameMkLst>
            <pc:docMk/>
            <pc:sldMk cId="1003769954" sldId="258"/>
            <ac:graphicFrameMk id="4" creationId="{5426259C-49E8-3403-C41E-53CC45A94366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0:45.923" v="443"/>
          <ac:graphicFrameMkLst>
            <pc:docMk/>
            <pc:sldMk cId="1003769954" sldId="258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0:49.563" v="447"/>
          <ac:graphicFrameMkLst>
            <pc:docMk/>
            <pc:sldMk cId="1003769954" sldId="258"/>
            <ac:graphicFrameMk id="8" creationId="{1C5C4BFE-6E27-5CD9-5CF0-14545A57AA3A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0:53.360" v="451"/>
          <ac:graphicFrameMkLst>
            <pc:docMk/>
            <pc:sldMk cId="1003769954" sldId="258"/>
            <ac:graphicFrameMk id="9" creationId="{E697CA43-441A-4D7F-FEC8-4BF175FDA4EF}"/>
          </ac:graphicFrameMkLst>
        </pc:graphicFrameChg>
        <pc:graphicFrameChg chg="mod modGraphic">
          <ac:chgData name="Christophe SAURY" userId="S::chsa60855@eleve.isep.fr::43eed086-8aa4-472b-8420-68aa6d00d8a2" providerId="AD" clId="Web-{1EAE00BE-4600-48D3-938A-B4AC7329C4DC}" dt="2023-06-04T09:21:21.830" v="493"/>
          <ac:graphicFrameMkLst>
            <pc:docMk/>
            <pc:sldMk cId="1003769954" sldId="258"/>
            <ac:graphicFrameMk id="10" creationId="{355F3D1F-044A-2AE2-EB54-5693B86DFE83}"/>
          </ac:graphicFrameMkLst>
        </pc:graphicFrameChg>
      </pc:sldChg>
    </pc:docChg>
  </pc:docChgLst>
  <pc:docChgLst>
    <pc:chgData name="Christophe SAURY" userId="S::chsa60855@eleve.isep.fr::43eed086-8aa4-472b-8420-68aa6d00d8a2" providerId="AD" clId="Web-{43A3586C-720F-4152-AA13-0A0829364864}"/>
    <pc:docChg chg="modSld">
      <pc:chgData name="Christophe SAURY" userId="S::chsa60855@eleve.isep.fr::43eed086-8aa4-472b-8420-68aa6d00d8a2" providerId="AD" clId="Web-{43A3586C-720F-4152-AA13-0A0829364864}" dt="2023-06-04T09:29:31.678" v="13"/>
      <pc:docMkLst>
        <pc:docMk/>
      </pc:docMkLst>
      <pc:sldChg chg="modSp">
        <pc:chgData name="Christophe SAURY" userId="S::chsa60855@eleve.isep.fr::43eed086-8aa4-472b-8420-68aa6d00d8a2" providerId="AD" clId="Web-{43A3586C-720F-4152-AA13-0A0829364864}" dt="2023-06-04T09:29:31.678" v="13"/>
        <pc:sldMkLst>
          <pc:docMk/>
          <pc:sldMk cId="2786516010" sldId="257"/>
        </pc:sldMkLst>
        <pc:graphicFrameChg chg="mod modGraphic">
          <ac:chgData name="Christophe SAURY" userId="S::chsa60855@eleve.isep.fr::43eed086-8aa4-472b-8420-68aa6d00d8a2" providerId="AD" clId="Web-{43A3586C-720F-4152-AA13-0A0829364864}" dt="2023-06-04T09:29:31.678" v="13"/>
          <ac:graphicFrameMkLst>
            <pc:docMk/>
            <pc:sldMk cId="2786516010" sldId="257"/>
            <ac:graphicFrameMk id="5" creationId="{013E7FFF-CB5F-E533-22A7-869AA99DA583}"/>
          </ac:graphicFrameMkLst>
        </pc:graphicFrameChg>
        <pc:graphicFrameChg chg="mod modGraphic">
          <ac:chgData name="Christophe SAURY" userId="S::chsa60855@eleve.isep.fr::43eed086-8aa4-472b-8420-68aa6d00d8a2" providerId="AD" clId="Web-{43A3586C-720F-4152-AA13-0A0829364864}" dt="2023-06-04T09:28:52.455" v="1"/>
          <ac:graphicFrameMkLst>
            <pc:docMk/>
            <pc:sldMk cId="2786516010" sldId="257"/>
            <ac:graphicFrameMk id="9" creationId="{E697CA43-441A-4D7F-FEC8-4BF175FDA4E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F96F-74D3-FC01-1B04-1A9CC745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BD8F0-E70B-FCB4-17A0-B5A74353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BB0C8-2880-9005-1DD3-9D18729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DE65E-243C-91EB-ABC7-D214DAD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23B47-8810-EAE3-AEC9-BF0CDE1D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18C63-6D4D-8EEA-322A-E462BAD5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391B94-BA62-0252-E1D2-1A7D3362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F1537-5D88-E302-B300-B2AC2BB1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2BEDCD-FAE1-B8AC-5BC9-701292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0BEA7-C56A-CDE8-ECE4-3B1E8BA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2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AE72D7-1822-28EA-4EB9-9C98E9CE7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C2B63F-9A7B-A1BC-621F-872B978F3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129ED-2A5B-B817-C769-0C9F861A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096C6-4C72-8368-838E-40B0FA39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FA96B-0A8B-01C5-7CC1-6298202B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5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C9397-5664-7A30-BFD6-D16CA53F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97CEB-143F-BE86-5001-1729580D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286A-4B94-0527-B663-8255D455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F1ABE-5CBA-4F5A-57AF-4D25A30D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32519-A69A-D8B1-E362-EB5AE47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AEF77-657E-8CBE-69C5-FF950349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8ED89-B72C-0E1A-1685-80D3C88A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DACF7-F6BD-923E-BDFE-A2855D50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0616A-DF94-99DA-9C4A-8D0934E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80A19-8B13-37EB-F63A-70F621F4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8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1E77A-B0D7-4076-3DB7-F527A67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86E27-5658-A1AE-70E0-A1C21045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10EBC7-D879-919F-4859-B1DAA0CD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36362-70BA-00E7-E2C8-5D7B9DF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EED1AD-305C-ECF2-A28F-F8B78CA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F5844-EEB0-AD90-D87C-B8EC2839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2AFDC-3549-F925-EEE9-04799BF0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3DB763-F043-F244-A731-B7A202C6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A9C741-572C-30D4-33E7-7CD49B95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17DF4-2774-70C8-BE21-2CF4511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E98D5E-B179-98B4-995E-F887CDB6F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B60ED7-E0B4-D52C-2C5C-D7B92B00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BE694-DC7B-9663-8C51-3FFD00F4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905089-10ED-72C1-F471-6FE7322B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7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D5ED-9A69-DE30-AE56-1A72318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431139-5F74-D415-9B21-7E5E1C59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EE5AE-D882-8027-C5BE-0E3C1589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24DA75-57F1-1573-56A4-6681CAC9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1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7F844F-B3FC-A1F1-3727-6787B81B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0A16E8-B0EE-5AB5-2F18-FAF49328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656440-03DE-7E8B-AB89-08E1FB17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453B1-0546-C512-0727-A33329A6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66BC3-83D0-052F-B02D-375AA565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D3500-3B25-1A24-94EC-3A282C96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DD1A19-265D-2C6D-BB2C-D6B3FDF4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096979-7CD5-F7AB-08C0-26713AC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F33AB-94BF-9856-F3D1-111D2A0A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DB93-AEBA-04D9-64F8-30B43AC0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A4AF46-5AD3-9A96-B3B0-1B195159F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CF708F-C948-EFE7-AB4B-3261BD13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729AA-6D25-2C6B-3661-3B07BD37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F244F3-787D-9B25-6615-C7FA8EEB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FD0D7-89E8-EB57-2E14-C0784E4E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67E480-A213-D2CC-3D79-16965EE2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0B6-BAFF-F021-C849-DD1DE883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DA3BB-38A3-46F8-68B4-99DA2A864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D602-A3F9-4175-B428-7D0DD2DA09E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CF18E-8160-310A-15AD-B893AF56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8AEFF-84D4-160A-F96F-9F1CFA048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995E-B783-4608-941E-A1F6E9867A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426259C-49E8-3403-C41E-53CC45A9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68522"/>
              </p:ext>
            </p:extLst>
          </p:nvPr>
        </p:nvGraphicFramePr>
        <p:xfrm>
          <a:off x="85725" y="1504950"/>
          <a:ext cx="2543965" cy="229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965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46222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183570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Créer des utilisateurs depuis la BDD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Ajouter des produits depuis la BDD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S’authentifier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13E7FFF-CB5F-E533-22A7-869AA99D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3417"/>
              </p:ext>
            </p:extLst>
          </p:nvPr>
        </p:nvGraphicFramePr>
        <p:xfrm>
          <a:off x="2730223" y="1519918"/>
          <a:ext cx="2520152" cy="238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52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319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1849302"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fr-FR" dirty="0"/>
                        <a:t>Pouvoir scanner des produits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Accéder à la page des produits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C5C4BFE-6E27-5CD9-5CF0-14545A57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27279"/>
              </p:ext>
            </p:extLst>
          </p:nvPr>
        </p:nvGraphicFramePr>
        <p:xfrm>
          <a:off x="5324475" y="1514475"/>
          <a:ext cx="1893100" cy="352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00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4247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3099494"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Accéder à la page de recherche de produits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Accéder aux détails et avis du produit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Pouvoir rechercher des produits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697CA43-441A-4D7F-FEC8-4BF175FD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76162"/>
              </p:ext>
            </p:extLst>
          </p:nvPr>
        </p:nvGraphicFramePr>
        <p:xfrm>
          <a:off x="7296150" y="1524000"/>
          <a:ext cx="2222488" cy="31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88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Pouvoir faire des demandes d'ajout ou modification d'un produit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Espace admin qui valide les ajouts et modifications de produits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55F3D1F-044A-2AE2-EB54-5693B86D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5572"/>
              </p:ext>
            </p:extLst>
          </p:nvPr>
        </p:nvGraphicFramePr>
        <p:xfrm>
          <a:off x="9591675" y="1533525"/>
          <a:ext cx="2412992" cy="36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92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Accéder à son espace de compte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Pouvoir consulter et modifier ses infos personnelles et mot de passe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Mot de passe crypté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Compte admin sécurisé avec page d'erreur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5E17BC-BA3F-92CA-389C-E63BDA4037EC}"/>
              </a:ext>
            </a:extLst>
          </p:cNvPr>
          <p:cNvCxnSpPr>
            <a:cxnSpLocks/>
          </p:cNvCxnSpPr>
          <p:nvPr/>
        </p:nvCxnSpPr>
        <p:spPr>
          <a:xfrm>
            <a:off x="925745" y="1260629"/>
            <a:ext cx="103405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48CCB4A-5A80-F209-C95B-065787241CD4}"/>
              </a:ext>
            </a:extLst>
          </p:cNvPr>
          <p:cNvSpPr txBox="1"/>
          <p:nvPr/>
        </p:nvSpPr>
        <p:spPr>
          <a:xfrm>
            <a:off x="925745" y="807868"/>
            <a:ext cx="103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17/04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F37C94-0FC4-1C0C-ABEC-27EC31FFCF77}"/>
              </a:ext>
            </a:extLst>
          </p:cNvPr>
          <p:cNvSpPr txBox="1"/>
          <p:nvPr/>
        </p:nvSpPr>
        <p:spPr>
          <a:xfrm>
            <a:off x="10253709" y="795459"/>
            <a:ext cx="870011" cy="369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03/06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7E753B-9B2D-CB95-E115-28DE692C5044}"/>
              </a:ext>
            </a:extLst>
          </p:cNvPr>
          <p:cNvSpPr txBox="1"/>
          <p:nvPr/>
        </p:nvSpPr>
        <p:spPr>
          <a:xfrm>
            <a:off x="5094055" y="774171"/>
            <a:ext cx="200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4393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426259C-49E8-3403-C41E-53CC45A9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34504"/>
              </p:ext>
            </p:extLst>
          </p:nvPr>
        </p:nvGraphicFramePr>
        <p:xfrm>
          <a:off x="925745" y="1519000"/>
          <a:ext cx="1984361" cy="28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61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Possibilité de rester connecter sur l'application même après sa fermeture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Accès à la page de conseil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13E7FFF-CB5F-E533-22A7-869AA99D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84442"/>
              </p:ext>
            </p:extLst>
          </p:nvPr>
        </p:nvGraphicFramePr>
        <p:xfrm>
          <a:off x="2945587" y="1510022"/>
          <a:ext cx="2120899" cy="286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899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3586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249881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ajouter un commentaire sur un produit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Pouvoir donner un avis avec notation par étoile sur un produit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C5C4BFE-6E27-5CD9-5CF0-14545A57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97411"/>
              </p:ext>
            </p:extLst>
          </p:nvPr>
        </p:nvGraphicFramePr>
        <p:xfrm>
          <a:off x="5163351" y="1519918"/>
          <a:ext cx="1984361" cy="310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61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63576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221003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Possibilité de modifier un avis (like)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supprimer un commentaire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passer un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697CA43-441A-4D7F-FEC8-4BF175FD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44935"/>
              </p:ext>
            </p:extLst>
          </p:nvPr>
        </p:nvGraphicFramePr>
        <p:xfrm>
          <a:off x="7210425" y="1524000"/>
          <a:ext cx="2222490" cy="32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90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Possibilité de modifier un produit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Admin peut supprimer des commentaires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Avoir des conseils par rapport à ses préoccupations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55F3D1F-044A-2AE2-EB54-5693B86D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92342"/>
              </p:ext>
            </p:extLst>
          </p:nvPr>
        </p:nvGraphicFramePr>
        <p:xfrm>
          <a:off x="9543832" y="1528525"/>
          <a:ext cx="1865297" cy="143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297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Sprint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/>
                        <a:t>Signalement de produit non conforme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5E17BC-BA3F-92CA-389C-E63BDA4037EC}"/>
              </a:ext>
            </a:extLst>
          </p:cNvPr>
          <p:cNvCxnSpPr>
            <a:cxnSpLocks/>
          </p:cNvCxnSpPr>
          <p:nvPr/>
        </p:nvCxnSpPr>
        <p:spPr>
          <a:xfrm>
            <a:off x="925745" y="1260629"/>
            <a:ext cx="103405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48CCB4A-5A80-F209-C95B-065787241CD4}"/>
              </a:ext>
            </a:extLst>
          </p:cNvPr>
          <p:cNvSpPr txBox="1"/>
          <p:nvPr/>
        </p:nvSpPr>
        <p:spPr>
          <a:xfrm>
            <a:off x="925745" y="807868"/>
            <a:ext cx="10362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03/06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F37C94-0FC4-1C0C-ABEC-27EC31FFCF77}"/>
              </a:ext>
            </a:extLst>
          </p:cNvPr>
          <p:cNvSpPr txBox="1"/>
          <p:nvPr/>
        </p:nvSpPr>
        <p:spPr>
          <a:xfrm>
            <a:off x="10253709" y="795459"/>
            <a:ext cx="870011" cy="369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03/07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7E753B-9B2D-CB95-E115-28DE692C5044}"/>
              </a:ext>
            </a:extLst>
          </p:cNvPr>
          <p:cNvSpPr txBox="1"/>
          <p:nvPr/>
        </p:nvSpPr>
        <p:spPr>
          <a:xfrm>
            <a:off x="1650944" y="792985"/>
            <a:ext cx="85608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 b="1"/>
              <a:t>Release 1 : Améliorer l'expérience utilisateurs</a:t>
            </a:r>
          </a:p>
        </p:txBody>
      </p:sp>
    </p:spTree>
    <p:extLst>
      <p:ext uri="{BB962C8B-B14F-4D97-AF65-F5344CB8AC3E}">
        <p14:creationId xmlns:p14="http://schemas.microsoft.com/office/powerpoint/2010/main" val="278651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426259C-49E8-3403-C41E-53CC45A9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89642"/>
              </p:ext>
            </p:extLst>
          </p:nvPr>
        </p:nvGraphicFramePr>
        <p:xfrm>
          <a:off x="925745" y="1519000"/>
          <a:ext cx="1865297" cy="40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297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Système de mise à jour automatique de l'application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Accès à la page de blog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Accès à la page de prise de rdv avec des spécialistes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13E7FFF-CB5F-E533-22A7-869AA99D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45644"/>
              </p:ext>
            </p:extLst>
          </p:nvPr>
        </p:nvGraphicFramePr>
        <p:xfrm>
          <a:off x="2857500" y="1524000"/>
          <a:ext cx="2103426" cy="35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26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Suivi détaillé lors du processus d'ajout d'un nouveau produit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écrire des articles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Pouvoir modifier ou supprimer un article</a:t>
                      </a:r>
                      <a:endParaRPr lang="fr-FR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C5C4BFE-6E27-5CD9-5CF0-14545A57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99456"/>
              </p:ext>
            </p:extLst>
          </p:nvPr>
        </p:nvGraphicFramePr>
        <p:xfrm>
          <a:off x="5033955" y="1519918"/>
          <a:ext cx="1865297" cy="26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297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Suivi détaillé lors du signalement d'un produit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proposer des créneaux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697CA43-441A-4D7F-FEC8-4BF175FD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48675"/>
              </p:ext>
            </p:extLst>
          </p:nvPr>
        </p:nvGraphicFramePr>
        <p:xfrm>
          <a:off x="7109626" y="1519918"/>
          <a:ext cx="2043894" cy="26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894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03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93440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L'admin peut supprimer des articles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réserver des créneaux de rdv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55F3D1F-044A-2AE2-EB54-5693B86D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17796"/>
              </p:ext>
            </p:extLst>
          </p:nvPr>
        </p:nvGraphicFramePr>
        <p:xfrm>
          <a:off x="9300316" y="1490245"/>
          <a:ext cx="2127239" cy="316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39">
                  <a:extLst>
                    <a:ext uri="{9D8B030D-6E8A-4147-A177-3AD203B41FA5}">
                      <a16:colId xmlns:a16="http://schemas.microsoft.com/office/drawing/2014/main" val="2324010109"/>
                    </a:ext>
                  </a:extLst>
                </a:gridCol>
              </a:tblGrid>
              <a:tr h="5133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Sprint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0344"/>
                  </a:ext>
                </a:extLst>
              </a:tr>
              <a:tr h="178455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L'admin peut interdire à certains utilisateurs de poster des articles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fr-FR" sz="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Pouvoir annuler un créneau de rdv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79165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5E17BC-BA3F-92CA-389C-E63BDA4037EC}"/>
              </a:ext>
            </a:extLst>
          </p:cNvPr>
          <p:cNvCxnSpPr>
            <a:cxnSpLocks/>
          </p:cNvCxnSpPr>
          <p:nvPr/>
        </p:nvCxnSpPr>
        <p:spPr>
          <a:xfrm>
            <a:off x="925745" y="1260629"/>
            <a:ext cx="103405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48CCB4A-5A80-F209-C95B-065787241CD4}"/>
              </a:ext>
            </a:extLst>
          </p:cNvPr>
          <p:cNvSpPr txBox="1"/>
          <p:nvPr/>
        </p:nvSpPr>
        <p:spPr>
          <a:xfrm>
            <a:off x="925745" y="807868"/>
            <a:ext cx="10362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03/07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F37C94-0FC4-1C0C-ABEC-27EC31FFCF77}"/>
              </a:ext>
            </a:extLst>
          </p:cNvPr>
          <p:cNvSpPr txBox="1"/>
          <p:nvPr/>
        </p:nvSpPr>
        <p:spPr>
          <a:xfrm>
            <a:off x="10253709" y="795459"/>
            <a:ext cx="870011" cy="369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03/08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7E753B-9B2D-CB95-E115-28DE692C5044}"/>
              </a:ext>
            </a:extLst>
          </p:cNvPr>
          <p:cNvSpPr txBox="1"/>
          <p:nvPr/>
        </p:nvSpPr>
        <p:spPr>
          <a:xfrm>
            <a:off x="1632130" y="792985"/>
            <a:ext cx="86549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800" b="1" dirty="0"/>
              <a:t>Release 2 : Ouvrir l'application à des experts</a:t>
            </a:r>
          </a:p>
        </p:txBody>
      </p:sp>
    </p:spTree>
    <p:extLst>
      <p:ext uri="{BB962C8B-B14F-4D97-AF65-F5344CB8AC3E}">
        <p14:creationId xmlns:p14="http://schemas.microsoft.com/office/powerpoint/2010/main" val="1003769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50664C4412D4AB12DCA5A976D558D" ma:contentTypeVersion="9" ma:contentTypeDescription="Crée un document." ma:contentTypeScope="" ma:versionID="ab09fc6dc64871305d05de7b1d2bd514">
  <xsd:schema xmlns:xsd="http://www.w3.org/2001/XMLSchema" xmlns:xs="http://www.w3.org/2001/XMLSchema" xmlns:p="http://schemas.microsoft.com/office/2006/metadata/properties" xmlns:ns2="d88e80f9-52c7-450b-a1e0-f1ea4463611e" xmlns:ns3="73f2fdcf-fcee-4476-ba10-9ce5cd052e13" targetNamespace="http://schemas.microsoft.com/office/2006/metadata/properties" ma:root="true" ma:fieldsID="14c3bbdc2f38c76fc9a10770a3a41766" ns2:_="" ns3:_="">
    <xsd:import namespace="d88e80f9-52c7-450b-a1e0-f1ea4463611e"/>
    <xsd:import namespace="73f2fdcf-fcee-4476-ba10-9ce5cd052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e80f9-52c7-450b-a1e0-f1ea44636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337c0f8-57ca-4de5-b31c-15c7ec7d57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fdcf-fcee-4476-ba10-9ce5cd052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8e80f9-52c7-450b-a1e0-f1ea446361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F7AF89-4F20-44F3-9C5F-759D2C9FBF25}">
  <ds:schemaRefs>
    <ds:schemaRef ds:uri="73f2fdcf-fcee-4476-ba10-9ce5cd052e13"/>
    <ds:schemaRef ds:uri="d88e80f9-52c7-450b-a1e0-f1ea446361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62E62C1-03CC-4B4A-9AD2-17686A239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29F2B5-15F5-4471-BCC6-45E10B074099}">
  <ds:schemaRefs>
    <ds:schemaRef ds:uri="73f2fdcf-fcee-4476-ba10-9ce5cd052e13"/>
    <ds:schemaRef ds:uri="d88e80f9-52c7-450b-a1e0-f1ea446361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COURTEMANCHE</dc:creator>
  <cp:revision>206</cp:revision>
  <dcterms:created xsi:type="dcterms:W3CDTF">2023-04-16T13:51:15Z</dcterms:created>
  <dcterms:modified xsi:type="dcterms:W3CDTF">2023-06-04T09:29:33Z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0x010100F3950664C4412D4AB12DCA5A976D558D</vt:lpwstr>
  </property>
  <property fmtid="{D5CDD505-2E9C-101B-9397-08002B2CF9AE}" pid="3" name="MediaServiceImageTags">
    <vt:lpwstr/>
  </property>
</Properties>
</file>