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9" r:id="rId5"/>
    <p:sldId id="257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2242F-94B2-B9F7-E8DD-C7582DFBB2E9}" v="272" dt="2023-06-04T09:15:02.844"/>
    <p1510:client id="{2D952414-4128-6CD6-F869-AF9A4DB873FC}" v="36" dt="2023-06-04T09:33:36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SAURY" userId="S::chsa60855@eleve.isep.fr::43eed086-8aa4-472b-8420-68aa6d00d8a2" providerId="AD" clId="Web-{2D952414-4128-6CD6-F869-AF9A4DB873FC}"/>
    <pc:docChg chg="modSld">
      <pc:chgData name="Christophe SAURY" userId="S::chsa60855@eleve.isep.fr::43eed086-8aa4-472b-8420-68aa6d00d8a2" providerId="AD" clId="Web-{2D952414-4128-6CD6-F869-AF9A4DB873FC}" dt="2023-06-04T09:33:35.583" v="34" actId="20577"/>
      <pc:docMkLst>
        <pc:docMk/>
      </pc:docMkLst>
      <pc:sldChg chg="addSp modSp">
        <pc:chgData name="Christophe SAURY" userId="S::chsa60855@eleve.isep.fr::43eed086-8aa4-472b-8420-68aa6d00d8a2" providerId="AD" clId="Web-{2D952414-4128-6CD6-F869-AF9A4DB873FC}" dt="2023-06-04T09:32:47.504" v="22" actId="1076"/>
        <pc:sldMkLst>
          <pc:docMk/>
          <pc:sldMk cId="0" sldId="257"/>
        </pc:sldMkLst>
        <pc:spChg chg="add mod">
          <ac:chgData name="Christophe SAURY" userId="S::chsa60855@eleve.isep.fr::43eed086-8aa4-472b-8420-68aa6d00d8a2" providerId="AD" clId="Web-{2D952414-4128-6CD6-F869-AF9A4DB873FC}" dt="2023-06-04T09:32:18.596" v="15" actId="1076"/>
          <ac:spMkLst>
            <pc:docMk/>
            <pc:sldMk cId="0" sldId="257"/>
            <ac:spMk id="5" creationId="{82A8D436-381A-CAC3-7A95-E1AFB4E7260C}"/>
          </ac:spMkLst>
        </pc:spChg>
        <pc:spChg chg="add mod">
          <ac:chgData name="Christophe SAURY" userId="S::chsa60855@eleve.isep.fr::43eed086-8aa4-472b-8420-68aa6d00d8a2" providerId="AD" clId="Web-{2D952414-4128-6CD6-F869-AF9A4DB873FC}" dt="2023-06-04T09:32:23.800" v="17" actId="1076"/>
          <ac:spMkLst>
            <pc:docMk/>
            <pc:sldMk cId="0" sldId="257"/>
            <ac:spMk id="10" creationId="{3ED54E76-1941-804F-1389-4EFD2C1825C1}"/>
          </ac:spMkLst>
        </pc:spChg>
        <pc:spChg chg="mod ord">
          <ac:chgData name="Christophe SAURY" userId="S::chsa60855@eleve.isep.fr::43eed086-8aa4-472b-8420-68aa6d00d8a2" providerId="AD" clId="Web-{2D952414-4128-6CD6-F869-AF9A4DB873FC}" dt="2023-06-04T09:32:36.269" v="20" actId="1076"/>
          <ac:spMkLst>
            <pc:docMk/>
            <pc:sldMk cId="0" sldId="257"/>
            <ac:spMk id="3090" creationId="{2F8D588E-E022-E649-3352-A915FA3A3B8E}"/>
          </ac:spMkLst>
        </pc:spChg>
        <pc:spChg chg="mod ord">
          <ac:chgData name="Christophe SAURY" userId="S::chsa60855@eleve.isep.fr::43eed086-8aa4-472b-8420-68aa6d00d8a2" providerId="AD" clId="Web-{2D952414-4128-6CD6-F869-AF9A4DB873FC}" dt="2023-06-04T09:32:47.504" v="22" actId="1076"/>
          <ac:spMkLst>
            <pc:docMk/>
            <pc:sldMk cId="0" sldId="257"/>
            <ac:spMk id="3091" creationId="{4E66A257-961E-A0F5-7A72-07BB689D9798}"/>
          </ac:spMkLst>
        </pc:spChg>
      </pc:sldChg>
      <pc:sldChg chg="addSp delSp modSp">
        <pc:chgData name="Christophe SAURY" userId="S::chsa60855@eleve.isep.fr::43eed086-8aa4-472b-8420-68aa6d00d8a2" providerId="AD" clId="Web-{2D952414-4128-6CD6-F869-AF9A4DB873FC}" dt="2023-06-04T09:32:01.799" v="13"/>
        <pc:sldMkLst>
          <pc:docMk/>
          <pc:sldMk cId="0" sldId="259"/>
        </pc:sldMkLst>
        <pc:spChg chg="add del mod">
          <ac:chgData name="Christophe SAURY" userId="S::chsa60855@eleve.isep.fr::43eed086-8aa4-472b-8420-68aa6d00d8a2" providerId="AD" clId="Web-{2D952414-4128-6CD6-F869-AF9A4DB873FC}" dt="2023-06-04T09:31:42.455" v="8"/>
          <ac:spMkLst>
            <pc:docMk/>
            <pc:sldMk cId="0" sldId="259"/>
            <ac:spMk id="6" creationId="{57EFD2B6-00F2-CC27-7F5C-9E20BD74E7BF}"/>
          </ac:spMkLst>
        </pc:spChg>
        <pc:spChg chg="add mod">
          <ac:chgData name="Christophe SAURY" userId="S::chsa60855@eleve.isep.fr::43eed086-8aa4-472b-8420-68aa6d00d8a2" providerId="AD" clId="Web-{2D952414-4128-6CD6-F869-AF9A4DB873FC}" dt="2023-06-04T09:31:40.204" v="7" actId="1076"/>
          <ac:spMkLst>
            <pc:docMk/>
            <pc:sldMk cId="0" sldId="259"/>
            <ac:spMk id="7" creationId="{DF58BB97-2EF7-E172-5264-73D2D6AC503A}"/>
          </ac:spMkLst>
        </pc:spChg>
        <pc:spChg chg="add mod">
          <ac:chgData name="Christophe SAURY" userId="S::chsa60855@eleve.isep.fr::43eed086-8aa4-472b-8420-68aa6d00d8a2" providerId="AD" clId="Web-{2D952414-4128-6CD6-F869-AF9A4DB873FC}" dt="2023-06-04T09:31:55.892" v="12" actId="1076"/>
          <ac:spMkLst>
            <pc:docMk/>
            <pc:sldMk cId="0" sldId="259"/>
            <ac:spMk id="8" creationId="{ADDB5FC5-62FB-010E-FB2A-654F520932FE}"/>
          </ac:spMkLst>
        </pc:spChg>
        <pc:spChg chg="del">
          <ac:chgData name="Christophe SAURY" userId="S::chsa60855@eleve.isep.fr::43eed086-8aa4-472b-8420-68aa6d00d8a2" providerId="AD" clId="Web-{2D952414-4128-6CD6-F869-AF9A4DB873FC}" dt="2023-06-04T09:31:23.126" v="3"/>
          <ac:spMkLst>
            <pc:docMk/>
            <pc:sldMk cId="0" sldId="259"/>
            <ac:spMk id="4110" creationId="{6159C8F5-A207-404F-01C1-27EE34921725}"/>
          </ac:spMkLst>
        </pc:spChg>
        <pc:spChg chg="del">
          <ac:chgData name="Christophe SAURY" userId="S::chsa60855@eleve.isep.fr::43eed086-8aa4-472b-8420-68aa6d00d8a2" providerId="AD" clId="Web-{2D952414-4128-6CD6-F869-AF9A4DB873FC}" dt="2023-06-04T09:31:43.689" v="9"/>
          <ac:spMkLst>
            <pc:docMk/>
            <pc:sldMk cId="0" sldId="259"/>
            <ac:spMk id="4111" creationId="{6F243CC6-AE40-6F3D-55AC-24FA2CF44243}"/>
          </ac:spMkLst>
        </pc:spChg>
        <pc:spChg chg="del">
          <ac:chgData name="Christophe SAURY" userId="S::chsa60855@eleve.isep.fr::43eed086-8aa4-472b-8420-68aa6d00d8a2" providerId="AD" clId="Web-{2D952414-4128-6CD6-F869-AF9A4DB873FC}" dt="2023-06-04T09:31:47.611" v="10"/>
          <ac:spMkLst>
            <pc:docMk/>
            <pc:sldMk cId="0" sldId="259"/>
            <ac:spMk id="4112" creationId="{1D85219C-BE6F-2362-D3F7-B365FBFC714B}"/>
          </ac:spMkLst>
        </pc:spChg>
        <pc:spChg chg="del">
          <ac:chgData name="Christophe SAURY" userId="S::chsa60855@eleve.isep.fr::43eed086-8aa4-472b-8420-68aa6d00d8a2" providerId="AD" clId="Web-{2D952414-4128-6CD6-F869-AF9A4DB873FC}" dt="2023-06-04T09:32:01.799" v="13"/>
          <ac:spMkLst>
            <pc:docMk/>
            <pc:sldMk cId="0" sldId="259"/>
            <ac:spMk id="4113" creationId="{0E0E73A5-817D-8AE0-35E2-19B77A506568}"/>
          </ac:spMkLst>
        </pc:spChg>
      </pc:sldChg>
      <pc:sldChg chg="addSp delSp modSp">
        <pc:chgData name="Christophe SAURY" userId="S::chsa60855@eleve.isep.fr::43eed086-8aa4-472b-8420-68aa6d00d8a2" providerId="AD" clId="Web-{2D952414-4128-6CD6-F869-AF9A4DB873FC}" dt="2023-06-04T09:33:35.583" v="34" actId="20577"/>
        <pc:sldMkLst>
          <pc:docMk/>
          <pc:sldMk cId="0" sldId="260"/>
        </pc:sldMkLst>
        <pc:spChg chg="mod">
          <ac:chgData name="Christophe SAURY" userId="S::chsa60855@eleve.isep.fr::43eed086-8aa4-472b-8420-68aa6d00d8a2" providerId="AD" clId="Web-{2D952414-4128-6CD6-F869-AF9A4DB873FC}" dt="2023-06-04T09:33:35.583" v="34" actId="20577"/>
          <ac:spMkLst>
            <pc:docMk/>
            <pc:sldMk cId="0" sldId="260"/>
            <ac:spMk id="3" creationId="{FA784032-7570-F5FD-EB8B-113B1F844115}"/>
          </ac:spMkLst>
        </pc:spChg>
        <pc:spChg chg="add mod">
          <ac:chgData name="Christophe SAURY" userId="S::chsa60855@eleve.isep.fr::43eed086-8aa4-472b-8420-68aa6d00d8a2" providerId="AD" clId="Web-{2D952414-4128-6CD6-F869-AF9A4DB873FC}" dt="2023-06-04T09:33:26.114" v="32" actId="14100"/>
          <ac:spMkLst>
            <pc:docMk/>
            <pc:sldMk cId="0" sldId="260"/>
            <ac:spMk id="4" creationId="{95B2A884-3031-7C82-B782-95302EEF669F}"/>
          </ac:spMkLst>
        </pc:spChg>
        <pc:spChg chg="mod">
          <ac:chgData name="Christophe SAURY" userId="S::chsa60855@eleve.isep.fr::43eed086-8aa4-472b-8420-68aa6d00d8a2" providerId="AD" clId="Web-{2D952414-4128-6CD6-F869-AF9A4DB873FC}" dt="2023-06-04T09:24:40.331" v="2" actId="1076"/>
          <ac:spMkLst>
            <pc:docMk/>
            <pc:sldMk cId="0" sldId="260"/>
            <ac:spMk id="13" creationId="{2CD22566-1C4C-90B2-5289-66766F3EFE9B}"/>
          </ac:spMkLst>
        </pc:spChg>
        <pc:spChg chg="mod">
          <ac:chgData name="Christophe SAURY" userId="S::chsa60855@eleve.isep.fr::43eed086-8aa4-472b-8420-68aa6d00d8a2" providerId="AD" clId="Web-{2D952414-4128-6CD6-F869-AF9A4DB873FC}" dt="2023-06-04T09:24:37.284" v="1" actId="1076"/>
          <ac:spMkLst>
            <pc:docMk/>
            <pc:sldMk cId="0" sldId="260"/>
            <ac:spMk id="15" creationId="{579C2B89-CF8E-47FF-01E9-A6C5887CA2D8}"/>
          </ac:spMkLst>
        </pc:spChg>
        <pc:spChg chg="add del mod">
          <ac:chgData name="Christophe SAURY" userId="S::chsa60855@eleve.isep.fr::43eed086-8aa4-472b-8420-68aa6d00d8a2" providerId="AD" clId="Web-{2D952414-4128-6CD6-F869-AF9A4DB873FC}" dt="2023-06-04T09:33:06.473" v="26" actId="14100"/>
          <ac:spMkLst>
            <pc:docMk/>
            <pc:sldMk cId="0" sldId="260"/>
            <ac:spMk id="17" creationId="{5CDBC7F9-81E7-1106-B9DF-6C15C0124B64}"/>
          </ac:spMkLst>
        </pc:spChg>
      </pc:sldChg>
    </pc:docChg>
  </pc:docChgLst>
  <pc:docChgLst>
    <pc:chgData name="Christophe SAURY" userId="S::chsa60855@eleve.isep.fr::43eed086-8aa4-472b-8420-68aa6d00d8a2" providerId="AD" clId="Web-{1092242F-94B2-B9F7-E8DD-C7582DFBB2E9}"/>
    <pc:docChg chg="modSld sldOrd">
      <pc:chgData name="Christophe SAURY" userId="S::chsa60855@eleve.isep.fr::43eed086-8aa4-472b-8420-68aa6d00d8a2" providerId="AD" clId="Web-{1092242F-94B2-B9F7-E8DD-C7582DFBB2E9}" dt="2023-06-04T09:15:01.126" v="255" actId="20577"/>
      <pc:docMkLst>
        <pc:docMk/>
      </pc:docMkLst>
      <pc:sldChg chg="addSp delSp modSp">
        <pc:chgData name="Christophe SAURY" userId="S::chsa60855@eleve.isep.fr::43eed086-8aa4-472b-8420-68aa6d00d8a2" providerId="AD" clId="Web-{1092242F-94B2-B9F7-E8DD-C7582DFBB2E9}" dt="2023-06-04T09:15:01.126" v="255" actId="20577"/>
        <pc:sldMkLst>
          <pc:docMk/>
          <pc:sldMk cId="0" sldId="257"/>
        </pc:sldMkLst>
        <pc:spChg chg="mod">
          <ac:chgData name="Christophe SAURY" userId="S::chsa60855@eleve.isep.fr::43eed086-8aa4-472b-8420-68aa6d00d8a2" providerId="AD" clId="Web-{1092242F-94B2-B9F7-E8DD-C7582DFBB2E9}" dt="2023-06-04T09:12:10.026" v="221" actId="1076"/>
          <ac:spMkLst>
            <pc:docMk/>
            <pc:sldMk cId="0" sldId="257"/>
            <ac:spMk id="3" creationId="{42B441C6-1349-3847-2B62-0034434CD562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4:02.202" v="245" actId="20577"/>
          <ac:spMkLst>
            <pc:docMk/>
            <pc:sldMk cId="0" sldId="257"/>
            <ac:spMk id="4" creationId="{9C418B7A-8498-9688-F1C4-DF662F08FAAB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6:42.640" v="84"/>
          <ac:spMkLst>
            <pc:docMk/>
            <pc:sldMk cId="0" sldId="257"/>
            <ac:spMk id="5" creationId="{254E67C7-4EC4-BACA-3935-A7A979D44522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07:09.266" v="93" actId="20577"/>
          <ac:spMkLst>
            <pc:docMk/>
            <pc:sldMk cId="0" sldId="257"/>
            <ac:spMk id="6" creationId="{F6DE7687-1212-FD2C-C353-18B76EEA03A3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11:53.494" v="214" actId="1076"/>
          <ac:spMkLst>
            <pc:docMk/>
            <pc:sldMk cId="0" sldId="257"/>
            <ac:spMk id="7" creationId="{F2D4ECDE-D30B-4D0B-95CB-96F5C5F0E06F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11:56.901" v="215" actId="1076"/>
          <ac:spMkLst>
            <pc:docMk/>
            <pc:sldMk cId="0" sldId="257"/>
            <ac:spMk id="8" creationId="{C4B15332-7CB7-6F5C-484F-A22977D1DFEA}"/>
          </ac:spMkLst>
        </pc:spChg>
        <pc:spChg chg="del">
          <ac:chgData name="Christophe SAURY" userId="S::chsa60855@eleve.isep.fr::43eed086-8aa4-472b-8420-68aa6d00d8a2" providerId="AD" clId="Web-{1092242F-94B2-B9F7-E8DD-C7582DFBB2E9}" dt="2023-06-04T09:10:39.773" v="198"/>
          <ac:spMkLst>
            <pc:docMk/>
            <pc:sldMk cId="0" sldId="257"/>
            <ac:spMk id="21" creationId="{CB656BEB-0811-BC38-661F-937C2A0FF04D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7:12.141" v="94" actId="1076"/>
          <ac:spMkLst>
            <pc:docMk/>
            <pc:sldMk cId="0" sldId="257"/>
            <ac:spMk id="3074" creationId="{972592C8-046E-F073-9A24-3A208C2F1698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5:01.126" v="255" actId="20577"/>
          <ac:spMkLst>
            <pc:docMk/>
            <pc:sldMk cId="0" sldId="257"/>
            <ac:spMk id="3077" creationId="{4B3FB669-EE26-8422-9F7C-A6C841790FD4}"/>
          </ac:spMkLst>
        </pc:spChg>
        <pc:spChg chg="del">
          <ac:chgData name="Christophe SAURY" userId="S::chsa60855@eleve.isep.fr::43eed086-8aa4-472b-8420-68aa6d00d8a2" providerId="AD" clId="Web-{1092242F-94B2-B9F7-E8DD-C7582DFBB2E9}" dt="2023-06-04T09:10:13.850" v="194"/>
          <ac:spMkLst>
            <pc:docMk/>
            <pc:sldMk cId="0" sldId="257"/>
            <ac:spMk id="3078" creationId="{ABEEE03F-2443-95C5-D665-44869859BF93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2:09.979" v="217" actId="1076"/>
          <ac:spMkLst>
            <pc:docMk/>
            <pc:sldMk cId="0" sldId="257"/>
            <ac:spMk id="3079" creationId="{E59123D6-E34C-657E-1CC2-52D005B462BF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2:09.995" v="218" actId="1076"/>
          <ac:spMkLst>
            <pc:docMk/>
            <pc:sldMk cId="0" sldId="257"/>
            <ac:spMk id="3080" creationId="{27CBE0FB-CD2B-ACA4-8A62-EBFD76EAAA1E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4:18.484" v="249" actId="1076"/>
          <ac:spMkLst>
            <pc:docMk/>
            <pc:sldMk cId="0" sldId="257"/>
            <ac:spMk id="3081" creationId="{6AA14C31-9C50-2AF8-8B09-81721B2C7641}"/>
          </ac:spMkLst>
        </pc:spChg>
        <pc:spChg chg="del">
          <ac:chgData name="Christophe SAURY" userId="S::chsa60855@eleve.isep.fr::43eed086-8aa4-472b-8420-68aa6d00d8a2" providerId="AD" clId="Web-{1092242F-94B2-B9F7-E8DD-C7582DFBB2E9}" dt="2023-06-04T09:12:58.606" v="232"/>
          <ac:spMkLst>
            <pc:docMk/>
            <pc:sldMk cId="0" sldId="257"/>
            <ac:spMk id="3082" creationId="{B82AF780-E6D8-3B2D-122D-36EABA5BFF02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3:31.607" v="237" actId="1076"/>
          <ac:spMkLst>
            <pc:docMk/>
            <pc:sldMk cId="0" sldId="257"/>
            <ac:spMk id="3083" creationId="{7C6600E9-0C86-E217-1EE8-0DCBBB6A83BF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3:41.514" v="238" actId="1076"/>
          <ac:spMkLst>
            <pc:docMk/>
            <pc:sldMk cId="0" sldId="257"/>
            <ac:spMk id="3084" creationId="{20F36E77-4611-2773-7213-3FFACEDA9013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3:58.920" v="244" actId="20577"/>
          <ac:spMkLst>
            <pc:docMk/>
            <pc:sldMk cId="0" sldId="257"/>
            <ac:spMk id="3085" creationId="{82A36899-8F14-C8BD-FA55-AD9AEB041A5B}"/>
          </ac:spMkLst>
        </pc:spChg>
        <pc:spChg chg="del mod">
          <ac:chgData name="Christophe SAURY" userId="S::chsa60855@eleve.isep.fr::43eed086-8aa4-472b-8420-68aa6d00d8a2" providerId="AD" clId="Web-{1092242F-94B2-B9F7-E8DD-C7582DFBB2E9}" dt="2023-06-04T09:14:47.531" v="251"/>
          <ac:spMkLst>
            <pc:docMk/>
            <pc:sldMk cId="0" sldId="257"/>
            <ac:spMk id="3086" creationId="{909A5638-F2FE-A81B-81B2-2E6853D34359}"/>
          </ac:spMkLst>
        </pc:spChg>
        <pc:spChg chg="del mod">
          <ac:chgData name="Christophe SAURY" userId="S::chsa60855@eleve.isep.fr::43eed086-8aa4-472b-8420-68aa6d00d8a2" providerId="AD" clId="Web-{1092242F-94B2-B9F7-E8DD-C7582DFBB2E9}" dt="2023-06-04T09:14:52.735" v="253"/>
          <ac:spMkLst>
            <pc:docMk/>
            <pc:sldMk cId="0" sldId="257"/>
            <ac:spMk id="3087" creationId="{85ADB9D3-A5C2-A19E-6B2A-1E2CF318732D}"/>
          </ac:spMkLst>
        </pc:spChg>
        <pc:spChg chg="del mod">
          <ac:chgData name="Christophe SAURY" userId="S::chsa60855@eleve.isep.fr::43eed086-8aa4-472b-8420-68aa6d00d8a2" providerId="AD" clId="Web-{1092242F-94B2-B9F7-E8DD-C7582DFBB2E9}" dt="2023-06-04T09:14:57.626" v="254"/>
          <ac:spMkLst>
            <pc:docMk/>
            <pc:sldMk cId="0" sldId="257"/>
            <ac:spMk id="3088" creationId="{318B3B1E-63D8-C699-E198-BE2B467CD93D}"/>
          </ac:spMkLst>
        </pc:spChg>
        <pc:spChg chg="del mod">
          <ac:chgData name="Christophe SAURY" userId="S::chsa60855@eleve.isep.fr::43eed086-8aa4-472b-8420-68aa6d00d8a2" providerId="AD" clId="Web-{1092242F-94B2-B9F7-E8DD-C7582DFBB2E9}" dt="2023-06-04T09:14:28.562" v="250"/>
          <ac:spMkLst>
            <pc:docMk/>
            <pc:sldMk cId="0" sldId="257"/>
            <ac:spMk id="3089" creationId="{2E60376F-7D33-5E9F-FD46-1C28F659DC07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2:10.011" v="219" actId="1076"/>
          <ac:spMkLst>
            <pc:docMk/>
            <pc:sldMk cId="0" sldId="257"/>
            <ac:spMk id="3090" creationId="{2F8D588E-E022-E649-3352-A915FA3A3B8E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12:10.011" v="220" actId="1076"/>
          <ac:spMkLst>
            <pc:docMk/>
            <pc:sldMk cId="0" sldId="257"/>
            <ac:spMk id="3091" creationId="{4E66A257-961E-A0F5-7A72-07BB689D9798}"/>
          </ac:spMkLst>
        </pc:spChg>
        <pc:spChg chg="del mod">
          <ac:chgData name="Christophe SAURY" userId="S::chsa60855@eleve.isep.fr::43eed086-8aa4-472b-8420-68aa6d00d8a2" providerId="AD" clId="Web-{1092242F-94B2-B9F7-E8DD-C7582DFBB2E9}" dt="2023-06-04T09:14:49.078" v="252"/>
          <ac:spMkLst>
            <pc:docMk/>
            <pc:sldMk cId="0" sldId="257"/>
            <ac:spMk id="3092" creationId="{CD53BDC7-7306-7EFB-75DE-60060971148C}"/>
          </ac:spMkLst>
        </pc:spChg>
        <pc:spChg chg="del">
          <ac:chgData name="Christophe SAURY" userId="S::chsa60855@eleve.isep.fr::43eed086-8aa4-472b-8420-68aa6d00d8a2" providerId="AD" clId="Web-{1092242F-94B2-B9F7-E8DD-C7582DFBB2E9}" dt="2023-06-04T09:10:30.898" v="197"/>
          <ac:spMkLst>
            <pc:docMk/>
            <pc:sldMk cId="0" sldId="257"/>
            <ac:spMk id="3094" creationId="{F465D7B5-E4EC-03E7-11F6-5BA69305CE8D}"/>
          </ac:spMkLst>
        </pc:spChg>
        <pc:spChg chg="del">
          <ac:chgData name="Christophe SAURY" userId="S::chsa60855@eleve.isep.fr::43eed086-8aa4-472b-8420-68aa6d00d8a2" providerId="AD" clId="Web-{1092242F-94B2-B9F7-E8DD-C7582DFBB2E9}" dt="2023-06-04T09:10:42.820" v="199"/>
          <ac:spMkLst>
            <pc:docMk/>
            <pc:sldMk cId="0" sldId="257"/>
            <ac:spMk id="3095" creationId="{F1A45F5C-21E1-3EC1-DE35-7608818D32C5}"/>
          </ac:spMkLst>
        </pc:spChg>
      </pc:sldChg>
      <pc:sldChg chg="addSp delSp modSp ord">
        <pc:chgData name="Christophe SAURY" userId="S::chsa60855@eleve.isep.fr::43eed086-8aa4-472b-8420-68aa6d00d8a2" providerId="AD" clId="Web-{1092242F-94B2-B9F7-E8DD-C7582DFBB2E9}" dt="2023-06-04T09:09:45.256" v="193" actId="20577"/>
        <pc:sldMkLst>
          <pc:docMk/>
          <pc:sldMk cId="0" sldId="259"/>
        </pc:sldMkLst>
        <pc:spChg chg="add mod">
          <ac:chgData name="Christophe SAURY" userId="S::chsa60855@eleve.isep.fr::43eed086-8aa4-472b-8420-68aa6d00d8a2" providerId="AD" clId="Web-{1092242F-94B2-B9F7-E8DD-C7582DFBB2E9}" dt="2023-06-04T09:02:39.617" v="36" actId="20577"/>
          <ac:spMkLst>
            <pc:docMk/>
            <pc:sldMk cId="0" sldId="259"/>
            <ac:spMk id="2" creationId="{333F7FC3-43E1-AC1A-B346-BA9DC9739C69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08:10.862" v="118" actId="20577"/>
          <ac:spMkLst>
            <pc:docMk/>
            <pc:sldMk cId="0" sldId="259"/>
            <ac:spMk id="3" creationId="{974CB7D8-32B3-AD0C-4B33-FD8648B8FCD8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08:15.018" v="125" actId="20577"/>
          <ac:spMkLst>
            <pc:docMk/>
            <pc:sldMk cId="0" sldId="259"/>
            <ac:spMk id="4" creationId="{E65F2CC4-A973-CC4F-5371-D7FEEA57F521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08:13.018" v="124" actId="20577"/>
          <ac:spMkLst>
            <pc:docMk/>
            <pc:sldMk cId="0" sldId="259"/>
            <ac:spMk id="5" creationId="{72EDDA7E-3DA0-E769-5BCA-944C75EF775C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54"/>
          <ac:spMkLst>
            <pc:docMk/>
            <pc:sldMk cId="0" sldId="259"/>
            <ac:spMk id="6" creationId="{278927F9-89AF-A408-FE5F-7DB60784DDA0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53"/>
          <ac:spMkLst>
            <pc:docMk/>
            <pc:sldMk cId="0" sldId="259"/>
            <ac:spMk id="7" creationId="{F8C6F890-0569-7E2F-87DB-5C49C61DFA25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52"/>
          <ac:spMkLst>
            <pc:docMk/>
            <pc:sldMk cId="0" sldId="259"/>
            <ac:spMk id="8" creationId="{43CD40CB-78F3-A2D9-DAF9-CDDE9E1CA3B0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51"/>
          <ac:spMkLst>
            <pc:docMk/>
            <pc:sldMk cId="0" sldId="259"/>
            <ac:spMk id="9" creationId="{8B8611B4-75B0-AC39-25DE-5CD2C64A0D7E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50"/>
          <ac:spMkLst>
            <pc:docMk/>
            <pc:sldMk cId="0" sldId="259"/>
            <ac:spMk id="10" creationId="{DD8D0EFC-9A4E-AB3D-5ADA-E0C50C121E1E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8:26.238" v="138" actId="14100"/>
          <ac:spMkLst>
            <pc:docMk/>
            <pc:sldMk cId="0" sldId="259"/>
            <ac:spMk id="12" creationId="{7A45614C-5AC5-D4C3-3F1A-E6045AD836AD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49"/>
          <ac:spMkLst>
            <pc:docMk/>
            <pc:sldMk cId="0" sldId="259"/>
            <ac:spMk id="13" creationId="{315A753D-5123-4241-9478-59FCCA8A1719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48"/>
          <ac:spMkLst>
            <pc:docMk/>
            <pc:sldMk cId="0" sldId="259"/>
            <ac:spMk id="14" creationId="{67816A47-9A34-73D8-1087-7622ADBED246}"/>
          </ac:spMkLst>
        </pc:spChg>
        <pc:spChg chg="add del">
          <ac:chgData name="Christophe SAURY" userId="S::chsa60855@eleve.isep.fr::43eed086-8aa4-472b-8420-68aa6d00d8a2" providerId="AD" clId="Web-{1092242F-94B2-B9F7-E8DD-C7582DFBB2E9}" dt="2023-06-04T09:08:30.925" v="147"/>
          <ac:spMkLst>
            <pc:docMk/>
            <pc:sldMk cId="0" sldId="259"/>
            <ac:spMk id="15" creationId="{4AD05DCB-168E-F3AD-AE9F-F5BC3B70F899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09:00.864" v="161" actId="1076"/>
          <ac:spMkLst>
            <pc:docMk/>
            <pc:sldMk cId="0" sldId="259"/>
            <ac:spMk id="16" creationId="{D2663223-DE9B-13AB-0F96-3025DA801922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09:24.177" v="180" actId="1076"/>
          <ac:spMkLst>
            <pc:docMk/>
            <pc:sldMk cId="0" sldId="259"/>
            <ac:spMk id="17" creationId="{9A0F5F68-D12F-27D7-C810-137E2B2741DB}"/>
          </ac:spMkLst>
        </pc:spChg>
        <pc:spChg chg="add mod">
          <ac:chgData name="Christophe SAURY" userId="S::chsa60855@eleve.isep.fr::43eed086-8aa4-472b-8420-68aa6d00d8a2" providerId="AD" clId="Web-{1092242F-94B2-B9F7-E8DD-C7582DFBB2E9}" dt="2023-06-04T09:09:45.256" v="193" actId="20577"/>
          <ac:spMkLst>
            <pc:docMk/>
            <pc:sldMk cId="0" sldId="259"/>
            <ac:spMk id="18" creationId="{0D5D53FF-5747-E0E0-A652-437CCFA59F98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2:12.897" v="21" actId="1076"/>
          <ac:spMkLst>
            <pc:docMk/>
            <pc:sldMk cId="0" sldId="259"/>
            <ac:spMk id="4099" creationId="{2F4F9B9C-DAB9-3C5A-1CD4-3A10396130C4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8:06.378" v="117" actId="20577"/>
          <ac:spMkLst>
            <pc:docMk/>
            <pc:sldMk cId="0" sldId="259"/>
            <ac:spMk id="4101" creationId="{FC13839C-F547-375B-23A5-C09303A4218F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1:50.506" v="18" actId="20577"/>
          <ac:spMkLst>
            <pc:docMk/>
            <pc:sldMk cId="0" sldId="259"/>
            <ac:spMk id="4102" creationId="{38569030-9A6C-9987-DF82-554CD92400E7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4:36.136" v="72" actId="20577"/>
          <ac:spMkLst>
            <pc:docMk/>
            <pc:sldMk cId="0" sldId="259"/>
            <ac:spMk id="4104" creationId="{3B9969F6-0715-810C-93BA-2CCAC3F3F84B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2:08.147" v="20" actId="14100"/>
          <ac:spMkLst>
            <pc:docMk/>
            <pc:sldMk cId="0" sldId="259"/>
            <ac:spMk id="4106" creationId="{0DB99278-80E6-7691-0BEC-A586AFFE2109}"/>
          </ac:spMkLst>
        </pc:spChg>
        <pc:spChg chg="mod">
          <ac:chgData name="Christophe SAURY" userId="S::chsa60855@eleve.isep.fr::43eed086-8aa4-472b-8420-68aa6d00d8a2" providerId="AD" clId="Web-{1092242F-94B2-B9F7-E8DD-C7582DFBB2E9}" dt="2023-06-04T09:04:38.183" v="74" actId="20577"/>
          <ac:spMkLst>
            <pc:docMk/>
            <pc:sldMk cId="0" sldId="259"/>
            <ac:spMk id="4109" creationId="{B9B5E990-FD7D-A193-068E-371BC0404C9B}"/>
          </ac:spMkLst>
        </pc:spChg>
        <pc:spChg chg="mod ord">
          <ac:chgData name="Christophe SAURY" userId="S::chsa60855@eleve.isep.fr::43eed086-8aa4-472b-8420-68aa6d00d8a2" providerId="AD" clId="Web-{1092242F-94B2-B9F7-E8DD-C7582DFBB2E9}" dt="2023-06-04T09:06:16.280" v="81" actId="1076"/>
          <ac:spMkLst>
            <pc:docMk/>
            <pc:sldMk cId="0" sldId="259"/>
            <ac:spMk id="4113" creationId="{0E0E73A5-817D-8AE0-35E2-19B77A506568}"/>
          </ac:spMkLst>
        </pc:spChg>
      </pc:sldChg>
      <pc:sldChg chg="addSp">
        <pc:chgData name="Christophe SAURY" userId="S::chsa60855@eleve.isep.fr::43eed086-8aa4-472b-8420-68aa6d00d8a2" providerId="AD" clId="Web-{1092242F-94B2-B9F7-E8DD-C7582DFBB2E9}" dt="2023-06-04T09:07:54.377" v="107"/>
        <pc:sldMkLst>
          <pc:docMk/>
          <pc:sldMk cId="0" sldId="260"/>
        </pc:sldMkLst>
        <pc:spChg chg="add">
          <ac:chgData name="Christophe SAURY" userId="S::chsa60855@eleve.isep.fr::43eed086-8aa4-472b-8420-68aa6d00d8a2" providerId="AD" clId="Web-{1092242F-94B2-B9F7-E8DD-C7582DFBB2E9}" dt="2023-06-04T09:07:54.330" v="100"/>
          <ac:spMkLst>
            <pc:docMk/>
            <pc:sldMk cId="0" sldId="260"/>
            <ac:spMk id="3" creationId="{FA784032-7570-F5FD-EB8B-113B1F844115}"/>
          </ac:spMkLst>
        </pc:spChg>
        <pc:spChg chg="add">
          <ac:chgData name="Christophe SAURY" userId="S::chsa60855@eleve.isep.fr::43eed086-8aa4-472b-8420-68aa6d00d8a2" providerId="AD" clId="Web-{1092242F-94B2-B9F7-E8DD-C7582DFBB2E9}" dt="2023-06-04T09:07:54.346" v="101"/>
          <ac:spMkLst>
            <pc:docMk/>
            <pc:sldMk cId="0" sldId="260"/>
            <ac:spMk id="5" creationId="{99B665DE-27AA-E37D-8DD6-FBB0BBD1EA03}"/>
          </ac:spMkLst>
        </pc:spChg>
        <pc:spChg chg="add">
          <ac:chgData name="Christophe SAURY" userId="S::chsa60855@eleve.isep.fr::43eed086-8aa4-472b-8420-68aa6d00d8a2" providerId="AD" clId="Web-{1092242F-94B2-B9F7-E8DD-C7582DFBB2E9}" dt="2023-06-04T09:07:54.346" v="102"/>
          <ac:spMkLst>
            <pc:docMk/>
            <pc:sldMk cId="0" sldId="260"/>
            <ac:spMk id="7" creationId="{99BAE14F-F6B3-90F7-2FC3-3603225A92D3}"/>
          </ac:spMkLst>
        </pc:spChg>
        <pc:spChg chg="add">
          <ac:chgData name="Christophe SAURY" userId="S::chsa60855@eleve.isep.fr::43eed086-8aa4-472b-8420-68aa6d00d8a2" providerId="AD" clId="Web-{1092242F-94B2-B9F7-E8DD-C7582DFBB2E9}" dt="2023-06-04T09:07:54.346" v="103"/>
          <ac:spMkLst>
            <pc:docMk/>
            <pc:sldMk cId="0" sldId="260"/>
            <ac:spMk id="9" creationId="{E43DB5CE-D24C-11CA-4D95-10374DA3D150}"/>
          </ac:spMkLst>
        </pc:spChg>
        <pc:spChg chg="add">
          <ac:chgData name="Christophe SAURY" userId="S::chsa60855@eleve.isep.fr::43eed086-8aa4-472b-8420-68aa6d00d8a2" providerId="AD" clId="Web-{1092242F-94B2-B9F7-E8DD-C7582DFBB2E9}" dt="2023-06-04T09:07:54.361" v="104"/>
          <ac:spMkLst>
            <pc:docMk/>
            <pc:sldMk cId="0" sldId="260"/>
            <ac:spMk id="11" creationId="{E56F19F0-867F-4C95-5F64-F75FE290386F}"/>
          </ac:spMkLst>
        </pc:spChg>
        <pc:spChg chg="add">
          <ac:chgData name="Christophe SAURY" userId="S::chsa60855@eleve.isep.fr::43eed086-8aa4-472b-8420-68aa6d00d8a2" providerId="AD" clId="Web-{1092242F-94B2-B9F7-E8DD-C7582DFBB2E9}" dt="2023-06-04T09:07:54.361" v="105"/>
          <ac:spMkLst>
            <pc:docMk/>
            <pc:sldMk cId="0" sldId="260"/>
            <ac:spMk id="13" creationId="{2CD22566-1C4C-90B2-5289-66766F3EFE9B}"/>
          </ac:spMkLst>
        </pc:spChg>
        <pc:spChg chg="add">
          <ac:chgData name="Christophe SAURY" userId="S::chsa60855@eleve.isep.fr::43eed086-8aa4-472b-8420-68aa6d00d8a2" providerId="AD" clId="Web-{1092242F-94B2-B9F7-E8DD-C7582DFBB2E9}" dt="2023-06-04T09:07:54.377" v="106"/>
          <ac:spMkLst>
            <pc:docMk/>
            <pc:sldMk cId="0" sldId="260"/>
            <ac:spMk id="15" creationId="{579C2B89-CF8E-47FF-01E9-A6C5887CA2D8}"/>
          </ac:spMkLst>
        </pc:spChg>
        <pc:spChg chg="add">
          <ac:chgData name="Christophe SAURY" userId="S::chsa60855@eleve.isep.fr::43eed086-8aa4-472b-8420-68aa6d00d8a2" providerId="AD" clId="Web-{1092242F-94B2-B9F7-E8DD-C7582DFBB2E9}" dt="2023-06-04T09:07:54.377" v="107"/>
          <ac:spMkLst>
            <pc:docMk/>
            <pc:sldMk cId="0" sldId="260"/>
            <ac:spMk id="17" creationId="{5CDBC7F9-81E7-1106-B9DF-6C15C0124B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CC9EB-1132-DADB-13C8-432EF17D432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93A3-BCB3-4939-9441-78FB93B67DBC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B6BB87-DC88-1724-5886-F1D436B0D36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5EE95-8371-53E3-6FB5-3007668DBB0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008FB-5FC8-40CF-B6E4-54F1C7CAB98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0437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F91B5-AACB-1B34-08DC-F7AA30E1AD2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EFD2-D9A8-4337-8BDB-58235BAACE56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DB959-2E81-0FE4-7C00-D6D74093C65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1F47AE-2439-DD17-F284-6F4DE43F0B2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EEC5F-1B40-4D82-BC92-29485439400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67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5729-64B1-2478-184B-00FB853A7406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9E871-B91A-4E57-978A-E4F8206F5228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24F1A-482E-B840-753A-FA89E83FE0B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E99539-E202-E40C-0F83-0D4206D7D28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D10C-D475-41DE-A235-514B520EFE0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56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A4D42-53E3-20D6-F2CD-1FF6FFC08B9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11CFC-6C53-4E20-990B-F586C62F718E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A4ECA-D3D0-529C-2453-B40AEF26E83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BCB37-A3DD-6E96-1A98-1BAFC723DE8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79466-FC02-441A-9A28-EFF96C3B604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7918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F44E7-C00C-34DF-FB71-8A7D0DAA1DE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AEF77-B5C8-4973-B494-04B55AC6B870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E89DB-C035-1CA1-A87A-F25D219C223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89E2C3-C0E3-B114-919B-2EE742B96CD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C9A4B-FBD7-44C4-89D3-3D2F899BF95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2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0773FA9-B9F4-506D-318A-2A090563009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CACF-6485-4180-AEEF-A12FDB34180A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B573411-6D0C-AE0D-B0CC-772D2CE4A27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7CD7EBDA-C551-32FF-FAEF-E84F720526B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214A0-6339-4D64-9B41-B559FB0A044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57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690A5B2-4D6A-C5EF-8208-64C48D636AD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230C9-09CE-4972-8194-9BF278098DCE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D8472BF1-368A-B603-E6A9-3602B63D2D27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311EE617-A7EA-344C-62EC-64504549695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C6348-FBA7-418B-AF17-CB257B3C6CF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AAEBE88-89DE-6CE3-24E3-6A26024BDCC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59543-0B54-4093-9695-E99DB3C2C4A4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18E1EC0B-BB9A-AB09-F39A-F71C8D7A5CF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BC0EF54-ED17-249F-DBF6-3943937A72B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DC62-90A0-4CA3-B50C-BCC06659884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45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F9F9FFFB-7C35-91DF-A2D2-DF6FCA179D8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59796-C374-41FF-8446-A7042A3FE633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A782191-DD76-4E3A-B547-0F56748700E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3514288-E082-B3A4-5894-E2839C59902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BE52-6295-4F23-B861-8472557F1B2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9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F68E139-369D-3405-2CE8-BA07C4EA2F2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2129-61D5-4214-8881-44A17BD3CCAD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8807A68-292B-882A-4B59-914820D6B6E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E98BCF1-57C4-7B92-2082-E70603D5126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5527-127F-4B38-AE1F-81458116B45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77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A040F41-D928-605B-9769-571CBE7D73D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B735D-9311-4DE6-B3C4-389CC9F5B6BF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C54C4F9-7F98-510D-ED92-0603632460B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7326142A-CB1D-06E7-F4D5-7BED98E2222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3B52D-F63C-4806-941C-3C2E5F9A979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7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8FBEB3C9-833F-E3C3-8A59-208A295A28E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7B7204BA-4234-227A-5CBF-C6A45A5C57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C35E4-456B-262A-0981-E6B7B20BD8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 smtClean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6A0AF155-5F34-488E-A7AC-8DF485E22DF1}" type="datetime1">
              <a:rPr lang="en-US"/>
              <a:pPr>
                <a:defRPr/>
              </a:pPr>
              <a:t>6/4/2023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EEA9B-1103-EAA6-BDB2-AF0293F26F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4E8D9-0AFD-16B9-8CCF-1D71FE26B7D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 smtClean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9EBAB8F0-1287-4D17-B640-24A83808DF2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>
        <a:lnSpc>
          <a:spcPct val="90000"/>
        </a:lnSpc>
        <a:spcBef>
          <a:spcPct val="0"/>
        </a:spcBef>
        <a:spcAft>
          <a:spcPct val="0"/>
        </a:spcAft>
        <a:defRPr lang="fr-FR" sz="4400" kern="1200">
          <a:solidFill>
            <a:srgbClr val="000000"/>
          </a:solidFill>
          <a:latin typeface="Calibri Light"/>
        </a:defRPr>
      </a:lvl1pPr>
      <a:lvl2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2pPr>
      <a:lvl3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3pPr>
      <a:lvl4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4pPr>
      <a:lvl5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800" kern="1200">
          <a:solidFill>
            <a:srgbClr val="000000"/>
          </a:solidFill>
          <a:latin typeface="Calibri"/>
        </a:defRPr>
      </a:lvl1pPr>
      <a:lvl2pPr marL="685800" lvl="1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400" kern="1200">
          <a:solidFill>
            <a:srgbClr val="000000"/>
          </a:solidFill>
          <a:latin typeface="Calibri"/>
        </a:defRPr>
      </a:lvl2pPr>
      <a:lvl3pPr marL="1143000" lvl="2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000" kern="1200">
          <a:solidFill>
            <a:srgbClr val="000000"/>
          </a:solidFill>
          <a:latin typeface="Calibri"/>
        </a:defRPr>
      </a:lvl3pPr>
      <a:lvl4pPr marL="1600200" lvl="3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</a:defRPr>
      </a:lvl4pPr>
      <a:lvl5pPr marL="2057400" lvl="4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 : coins arrondis 3">
            <a:extLst>
              <a:ext uri="{FF2B5EF4-FFF2-40B4-BE49-F238E27FC236}">
                <a16:creationId xmlns:a16="http://schemas.microsoft.com/office/drawing/2014/main" id="{8408E86B-0B5B-396B-3E85-6B668B28E4EF}"/>
              </a:ext>
            </a:extLst>
          </p:cNvPr>
          <p:cNvSpPr>
            <a:spLocks/>
          </p:cNvSpPr>
          <p:nvPr/>
        </p:nvSpPr>
        <p:spPr bwMode="auto">
          <a:xfrm>
            <a:off x="2016125" y="169863"/>
            <a:ext cx="8291513" cy="987425"/>
          </a:xfrm>
          <a:custGeom>
            <a:avLst/>
            <a:gdLst>
              <a:gd name="T0" fmla="*/ 4145903 w 8291806"/>
              <a:gd name="T1" fmla="*/ 0 h 987798"/>
              <a:gd name="T2" fmla="*/ 8291806 w 8291806"/>
              <a:gd name="T3" fmla="*/ 493899 h 987798"/>
              <a:gd name="T4" fmla="*/ 4145903 w 8291806"/>
              <a:gd name="T5" fmla="*/ 987798 h 987798"/>
              <a:gd name="T6" fmla="*/ 0 w 8291806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8291806"/>
              <a:gd name="T13" fmla="*/ 48221 h 987798"/>
              <a:gd name="T14" fmla="*/ 8243585 w 8291806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91806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8127173" y="987798"/>
                </a:lnTo>
                <a:lnTo>
                  <a:pt x="8127173" y="987797"/>
                </a:lnTo>
                <a:cubicBezTo>
                  <a:pt x="8218097" y="987797"/>
                  <a:pt x="8291806" y="914089"/>
                  <a:pt x="8291806" y="823165"/>
                </a:cubicBezTo>
                <a:lnTo>
                  <a:pt x="8291806" y="164633"/>
                </a:lnTo>
                <a:cubicBezTo>
                  <a:pt x="8291806" y="73708"/>
                  <a:pt x="8218097" y="0"/>
                  <a:pt x="8127173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Grande Activité</a:t>
            </a:r>
          </a:p>
        </p:txBody>
      </p:sp>
      <p:sp>
        <p:nvSpPr>
          <p:cNvPr id="2051" name="Rectangle : coins arrondis 7">
            <a:extLst>
              <a:ext uri="{FF2B5EF4-FFF2-40B4-BE49-F238E27FC236}">
                <a16:creationId xmlns:a16="http://schemas.microsoft.com/office/drawing/2014/main" id="{2BE28F1D-7166-57F9-9A48-665C0500B0A0}"/>
              </a:ext>
            </a:extLst>
          </p:cNvPr>
          <p:cNvSpPr>
            <a:spLocks/>
          </p:cNvSpPr>
          <p:nvPr/>
        </p:nvSpPr>
        <p:spPr bwMode="auto">
          <a:xfrm>
            <a:off x="2016125" y="1325563"/>
            <a:ext cx="6180138" cy="989012"/>
          </a:xfrm>
          <a:custGeom>
            <a:avLst/>
            <a:gdLst>
              <a:gd name="T0" fmla="*/ 3090763 w 6181526"/>
              <a:gd name="T1" fmla="*/ 0 h 987798"/>
              <a:gd name="T2" fmla="*/ 6181526 w 6181526"/>
              <a:gd name="T3" fmla="*/ 493899 h 987798"/>
              <a:gd name="T4" fmla="*/ 3090763 w 6181526"/>
              <a:gd name="T5" fmla="*/ 987798 h 987798"/>
              <a:gd name="T6" fmla="*/ 0 w 6181526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6181526"/>
              <a:gd name="T13" fmla="*/ 48221 h 987798"/>
              <a:gd name="T14" fmla="*/ 6133305 w 6181526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1526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6016893" y="987798"/>
                </a:lnTo>
                <a:lnTo>
                  <a:pt x="6016893" y="987797"/>
                </a:lnTo>
                <a:cubicBezTo>
                  <a:pt x="6107817" y="987797"/>
                  <a:pt x="6181526" y="914089"/>
                  <a:pt x="6181526" y="823165"/>
                </a:cubicBezTo>
                <a:lnTo>
                  <a:pt x="6181526" y="164633"/>
                </a:lnTo>
                <a:cubicBezTo>
                  <a:pt x="6181526" y="73708"/>
                  <a:pt x="6107817" y="0"/>
                  <a:pt x="6016893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Activité</a:t>
            </a:r>
          </a:p>
        </p:txBody>
      </p:sp>
      <p:sp>
        <p:nvSpPr>
          <p:cNvPr id="2052" name="Rectangle : coins arrondis 8">
            <a:extLst>
              <a:ext uri="{FF2B5EF4-FFF2-40B4-BE49-F238E27FC236}">
                <a16:creationId xmlns:a16="http://schemas.microsoft.com/office/drawing/2014/main" id="{3A8A979D-0287-5F6D-9F9F-B06BEE0CBDD3}"/>
              </a:ext>
            </a:extLst>
          </p:cNvPr>
          <p:cNvSpPr>
            <a:spLocks/>
          </p:cNvSpPr>
          <p:nvPr/>
        </p:nvSpPr>
        <p:spPr bwMode="auto">
          <a:xfrm>
            <a:off x="8345488" y="1325563"/>
            <a:ext cx="1962150" cy="989012"/>
          </a:xfrm>
          <a:custGeom>
            <a:avLst/>
            <a:gdLst>
              <a:gd name="T0" fmla="*/ 980493 w 1960985"/>
              <a:gd name="T1" fmla="*/ 0 h 987798"/>
              <a:gd name="T2" fmla="*/ 1960985 w 1960985"/>
              <a:gd name="T3" fmla="*/ 493899 h 987798"/>
              <a:gd name="T4" fmla="*/ 980493 w 1960985"/>
              <a:gd name="T5" fmla="*/ 987798 h 987798"/>
              <a:gd name="T6" fmla="*/ 0 w 1960985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1960985"/>
              <a:gd name="T13" fmla="*/ 48221 h 987798"/>
              <a:gd name="T14" fmla="*/ 1912764 w 1960985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0985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1796352" y="987798"/>
                </a:lnTo>
                <a:lnTo>
                  <a:pt x="1796352" y="987797"/>
                </a:lnTo>
                <a:cubicBezTo>
                  <a:pt x="1887276" y="987797"/>
                  <a:pt x="1960985" y="914089"/>
                  <a:pt x="1960985" y="823165"/>
                </a:cubicBezTo>
                <a:lnTo>
                  <a:pt x="1960985" y="164633"/>
                </a:lnTo>
                <a:cubicBezTo>
                  <a:pt x="1960985" y="73708"/>
                  <a:pt x="1887276" y="0"/>
                  <a:pt x="1796352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 	</a:t>
            </a:r>
          </a:p>
        </p:txBody>
      </p:sp>
      <p:sp>
        <p:nvSpPr>
          <p:cNvPr id="2053" name="Rectangle : coins arrondis 10">
            <a:extLst>
              <a:ext uri="{FF2B5EF4-FFF2-40B4-BE49-F238E27FC236}">
                <a16:creationId xmlns:a16="http://schemas.microsoft.com/office/drawing/2014/main" id="{DC626895-D72F-4915-96F3-9E2F61548971}"/>
              </a:ext>
            </a:extLst>
          </p:cNvPr>
          <p:cNvSpPr>
            <a:spLocks/>
          </p:cNvSpPr>
          <p:nvPr/>
        </p:nvSpPr>
        <p:spPr bwMode="auto">
          <a:xfrm>
            <a:off x="8355013" y="2451100"/>
            <a:ext cx="1962150" cy="987425"/>
          </a:xfrm>
          <a:custGeom>
            <a:avLst/>
            <a:gdLst>
              <a:gd name="T0" fmla="*/ 980493 w 1960985"/>
              <a:gd name="T1" fmla="*/ 0 h 987798"/>
              <a:gd name="T2" fmla="*/ 1960985 w 1960985"/>
              <a:gd name="T3" fmla="*/ 493899 h 987798"/>
              <a:gd name="T4" fmla="*/ 980493 w 1960985"/>
              <a:gd name="T5" fmla="*/ 987798 h 987798"/>
              <a:gd name="T6" fmla="*/ 0 w 1960985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1960985"/>
              <a:gd name="T13" fmla="*/ 48221 h 987798"/>
              <a:gd name="T14" fmla="*/ 1912764 w 1960985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0985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1796352" y="987798"/>
                </a:lnTo>
                <a:lnTo>
                  <a:pt x="1796352" y="987797"/>
                </a:lnTo>
                <a:cubicBezTo>
                  <a:pt x="1887276" y="987797"/>
                  <a:pt x="1960985" y="914089"/>
                  <a:pt x="1960985" y="823165"/>
                </a:cubicBezTo>
                <a:lnTo>
                  <a:pt x="1960985" y="164633"/>
                </a:lnTo>
                <a:cubicBezTo>
                  <a:pt x="1960985" y="73708"/>
                  <a:pt x="1887276" y="0"/>
                  <a:pt x="1796352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2054" name="Rectangle : coins arrondis 11">
            <a:extLst>
              <a:ext uri="{FF2B5EF4-FFF2-40B4-BE49-F238E27FC236}">
                <a16:creationId xmlns:a16="http://schemas.microsoft.com/office/drawing/2014/main" id="{118A9E14-0AB6-8927-D5A6-536DF22AD9C1}"/>
              </a:ext>
            </a:extLst>
          </p:cNvPr>
          <p:cNvSpPr>
            <a:spLocks/>
          </p:cNvSpPr>
          <p:nvPr/>
        </p:nvSpPr>
        <p:spPr bwMode="auto">
          <a:xfrm>
            <a:off x="6245225" y="2451100"/>
            <a:ext cx="1960563" cy="987425"/>
          </a:xfrm>
          <a:custGeom>
            <a:avLst/>
            <a:gdLst>
              <a:gd name="T0" fmla="*/ 980493 w 1960985"/>
              <a:gd name="T1" fmla="*/ 0 h 987798"/>
              <a:gd name="T2" fmla="*/ 1960985 w 1960985"/>
              <a:gd name="T3" fmla="*/ 493899 h 987798"/>
              <a:gd name="T4" fmla="*/ 980493 w 1960985"/>
              <a:gd name="T5" fmla="*/ 987798 h 987798"/>
              <a:gd name="T6" fmla="*/ 0 w 1960985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1960985"/>
              <a:gd name="T13" fmla="*/ 48221 h 987798"/>
              <a:gd name="T14" fmla="*/ 1912764 w 1960985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0985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1796352" y="987798"/>
                </a:lnTo>
                <a:lnTo>
                  <a:pt x="1796352" y="987797"/>
                </a:lnTo>
                <a:cubicBezTo>
                  <a:pt x="1887276" y="987797"/>
                  <a:pt x="1960985" y="914089"/>
                  <a:pt x="1960985" y="823165"/>
                </a:cubicBezTo>
                <a:lnTo>
                  <a:pt x="1960985" y="164633"/>
                </a:lnTo>
                <a:cubicBezTo>
                  <a:pt x="1960985" y="73708"/>
                  <a:pt x="1887276" y="0"/>
                  <a:pt x="1796352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2055" name="Rectangle : coins arrondis 13">
            <a:extLst>
              <a:ext uri="{FF2B5EF4-FFF2-40B4-BE49-F238E27FC236}">
                <a16:creationId xmlns:a16="http://schemas.microsoft.com/office/drawing/2014/main" id="{1040BF1B-8278-C75F-DD4B-EA0BFB10BCF0}"/>
              </a:ext>
            </a:extLst>
          </p:cNvPr>
          <p:cNvSpPr>
            <a:spLocks/>
          </p:cNvSpPr>
          <p:nvPr/>
        </p:nvSpPr>
        <p:spPr bwMode="auto">
          <a:xfrm>
            <a:off x="2024063" y="2451100"/>
            <a:ext cx="4071937" cy="987425"/>
          </a:xfrm>
          <a:custGeom>
            <a:avLst/>
            <a:gdLst>
              <a:gd name="T0" fmla="*/ 2035628 w 4071256"/>
              <a:gd name="T1" fmla="*/ 0 h 987798"/>
              <a:gd name="T2" fmla="*/ 4071256 w 4071256"/>
              <a:gd name="T3" fmla="*/ 493899 h 987798"/>
              <a:gd name="T4" fmla="*/ 2035628 w 4071256"/>
              <a:gd name="T5" fmla="*/ 987798 h 987798"/>
              <a:gd name="T6" fmla="*/ 0 w 4071256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4071256"/>
              <a:gd name="T13" fmla="*/ 48221 h 987798"/>
              <a:gd name="T14" fmla="*/ 4023035 w 4071256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71256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3906623" y="987798"/>
                </a:lnTo>
                <a:lnTo>
                  <a:pt x="3906623" y="987797"/>
                </a:lnTo>
                <a:cubicBezTo>
                  <a:pt x="3997547" y="987797"/>
                  <a:pt x="4071256" y="914089"/>
                  <a:pt x="4071256" y="823165"/>
                </a:cubicBezTo>
                <a:lnTo>
                  <a:pt x="4071256" y="164633"/>
                </a:lnTo>
                <a:cubicBezTo>
                  <a:pt x="4071256" y="73708"/>
                  <a:pt x="3997547" y="0"/>
                  <a:pt x="3906623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Tâche : MVP</a:t>
            </a:r>
          </a:p>
        </p:txBody>
      </p:sp>
      <p:sp>
        <p:nvSpPr>
          <p:cNvPr id="2056" name="Rectangle : coins arrondis 14">
            <a:extLst>
              <a:ext uri="{FF2B5EF4-FFF2-40B4-BE49-F238E27FC236}">
                <a16:creationId xmlns:a16="http://schemas.microsoft.com/office/drawing/2014/main" id="{9C5E26E9-F44B-5DD4-1A45-066F1F38C9BD}"/>
              </a:ext>
            </a:extLst>
          </p:cNvPr>
          <p:cNvSpPr>
            <a:spLocks/>
          </p:cNvSpPr>
          <p:nvPr/>
        </p:nvSpPr>
        <p:spPr bwMode="auto">
          <a:xfrm>
            <a:off x="8345488" y="3575050"/>
            <a:ext cx="1962150" cy="987425"/>
          </a:xfrm>
          <a:custGeom>
            <a:avLst/>
            <a:gdLst>
              <a:gd name="T0" fmla="*/ 980493 w 1960985"/>
              <a:gd name="T1" fmla="*/ 0 h 987798"/>
              <a:gd name="T2" fmla="*/ 1960985 w 1960985"/>
              <a:gd name="T3" fmla="*/ 493899 h 987798"/>
              <a:gd name="T4" fmla="*/ 980493 w 1960985"/>
              <a:gd name="T5" fmla="*/ 987798 h 987798"/>
              <a:gd name="T6" fmla="*/ 0 w 1960985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1960985"/>
              <a:gd name="T13" fmla="*/ 48221 h 987798"/>
              <a:gd name="T14" fmla="*/ 1912764 w 1960985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0985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1796352" y="987798"/>
                </a:lnTo>
                <a:lnTo>
                  <a:pt x="1796352" y="987797"/>
                </a:lnTo>
                <a:cubicBezTo>
                  <a:pt x="1887276" y="987797"/>
                  <a:pt x="1960985" y="914089"/>
                  <a:pt x="1960985" y="823165"/>
                </a:cubicBezTo>
                <a:lnTo>
                  <a:pt x="1960985" y="164633"/>
                </a:lnTo>
                <a:cubicBezTo>
                  <a:pt x="1960985" y="73708"/>
                  <a:pt x="1887276" y="0"/>
                  <a:pt x="1796352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2057" name="Rectangle : coins arrondis 15">
            <a:extLst>
              <a:ext uri="{FF2B5EF4-FFF2-40B4-BE49-F238E27FC236}">
                <a16:creationId xmlns:a16="http://schemas.microsoft.com/office/drawing/2014/main" id="{13D21948-5680-371F-3ACA-787701F52008}"/>
              </a:ext>
            </a:extLst>
          </p:cNvPr>
          <p:cNvSpPr>
            <a:spLocks/>
          </p:cNvSpPr>
          <p:nvPr/>
        </p:nvSpPr>
        <p:spPr bwMode="auto">
          <a:xfrm>
            <a:off x="6235700" y="3575050"/>
            <a:ext cx="1960563" cy="987425"/>
          </a:xfrm>
          <a:custGeom>
            <a:avLst/>
            <a:gdLst>
              <a:gd name="T0" fmla="*/ 980493 w 1960985"/>
              <a:gd name="T1" fmla="*/ 0 h 987798"/>
              <a:gd name="T2" fmla="*/ 1960985 w 1960985"/>
              <a:gd name="T3" fmla="*/ 493899 h 987798"/>
              <a:gd name="T4" fmla="*/ 980493 w 1960985"/>
              <a:gd name="T5" fmla="*/ 987798 h 987798"/>
              <a:gd name="T6" fmla="*/ 0 w 1960985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1960985"/>
              <a:gd name="T13" fmla="*/ 48221 h 987798"/>
              <a:gd name="T14" fmla="*/ 1912764 w 1960985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0985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1796352" y="987798"/>
                </a:lnTo>
                <a:lnTo>
                  <a:pt x="1796352" y="987797"/>
                </a:lnTo>
                <a:cubicBezTo>
                  <a:pt x="1887276" y="987797"/>
                  <a:pt x="1960985" y="914089"/>
                  <a:pt x="1960985" y="823165"/>
                </a:cubicBezTo>
                <a:lnTo>
                  <a:pt x="1960985" y="164633"/>
                </a:lnTo>
                <a:cubicBezTo>
                  <a:pt x="1960985" y="73708"/>
                  <a:pt x="1887276" y="0"/>
                  <a:pt x="1796352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2058" name="Rectangle : coins arrondis 16">
            <a:extLst>
              <a:ext uri="{FF2B5EF4-FFF2-40B4-BE49-F238E27FC236}">
                <a16:creationId xmlns:a16="http://schemas.microsoft.com/office/drawing/2014/main" id="{ED78928F-3867-31E5-9E01-C96BBA92D1F7}"/>
              </a:ext>
            </a:extLst>
          </p:cNvPr>
          <p:cNvSpPr>
            <a:spLocks/>
          </p:cNvSpPr>
          <p:nvPr/>
        </p:nvSpPr>
        <p:spPr bwMode="auto">
          <a:xfrm>
            <a:off x="4125913" y="3575050"/>
            <a:ext cx="1960562" cy="987425"/>
          </a:xfrm>
          <a:custGeom>
            <a:avLst/>
            <a:gdLst>
              <a:gd name="T0" fmla="*/ 980493 w 1960985"/>
              <a:gd name="T1" fmla="*/ 0 h 987798"/>
              <a:gd name="T2" fmla="*/ 1960985 w 1960985"/>
              <a:gd name="T3" fmla="*/ 493899 h 987798"/>
              <a:gd name="T4" fmla="*/ 980493 w 1960985"/>
              <a:gd name="T5" fmla="*/ 987798 h 987798"/>
              <a:gd name="T6" fmla="*/ 0 w 1960985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1960985"/>
              <a:gd name="T13" fmla="*/ 48221 h 987798"/>
              <a:gd name="T14" fmla="*/ 1912764 w 1960985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0985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1796352" y="987798"/>
                </a:lnTo>
                <a:lnTo>
                  <a:pt x="1796352" y="987797"/>
                </a:lnTo>
                <a:cubicBezTo>
                  <a:pt x="1887276" y="987797"/>
                  <a:pt x="1960985" y="914089"/>
                  <a:pt x="1960985" y="823165"/>
                </a:cubicBezTo>
                <a:lnTo>
                  <a:pt x="1960985" y="164633"/>
                </a:lnTo>
                <a:cubicBezTo>
                  <a:pt x="1960985" y="73708"/>
                  <a:pt x="1887276" y="0"/>
                  <a:pt x="1796352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2059" name="Rectangle : coins arrondis 17">
            <a:extLst>
              <a:ext uri="{FF2B5EF4-FFF2-40B4-BE49-F238E27FC236}">
                <a16:creationId xmlns:a16="http://schemas.microsoft.com/office/drawing/2014/main" id="{820C5231-1248-D3D0-B90E-22FDB6F53648}"/>
              </a:ext>
            </a:extLst>
          </p:cNvPr>
          <p:cNvSpPr>
            <a:spLocks/>
          </p:cNvSpPr>
          <p:nvPr/>
        </p:nvSpPr>
        <p:spPr bwMode="auto">
          <a:xfrm>
            <a:off x="2016125" y="3575050"/>
            <a:ext cx="1960563" cy="987425"/>
          </a:xfrm>
          <a:custGeom>
            <a:avLst/>
            <a:gdLst>
              <a:gd name="T0" fmla="*/ 980493 w 1960985"/>
              <a:gd name="T1" fmla="*/ 0 h 987798"/>
              <a:gd name="T2" fmla="*/ 1960985 w 1960985"/>
              <a:gd name="T3" fmla="*/ 493899 h 987798"/>
              <a:gd name="T4" fmla="*/ 980493 w 1960985"/>
              <a:gd name="T5" fmla="*/ 987798 h 987798"/>
              <a:gd name="T6" fmla="*/ 0 w 1960985"/>
              <a:gd name="T7" fmla="*/ 493899 h 98779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8221 w 1960985"/>
              <a:gd name="T13" fmla="*/ 48221 h 987798"/>
              <a:gd name="T14" fmla="*/ 1912764 w 1960985"/>
              <a:gd name="T15" fmla="*/ 939577 h 9877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0985" h="987798">
                <a:moveTo>
                  <a:pt x="164633" y="0"/>
                </a:moveTo>
                <a:lnTo>
                  <a:pt x="164633" y="0"/>
                </a:lnTo>
                <a:cubicBezTo>
                  <a:pt x="73708" y="0"/>
                  <a:pt x="0" y="73708"/>
                  <a:pt x="0" y="164632"/>
                </a:cubicBezTo>
                <a:lnTo>
                  <a:pt x="0" y="823165"/>
                </a:lnTo>
                <a:lnTo>
                  <a:pt x="0" y="823164"/>
                </a:lnTo>
                <a:cubicBezTo>
                  <a:pt x="0" y="914089"/>
                  <a:pt x="73708" y="987797"/>
                  <a:pt x="164632" y="987797"/>
                </a:cubicBezTo>
                <a:lnTo>
                  <a:pt x="1796352" y="987798"/>
                </a:lnTo>
                <a:lnTo>
                  <a:pt x="1796352" y="987797"/>
                </a:lnTo>
                <a:cubicBezTo>
                  <a:pt x="1887276" y="987797"/>
                  <a:pt x="1960985" y="914089"/>
                  <a:pt x="1960985" y="823165"/>
                </a:cubicBezTo>
                <a:lnTo>
                  <a:pt x="1960985" y="164633"/>
                </a:lnTo>
                <a:cubicBezTo>
                  <a:pt x="1960985" y="73708"/>
                  <a:pt x="1887276" y="0"/>
                  <a:pt x="1796352" y="0"/>
                </a:cubicBezTo>
                <a:lnTo>
                  <a:pt x="164633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Release</a:t>
            </a:r>
          </a:p>
        </p:txBody>
      </p:sp>
      <p:sp>
        <p:nvSpPr>
          <p:cNvPr id="2060" name="Rectangle : coins arrondis 20">
            <a:extLst>
              <a:ext uri="{FF2B5EF4-FFF2-40B4-BE49-F238E27FC236}">
                <a16:creationId xmlns:a16="http://schemas.microsoft.com/office/drawing/2014/main" id="{A63D2C48-0446-BF41-608C-B1F504E0078C}"/>
              </a:ext>
            </a:extLst>
          </p:cNvPr>
          <p:cNvSpPr>
            <a:spLocks/>
          </p:cNvSpPr>
          <p:nvPr/>
        </p:nvSpPr>
        <p:spPr bwMode="auto">
          <a:xfrm>
            <a:off x="1851025" y="5532438"/>
            <a:ext cx="1762125" cy="250825"/>
          </a:xfrm>
          <a:custGeom>
            <a:avLst/>
            <a:gdLst>
              <a:gd name="T0" fmla="*/ 880965 w 1761929"/>
              <a:gd name="T1" fmla="*/ 0 h 251002"/>
              <a:gd name="T2" fmla="*/ 1761929 w 1761929"/>
              <a:gd name="T3" fmla="*/ 125501 h 251002"/>
              <a:gd name="T4" fmla="*/ 880965 w 1761929"/>
              <a:gd name="T5" fmla="*/ 251002 h 251002"/>
              <a:gd name="T6" fmla="*/ 0 w 1761929"/>
              <a:gd name="T7" fmla="*/ 125501 h 25100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2253 w 1761929"/>
              <a:gd name="T13" fmla="*/ 12253 h 251002"/>
              <a:gd name="T14" fmla="*/ 1749676 w 1761929"/>
              <a:gd name="T15" fmla="*/ 238749 h 251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1929" h="251002">
                <a:moveTo>
                  <a:pt x="41834" y="0"/>
                </a:moveTo>
                <a:lnTo>
                  <a:pt x="41834" y="0"/>
                </a:lnTo>
                <a:cubicBezTo>
                  <a:pt x="18729" y="0"/>
                  <a:pt x="0" y="18729"/>
                  <a:pt x="0" y="41833"/>
                </a:cubicBezTo>
                <a:lnTo>
                  <a:pt x="0" y="209168"/>
                </a:lnTo>
                <a:lnTo>
                  <a:pt x="0" y="209167"/>
                </a:lnTo>
                <a:cubicBezTo>
                  <a:pt x="0" y="232272"/>
                  <a:pt x="18729" y="251001"/>
                  <a:pt x="41833" y="251001"/>
                </a:cubicBezTo>
                <a:lnTo>
                  <a:pt x="1720095" y="251002"/>
                </a:lnTo>
                <a:lnTo>
                  <a:pt x="1720095" y="251001"/>
                </a:lnTo>
                <a:cubicBezTo>
                  <a:pt x="1743199" y="251001"/>
                  <a:pt x="1761929" y="232272"/>
                  <a:pt x="1761929" y="209168"/>
                </a:cubicBezTo>
                <a:lnTo>
                  <a:pt x="1761929" y="41834"/>
                </a:lnTo>
                <a:cubicBezTo>
                  <a:pt x="1761929" y="18729"/>
                  <a:pt x="1743199" y="0"/>
                  <a:pt x="1720095" y="0"/>
                </a:cubicBezTo>
                <a:lnTo>
                  <a:pt x="41834" y="0"/>
                </a:lnTo>
                <a:close/>
              </a:path>
            </a:pathLst>
          </a:custGeom>
          <a:solidFill>
            <a:srgbClr val="0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Utilisateurs</a:t>
            </a:r>
          </a:p>
        </p:txBody>
      </p:sp>
      <p:sp>
        <p:nvSpPr>
          <p:cNvPr id="2061" name="Rectangle : coins arrondis 21">
            <a:extLst>
              <a:ext uri="{FF2B5EF4-FFF2-40B4-BE49-F238E27FC236}">
                <a16:creationId xmlns:a16="http://schemas.microsoft.com/office/drawing/2014/main" id="{92AB43D2-12FC-054D-5200-8C58423FC4E3}"/>
              </a:ext>
            </a:extLst>
          </p:cNvPr>
          <p:cNvSpPr>
            <a:spLocks/>
          </p:cNvSpPr>
          <p:nvPr/>
        </p:nvSpPr>
        <p:spPr bwMode="auto">
          <a:xfrm>
            <a:off x="1851025" y="5945188"/>
            <a:ext cx="1762125" cy="250825"/>
          </a:xfrm>
          <a:custGeom>
            <a:avLst/>
            <a:gdLst>
              <a:gd name="T0" fmla="*/ 880965 w 1761929"/>
              <a:gd name="T1" fmla="*/ 0 h 251002"/>
              <a:gd name="T2" fmla="*/ 1761929 w 1761929"/>
              <a:gd name="T3" fmla="*/ 125501 h 251002"/>
              <a:gd name="T4" fmla="*/ 880965 w 1761929"/>
              <a:gd name="T5" fmla="*/ 251002 h 251002"/>
              <a:gd name="T6" fmla="*/ 0 w 1761929"/>
              <a:gd name="T7" fmla="*/ 125501 h 25100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2253 w 1761929"/>
              <a:gd name="T13" fmla="*/ 12253 h 251002"/>
              <a:gd name="T14" fmla="*/ 1749676 w 1761929"/>
              <a:gd name="T15" fmla="*/ 238749 h 251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1929" h="251002">
                <a:moveTo>
                  <a:pt x="41834" y="0"/>
                </a:moveTo>
                <a:lnTo>
                  <a:pt x="41834" y="0"/>
                </a:lnTo>
                <a:cubicBezTo>
                  <a:pt x="18729" y="0"/>
                  <a:pt x="0" y="18729"/>
                  <a:pt x="0" y="41833"/>
                </a:cubicBezTo>
                <a:lnTo>
                  <a:pt x="0" y="209168"/>
                </a:lnTo>
                <a:lnTo>
                  <a:pt x="0" y="209167"/>
                </a:lnTo>
                <a:cubicBezTo>
                  <a:pt x="0" y="232272"/>
                  <a:pt x="18729" y="251001"/>
                  <a:pt x="41833" y="251001"/>
                </a:cubicBezTo>
                <a:lnTo>
                  <a:pt x="1720095" y="251002"/>
                </a:lnTo>
                <a:lnTo>
                  <a:pt x="1720095" y="251001"/>
                </a:lnTo>
                <a:cubicBezTo>
                  <a:pt x="1743199" y="251001"/>
                  <a:pt x="1761929" y="232272"/>
                  <a:pt x="1761929" y="209168"/>
                </a:cubicBezTo>
                <a:lnTo>
                  <a:pt x="1761929" y="41834"/>
                </a:lnTo>
                <a:cubicBezTo>
                  <a:pt x="1761929" y="18729"/>
                  <a:pt x="1743199" y="0"/>
                  <a:pt x="1720095" y="0"/>
                </a:cubicBezTo>
                <a:lnTo>
                  <a:pt x="41834" y="0"/>
                </a:lnTo>
                <a:close/>
              </a:path>
            </a:pathLst>
          </a:custGeom>
          <a:solidFill>
            <a:srgbClr val="548235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Dermatologues</a:t>
            </a:r>
          </a:p>
        </p:txBody>
      </p:sp>
      <p:sp>
        <p:nvSpPr>
          <p:cNvPr id="2062" name="Rectangle : coins arrondis 22">
            <a:extLst>
              <a:ext uri="{FF2B5EF4-FFF2-40B4-BE49-F238E27FC236}">
                <a16:creationId xmlns:a16="http://schemas.microsoft.com/office/drawing/2014/main" id="{905559CC-390D-9735-1DCF-4362CCCBC8A3}"/>
              </a:ext>
            </a:extLst>
          </p:cNvPr>
          <p:cNvSpPr>
            <a:spLocks/>
          </p:cNvSpPr>
          <p:nvPr/>
        </p:nvSpPr>
        <p:spPr bwMode="auto">
          <a:xfrm>
            <a:off x="4125913" y="5519738"/>
            <a:ext cx="1762125" cy="250825"/>
          </a:xfrm>
          <a:custGeom>
            <a:avLst/>
            <a:gdLst>
              <a:gd name="T0" fmla="*/ 880965 w 1761929"/>
              <a:gd name="T1" fmla="*/ 0 h 251002"/>
              <a:gd name="T2" fmla="*/ 1761929 w 1761929"/>
              <a:gd name="T3" fmla="*/ 125501 h 251002"/>
              <a:gd name="T4" fmla="*/ 880965 w 1761929"/>
              <a:gd name="T5" fmla="*/ 251002 h 251002"/>
              <a:gd name="T6" fmla="*/ 0 w 1761929"/>
              <a:gd name="T7" fmla="*/ 125501 h 25100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2253 w 1761929"/>
              <a:gd name="T13" fmla="*/ 12253 h 251002"/>
              <a:gd name="T14" fmla="*/ 1749676 w 1761929"/>
              <a:gd name="T15" fmla="*/ 238749 h 251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1929" h="251002">
                <a:moveTo>
                  <a:pt x="41834" y="0"/>
                </a:moveTo>
                <a:lnTo>
                  <a:pt x="41834" y="0"/>
                </a:lnTo>
                <a:cubicBezTo>
                  <a:pt x="18729" y="0"/>
                  <a:pt x="0" y="18729"/>
                  <a:pt x="0" y="41833"/>
                </a:cubicBezTo>
                <a:lnTo>
                  <a:pt x="0" y="209168"/>
                </a:lnTo>
                <a:lnTo>
                  <a:pt x="0" y="209167"/>
                </a:lnTo>
                <a:cubicBezTo>
                  <a:pt x="0" y="232272"/>
                  <a:pt x="18729" y="251001"/>
                  <a:pt x="41833" y="251001"/>
                </a:cubicBezTo>
                <a:lnTo>
                  <a:pt x="1720095" y="251002"/>
                </a:lnTo>
                <a:lnTo>
                  <a:pt x="1720095" y="251001"/>
                </a:lnTo>
                <a:cubicBezTo>
                  <a:pt x="1743199" y="251001"/>
                  <a:pt x="1761929" y="232272"/>
                  <a:pt x="1761929" y="209168"/>
                </a:cubicBezTo>
                <a:lnTo>
                  <a:pt x="1761929" y="41834"/>
                </a:lnTo>
                <a:cubicBezTo>
                  <a:pt x="1761929" y="18729"/>
                  <a:pt x="1743199" y="0"/>
                  <a:pt x="1720095" y="0"/>
                </a:cubicBezTo>
                <a:lnTo>
                  <a:pt x="41834" y="0"/>
                </a:lnTo>
                <a:close/>
              </a:path>
            </a:pathLst>
          </a:custGeom>
          <a:solidFill>
            <a:srgbClr val="843C0C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Bloggeurs</a:t>
            </a:r>
          </a:p>
        </p:txBody>
      </p:sp>
      <p:sp>
        <p:nvSpPr>
          <p:cNvPr id="2063" name="Rectangle : coins arrondis 23">
            <a:extLst>
              <a:ext uri="{FF2B5EF4-FFF2-40B4-BE49-F238E27FC236}">
                <a16:creationId xmlns:a16="http://schemas.microsoft.com/office/drawing/2014/main" id="{93352D7C-A411-2816-C295-1A54DD020123}"/>
              </a:ext>
            </a:extLst>
          </p:cNvPr>
          <p:cNvSpPr>
            <a:spLocks/>
          </p:cNvSpPr>
          <p:nvPr/>
        </p:nvSpPr>
        <p:spPr bwMode="auto">
          <a:xfrm>
            <a:off x="4125913" y="5945188"/>
            <a:ext cx="1762125" cy="250825"/>
          </a:xfrm>
          <a:custGeom>
            <a:avLst/>
            <a:gdLst>
              <a:gd name="T0" fmla="*/ 880965 w 1761929"/>
              <a:gd name="T1" fmla="*/ 0 h 251002"/>
              <a:gd name="T2" fmla="*/ 1761929 w 1761929"/>
              <a:gd name="T3" fmla="*/ 125501 h 251002"/>
              <a:gd name="T4" fmla="*/ 880965 w 1761929"/>
              <a:gd name="T5" fmla="*/ 251002 h 251002"/>
              <a:gd name="T6" fmla="*/ 0 w 1761929"/>
              <a:gd name="T7" fmla="*/ 125501 h 25100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2253 w 1761929"/>
              <a:gd name="T13" fmla="*/ 12253 h 251002"/>
              <a:gd name="T14" fmla="*/ 1749676 w 1761929"/>
              <a:gd name="T15" fmla="*/ 238749 h 251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1929" h="251002">
                <a:moveTo>
                  <a:pt x="41834" y="0"/>
                </a:moveTo>
                <a:lnTo>
                  <a:pt x="41834" y="0"/>
                </a:lnTo>
                <a:cubicBezTo>
                  <a:pt x="18729" y="0"/>
                  <a:pt x="0" y="18729"/>
                  <a:pt x="0" y="41833"/>
                </a:cubicBezTo>
                <a:lnTo>
                  <a:pt x="0" y="209168"/>
                </a:lnTo>
                <a:lnTo>
                  <a:pt x="0" y="209167"/>
                </a:lnTo>
                <a:cubicBezTo>
                  <a:pt x="0" y="232272"/>
                  <a:pt x="18729" y="251001"/>
                  <a:pt x="41833" y="251001"/>
                </a:cubicBezTo>
                <a:lnTo>
                  <a:pt x="1720095" y="251002"/>
                </a:lnTo>
                <a:lnTo>
                  <a:pt x="1720095" y="251001"/>
                </a:lnTo>
                <a:cubicBezTo>
                  <a:pt x="1743199" y="251001"/>
                  <a:pt x="1761929" y="232272"/>
                  <a:pt x="1761929" y="209168"/>
                </a:cubicBezTo>
                <a:lnTo>
                  <a:pt x="1761929" y="41834"/>
                </a:lnTo>
                <a:cubicBezTo>
                  <a:pt x="1761929" y="18729"/>
                  <a:pt x="1743199" y="0"/>
                  <a:pt x="1720095" y="0"/>
                </a:cubicBezTo>
                <a:lnTo>
                  <a:pt x="41834" y="0"/>
                </a:lnTo>
                <a:close/>
              </a:path>
            </a:pathLst>
          </a:custGeom>
          <a:solidFill>
            <a:srgbClr val="1F4E79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Equipe de projet</a:t>
            </a:r>
          </a:p>
        </p:txBody>
      </p:sp>
      <p:sp>
        <p:nvSpPr>
          <p:cNvPr id="16" name="Rectangle : coins arrondis 24">
            <a:extLst>
              <a:ext uri="{FF2B5EF4-FFF2-40B4-BE49-F238E27FC236}">
                <a16:creationId xmlns:a16="http://schemas.microsoft.com/office/drawing/2014/main" id="{5FC37933-4810-4E9C-3C3A-3BDC202BFE6B}"/>
              </a:ext>
            </a:extLst>
          </p:cNvPr>
          <p:cNvSpPr/>
          <p:nvPr/>
        </p:nvSpPr>
        <p:spPr>
          <a:xfrm>
            <a:off x="6235700" y="5519738"/>
            <a:ext cx="2239963" cy="25082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>
                <a:solidFill>
                  <a:srgbClr val="FFFFFF"/>
                </a:solidFill>
                <a:latin typeface="Calibri"/>
              </a:rPr>
              <a:t>Entreprise de soin</a:t>
            </a:r>
            <a:endParaRPr lang="fr-FR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65" name="Rectangle : coins arrondis 25">
            <a:extLst>
              <a:ext uri="{FF2B5EF4-FFF2-40B4-BE49-F238E27FC236}">
                <a16:creationId xmlns:a16="http://schemas.microsoft.com/office/drawing/2014/main" id="{7DDB5DEF-DC3F-D148-1685-2F18945268BF}"/>
              </a:ext>
            </a:extLst>
          </p:cNvPr>
          <p:cNvSpPr>
            <a:spLocks/>
          </p:cNvSpPr>
          <p:nvPr/>
        </p:nvSpPr>
        <p:spPr bwMode="auto">
          <a:xfrm>
            <a:off x="6235700" y="5945188"/>
            <a:ext cx="2239963" cy="250825"/>
          </a:xfrm>
          <a:custGeom>
            <a:avLst/>
            <a:gdLst>
              <a:gd name="T0" fmla="*/ 1119724 w 2239447"/>
              <a:gd name="T1" fmla="*/ 0 h 251002"/>
              <a:gd name="T2" fmla="*/ 2239447 w 2239447"/>
              <a:gd name="T3" fmla="*/ 125501 h 251002"/>
              <a:gd name="T4" fmla="*/ 1119724 w 2239447"/>
              <a:gd name="T5" fmla="*/ 251002 h 251002"/>
              <a:gd name="T6" fmla="*/ 0 w 2239447"/>
              <a:gd name="T7" fmla="*/ 125501 h 25100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2253 w 2239447"/>
              <a:gd name="T13" fmla="*/ 12253 h 251002"/>
              <a:gd name="T14" fmla="*/ 2227194 w 2239447"/>
              <a:gd name="T15" fmla="*/ 238749 h 251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447" h="251002">
                <a:moveTo>
                  <a:pt x="41834" y="0"/>
                </a:moveTo>
                <a:lnTo>
                  <a:pt x="41834" y="0"/>
                </a:lnTo>
                <a:cubicBezTo>
                  <a:pt x="18729" y="0"/>
                  <a:pt x="0" y="18729"/>
                  <a:pt x="0" y="41833"/>
                </a:cubicBezTo>
                <a:lnTo>
                  <a:pt x="0" y="209168"/>
                </a:lnTo>
                <a:lnTo>
                  <a:pt x="0" y="209167"/>
                </a:lnTo>
                <a:cubicBezTo>
                  <a:pt x="0" y="232272"/>
                  <a:pt x="18729" y="251001"/>
                  <a:pt x="41833" y="251001"/>
                </a:cubicBezTo>
                <a:lnTo>
                  <a:pt x="2197613" y="251002"/>
                </a:lnTo>
                <a:lnTo>
                  <a:pt x="2197613" y="251001"/>
                </a:lnTo>
                <a:cubicBezTo>
                  <a:pt x="2220717" y="251001"/>
                  <a:pt x="2239447" y="232272"/>
                  <a:pt x="2239447" y="209168"/>
                </a:cubicBezTo>
                <a:lnTo>
                  <a:pt x="2239447" y="41834"/>
                </a:lnTo>
                <a:cubicBezTo>
                  <a:pt x="2239447" y="18729"/>
                  <a:pt x="2220717" y="0"/>
                  <a:pt x="2197613" y="0"/>
                </a:cubicBezTo>
                <a:lnTo>
                  <a:pt x="41834" y="0"/>
                </a:lnTo>
                <a:close/>
              </a:path>
            </a:pathLst>
          </a:custGeom>
          <a:solidFill>
            <a:srgbClr val="4472C4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Release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 : coins arrondis 29">
            <a:extLst>
              <a:ext uri="{FF2B5EF4-FFF2-40B4-BE49-F238E27FC236}">
                <a16:creationId xmlns:a16="http://schemas.microsoft.com/office/drawing/2014/main" id="{59EF81D4-DC0B-41B0-67C4-BFA098C372E3}"/>
              </a:ext>
            </a:extLst>
          </p:cNvPr>
          <p:cNvSpPr>
            <a:spLocks/>
          </p:cNvSpPr>
          <p:nvPr/>
        </p:nvSpPr>
        <p:spPr bwMode="auto">
          <a:xfrm>
            <a:off x="63500" y="71438"/>
            <a:ext cx="6710363" cy="1441450"/>
          </a:xfrm>
          <a:custGeom>
            <a:avLst/>
            <a:gdLst>
              <a:gd name="T0" fmla="*/ 3355336 w 6710671"/>
              <a:gd name="T1" fmla="*/ 0 h 1441021"/>
              <a:gd name="T2" fmla="*/ 6710671 w 6710671"/>
              <a:gd name="T3" fmla="*/ 720511 h 1441021"/>
              <a:gd name="T4" fmla="*/ 3355336 w 6710671"/>
              <a:gd name="T5" fmla="*/ 1441021 h 1441021"/>
              <a:gd name="T6" fmla="*/ 0 w 6710671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6710671"/>
              <a:gd name="T13" fmla="*/ 70346 h 1441021"/>
              <a:gd name="T14" fmla="*/ 6640325 w 6710671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0671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6470501" y="1441021"/>
                </a:lnTo>
                <a:lnTo>
                  <a:pt x="6470501" y="1441020"/>
                </a:lnTo>
                <a:cubicBezTo>
                  <a:pt x="6603143" y="1441020"/>
                  <a:pt x="6710671" y="1333493"/>
                  <a:pt x="6710671" y="1200851"/>
                </a:cubicBezTo>
                <a:lnTo>
                  <a:pt x="6710671" y="240170"/>
                </a:lnTo>
                <a:cubicBezTo>
                  <a:pt x="6710671" y="107527"/>
                  <a:pt x="6603143" y="0"/>
                  <a:pt x="6470501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Trouver un nouveau produit de soin</a:t>
            </a:r>
          </a:p>
        </p:txBody>
      </p:sp>
      <p:sp>
        <p:nvSpPr>
          <p:cNvPr id="4099" name="Rectangle : coins arrondis 30">
            <a:extLst>
              <a:ext uri="{FF2B5EF4-FFF2-40B4-BE49-F238E27FC236}">
                <a16:creationId xmlns:a16="http://schemas.microsoft.com/office/drawing/2014/main" id="{2F4F9B9C-DAB9-3C5A-1CD4-3A10396130C4}"/>
              </a:ext>
            </a:extLst>
          </p:cNvPr>
          <p:cNvSpPr>
            <a:spLocks/>
          </p:cNvSpPr>
          <p:nvPr/>
        </p:nvSpPr>
        <p:spPr bwMode="auto">
          <a:xfrm>
            <a:off x="1531938" y="1585913"/>
            <a:ext cx="1455737" cy="1428750"/>
          </a:xfrm>
          <a:custGeom>
            <a:avLst/>
            <a:gdLst>
              <a:gd name="T0" fmla="*/ 1370846 w 2741691"/>
              <a:gd name="T1" fmla="*/ 0 h 1438470"/>
              <a:gd name="T2" fmla="*/ 2741691 w 2741691"/>
              <a:gd name="T3" fmla="*/ 719235 h 1438470"/>
              <a:gd name="T4" fmla="*/ 1370846 w 2741691"/>
              <a:gd name="T5" fmla="*/ 1438470 h 1438470"/>
              <a:gd name="T6" fmla="*/ 0 w 2741691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741691"/>
              <a:gd name="T13" fmla="*/ 70221 h 1438470"/>
              <a:gd name="T14" fmla="*/ 2671470 w 2741691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41691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501946" y="1438470"/>
                </a:lnTo>
                <a:lnTo>
                  <a:pt x="2501946" y="1438469"/>
                </a:lnTo>
                <a:cubicBezTo>
                  <a:pt x="2634353" y="1438469"/>
                  <a:pt x="2741691" y="1331132"/>
                  <a:pt x="2741691" y="1198725"/>
                </a:cubicBezTo>
                <a:lnTo>
                  <a:pt x="2741691" y="239745"/>
                </a:lnTo>
                <a:cubicBezTo>
                  <a:pt x="2741691" y="107337"/>
                  <a:pt x="2634353" y="0"/>
                  <a:pt x="2501946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Ajouter un produit à l'application</a:t>
            </a:r>
            <a:endParaRPr lang="en-US" dirty="0"/>
          </a:p>
        </p:txBody>
      </p:sp>
      <p:sp>
        <p:nvSpPr>
          <p:cNvPr id="4100" name="Rectangle : coins arrondis 37">
            <a:extLst>
              <a:ext uri="{FF2B5EF4-FFF2-40B4-BE49-F238E27FC236}">
                <a16:creationId xmlns:a16="http://schemas.microsoft.com/office/drawing/2014/main" id="{D6A8795F-957D-39BC-287D-456AF507C88E}"/>
              </a:ext>
            </a:extLst>
          </p:cNvPr>
          <p:cNvSpPr>
            <a:spLocks/>
          </p:cNvSpPr>
          <p:nvPr/>
        </p:nvSpPr>
        <p:spPr bwMode="auto">
          <a:xfrm>
            <a:off x="1960563" y="3097213"/>
            <a:ext cx="1031875" cy="1401762"/>
          </a:xfrm>
          <a:custGeom>
            <a:avLst/>
            <a:gdLst>
              <a:gd name="T0" fmla="*/ 516078 w 1032156"/>
              <a:gd name="T1" fmla="*/ 0 h 1402570"/>
              <a:gd name="T2" fmla="*/ 1032156 w 1032156"/>
              <a:gd name="T3" fmla="*/ 701285 h 1402570"/>
              <a:gd name="T4" fmla="*/ 516078 w 1032156"/>
              <a:gd name="T5" fmla="*/ 1402570 h 1402570"/>
              <a:gd name="T6" fmla="*/ 0 w 1032156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0386 w 1032156"/>
              <a:gd name="T13" fmla="*/ 50386 h 1402570"/>
              <a:gd name="T14" fmla="*/ 981770 w 1032156"/>
              <a:gd name="T15" fmla="*/ 1352184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156" h="1402570">
                <a:moveTo>
                  <a:pt x="172026" y="0"/>
                </a:moveTo>
                <a:lnTo>
                  <a:pt x="172026" y="0"/>
                </a:lnTo>
                <a:cubicBezTo>
                  <a:pt x="77018" y="0"/>
                  <a:pt x="0" y="77018"/>
                  <a:pt x="0" y="172025"/>
                </a:cubicBezTo>
                <a:lnTo>
                  <a:pt x="0" y="1230544"/>
                </a:lnTo>
                <a:lnTo>
                  <a:pt x="0" y="1230543"/>
                </a:lnTo>
                <a:cubicBezTo>
                  <a:pt x="0" y="1325551"/>
                  <a:pt x="77018" y="1402569"/>
                  <a:pt x="172025" y="1402569"/>
                </a:cubicBezTo>
                <a:lnTo>
                  <a:pt x="860130" y="1402570"/>
                </a:lnTo>
                <a:lnTo>
                  <a:pt x="860130" y="1402569"/>
                </a:lnTo>
                <a:cubicBezTo>
                  <a:pt x="955137" y="1402569"/>
                  <a:pt x="1032156" y="1325551"/>
                  <a:pt x="1032156" y="1230544"/>
                </a:cubicBezTo>
                <a:lnTo>
                  <a:pt x="1032156" y="172026"/>
                </a:lnTo>
                <a:cubicBezTo>
                  <a:pt x="1032156" y="77018"/>
                  <a:pt x="955137" y="0"/>
                  <a:pt x="860130" y="0"/>
                </a:cubicBezTo>
                <a:lnTo>
                  <a:pt x="172026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Donner une note sur 5</a:t>
            </a:r>
          </a:p>
        </p:txBody>
      </p:sp>
      <p:sp>
        <p:nvSpPr>
          <p:cNvPr id="4101" name="Rectangle : coins arrondis 39">
            <a:extLst>
              <a:ext uri="{FF2B5EF4-FFF2-40B4-BE49-F238E27FC236}">
                <a16:creationId xmlns:a16="http://schemas.microsoft.com/office/drawing/2014/main" id="{FC13839C-F547-375B-23A5-C09303A4218F}"/>
              </a:ext>
            </a:extLst>
          </p:cNvPr>
          <p:cNvSpPr>
            <a:spLocks/>
          </p:cNvSpPr>
          <p:nvPr/>
        </p:nvSpPr>
        <p:spPr bwMode="auto">
          <a:xfrm>
            <a:off x="6865938" y="71438"/>
            <a:ext cx="5262562" cy="1438275"/>
          </a:xfrm>
          <a:custGeom>
            <a:avLst/>
            <a:gdLst>
              <a:gd name="T0" fmla="*/ 1644713 w 3289425"/>
              <a:gd name="T1" fmla="*/ 0 h 1438470"/>
              <a:gd name="T2" fmla="*/ 3289425 w 3289425"/>
              <a:gd name="T3" fmla="*/ 719235 h 1438470"/>
              <a:gd name="T4" fmla="*/ 1644713 w 3289425"/>
              <a:gd name="T5" fmla="*/ 1438470 h 1438470"/>
              <a:gd name="T6" fmla="*/ 0 w 328942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3289425"/>
              <a:gd name="T13" fmla="*/ 70221 h 1438470"/>
              <a:gd name="T14" fmla="*/ 3219204 w 3289425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9425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3049680" y="1438470"/>
                </a:lnTo>
                <a:lnTo>
                  <a:pt x="3049680" y="1438469"/>
                </a:lnTo>
                <a:cubicBezTo>
                  <a:pt x="3182087" y="1438469"/>
                  <a:pt x="3289425" y="1331132"/>
                  <a:pt x="3289425" y="1198725"/>
                </a:cubicBezTo>
                <a:lnTo>
                  <a:pt x="3289425" y="239745"/>
                </a:lnTo>
                <a:cubicBezTo>
                  <a:pt x="3289425" y="107337"/>
                  <a:pt x="3182087" y="0"/>
                  <a:pt x="3049680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Accès à l'espace compte</a:t>
            </a:r>
            <a:endParaRPr lang="en-US" dirty="0"/>
          </a:p>
        </p:txBody>
      </p:sp>
      <p:sp>
        <p:nvSpPr>
          <p:cNvPr id="4102" name="Rectangle : coins arrondis 42">
            <a:extLst>
              <a:ext uri="{FF2B5EF4-FFF2-40B4-BE49-F238E27FC236}">
                <a16:creationId xmlns:a16="http://schemas.microsoft.com/office/drawing/2014/main" id="{38569030-9A6C-9987-DF82-554CD92400E7}"/>
              </a:ext>
            </a:extLst>
          </p:cNvPr>
          <p:cNvSpPr>
            <a:spLocks/>
          </p:cNvSpPr>
          <p:nvPr/>
        </p:nvSpPr>
        <p:spPr bwMode="auto">
          <a:xfrm>
            <a:off x="103188" y="3097213"/>
            <a:ext cx="1643062" cy="1368425"/>
          </a:xfrm>
          <a:custGeom>
            <a:avLst/>
            <a:gdLst>
              <a:gd name="T0" fmla="*/ 820916 w 1641832"/>
              <a:gd name="T1" fmla="*/ 0 h 1368381"/>
              <a:gd name="T2" fmla="*/ 1641832 w 1641832"/>
              <a:gd name="T3" fmla="*/ 684191 h 1368381"/>
              <a:gd name="T4" fmla="*/ 820916 w 1641832"/>
              <a:gd name="T5" fmla="*/ 1368381 h 1368381"/>
              <a:gd name="T6" fmla="*/ 0 w 1641832"/>
              <a:gd name="T7" fmla="*/ 684191 h 136838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800 w 1641832"/>
              <a:gd name="T13" fmla="*/ 66800 h 1368381"/>
              <a:gd name="T14" fmla="*/ 1575032 w 1641832"/>
              <a:gd name="T15" fmla="*/ 1301581 h 13683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1832" h="1368381">
                <a:moveTo>
                  <a:pt x="228063" y="0"/>
                </a:moveTo>
                <a:lnTo>
                  <a:pt x="228063" y="0"/>
                </a:lnTo>
                <a:cubicBezTo>
                  <a:pt x="102107" y="0"/>
                  <a:pt x="0" y="102107"/>
                  <a:pt x="0" y="228062"/>
                </a:cubicBezTo>
                <a:lnTo>
                  <a:pt x="0" y="1140318"/>
                </a:lnTo>
                <a:lnTo>
                  <a:pt x="0" y="1140317"/>
                </a:lnTo>
                <a:cubicBezTo>
                  <a:pt x="0" y="1266273"/>
                  <a:pt x="102107" y="1368380"/>
                  <a:pt x="228062" y="1368380"/>
                </a:cubicBezTo>
                <a:lnTo>
                  <a:pt x="1413768" y="1368381"/>
                </a:lnTo>
                <a:lnTo>
                  <a:pt x="1413768" y="1368380"/>
                </a:lnTo>
                <a:cubicBezTo>
                  <a:pt x="1539723" y="1368380"/>
                  <a:pt x="1641831" y="1266273"/>
                  <a:pt x="1641831" y="1140318"/>
                </a:cubicBezTo>
                <a:lnTo>
                  <a:pt x="1641832" y="228063"/>
                </a:lnTo>
                <a:cubicBezTo>
                  <a:pt x="1641832" y="102107"/>
                  <a:pt x="1539724" y="0"/>
                  <a:pt x="1413769" y="0"/>
                </a:cubicBezTo>
                <a:lnTo>
                  <a:pt x="228063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fr-FR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103" name="Rectangle : coins arrondis 43">
            <a:extLst>
              <a:ext uri="{FF2B5EF4-FFF2-40B4-BE49-F238E27FC236}">
                <a16:creationId xmlns:a16="http://schemas.microsoft.com/office/drawing/2014/main" id="{8F61DFDD-1F9E-CB9A-6D39-DE83D85F9C1F}"/>
              </a:ext>
            </a:extLst>
          </p:cNvPr>
          <p:cNvSpPr>
            <a:spLocks/>
          </p:cNvSpPr>
          <p:nvPr/>
        </p:nvSpPr>
        <p:spPr bwMode="auto">
          <a:xfrm>
            <a:off x="3081338" y="3109913"/>
            <a:ext cx="1620837" cy="1403350"/>
          </a:xfrm>
          <a:custGeom>
            <a:avLst/>
            <a:gdLst>
              <a:gd name="T0" fmla="*/ 810533 w 1621066"/>
              <a:gd name="T1" fmla="*/ 0 h 1402570"/>
              <a:gd name="T2" fmla="*/ 1621066 w 1621066"/>
              <a:gd name="T3" fmla="*/ 701285 h 1402570"/>
              <a:gd name="T4" fmla="*/ 810533 w 1621066"/>
              <a:gd name="T5" fmla="*/ 1402570 h 1402570"/>
              <a:gd name="T6" fmla="*/ 0 w 1621066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621066"/>
              <a:gd name="T13" fmla="*/ 68469 h 1402570"/>
              <a:gd name="T14" fmla="*/ 1552597 w 1621066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1066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387304" y="1402570"/>
                </a:lnTo>
                <a:lnTo>
                  <a:pt x="1387304" y="1402569"/>
                </a:lnTo>
                <a:cubicBezTo>
                  <a:pt x="1516407" y="1402569"/>
                  <a:pt x="1621066" y="1297911"/>
                  <a:pt x="1621066" y="1168808"/>
                </a:cubicBezTo>
                <a:lnTo>
                  <a:pt x="1621066" y="233762"/>
                </a:lnTo>
                <a:cubicBezTo>
                  <a:pt x="1621066" y="104658"/>
                  <a:pt x="1516407" y="0"/>
                  <a:pt x="1387304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Écrire un commentaire</a:t>
            </a:r>
          </a:p>
        </p:txBody>
      </p:sp>
      <p:sp>
        <p:nvSpPr>
          <p:cNvPr id="4104" name="Rectangle : coins arrondis 47">
            <a:extLst>
              <a:ext uri="{FF2B5EF4-FFF2-40B4-BE49-F238E27FC236}">
                <a16:creationId xmlns:a16="http://schemas.microsoft.com/office/drawing/2014/main" id="{3B9969F6-0715-810C-93BA-2CCAC3F3F84B}"/>
              </a:ext>
            </a:extLst>
          </p:cNvPr>
          <p:cNvSpPr>
            <a:spLocks/>
          </p:cNvSpPr>
          <p:nvPr/>
        </p:nvSpPr>
        <p:spPr bwMode="auto">
          <a:xfrm>
            <a:off x="8988425" y="3135313"/>
            <a:ext cx="1168400" cy="1377950"/>
          </a:xfrm>
          <a:custGeom>
            <a:avLst/>
            <a:gdLst>
              <a:gd name="T0" fmla="*/ 583854 w 1167707"/>
              <a:gd name="T1" fmla="*/ 0 h 1377351"/>
              <a:gd name="T2" fmla="*/ 1167707 w 1167707"/>
              <a:gd name="T3" fmla="*/ 688676 h 1377351"/>
              <a:gd name="T4" fmla="*/ 583854 w 1167707"/>
              <a:gd name="T5" fmla="*/ 1377351 h 1377351"/>
              <a:gd name="T6" fmla="*/ 0 w 1167707"/>
              <a:gd name="T7" fmla="*/ 688676 h 137735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7003 w 1167707"/>
              <a:gd name="T13" fmla="*/ 57003 h 1377351"/>
              <a:gd name="T14" fmla="*/ 1110704 w 1167707"/>
              <a:gd name="T15" fmla="*/ 1320348 h 1377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7707" h="1377351">
                <a:moveTo>
                  <a:pt x="194618" y="0"/>
                </a:moveTo>
                <a:lnTo>
                  <a:pt x="194618" y="0"/>
                </a:lnTo>
                <a:cubicBezTo>
                  <a:pt x="87133" y="0"/>
                  <a:pt x="0" y="87133"/>
                  <a:pt x="0" y="194617"/>
                </a:cubicBezTo>
                <a:lnTo>
                  <a:pt x="0" y="1182733"/>
                </a:lnTo>
                <a:lnTo>
                  <a:pt x="0" y="1182732"/>
                </a:lnTo>
                <a:cubicBezTo>
                  <a:pt x="0" y="1290217"/>
                  <a:pt x="87133" y="1377350"/>
                  <a:pt x="194617" y="1377350"/>
                </a:cubicBezTo>
                <a:lnTo>
                  <a:pt x="973089" y="1377351"/>
                </a:lnTo>
                <a:lnTo>
                  <a:pt x="973089" y="1377350"/>
                </a:lnTo>
                <a:cubicBezTo>
                  <a:pt x="1080573" y="1377350"/>
                  <a:pt x="1167707" y="1290217"/>
                  <a:pt x="1167707" y="1182733"/>
                </a:cubicBezTo>
                <a:lnTo>
                  <a:pt x="1167707" y="194618"/>
                </a:lnTo>
                <a:cubicBezTo>
                  <a:pt x="1167707" y="87133"/>
                  <a:pt x="1080573" y="0"/>
                  <a:pt x="973089" y="0"/>
                </a:cubicBezTo>
                <a:lnTo>
                  <a:pt x="194618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105" name="Rectangle : coins arrondis 48">
            <a:extLst>
              <a:ext uri="{FF2B5EF4-FFF2-40B4-BE49-F238E27FC236}">
                <a16:creationId xmlns:a16="http://schemas.microsoft.com/office/drawing/2014/main" id="{0949B11A-357F-DD63-A6A2-1F99868E75B2}"/>
              </a:ext>
            </a:extLst>
          </p:cNvPr>
          <p:cNvSpPr>
            <a:spLocks/>
          </p:cNvSpPr>
          <p:nvPr/>
        </p:nvSpPr>
        <p:spPr bwMode="auto">
          <a:xfrm>
            <a:off x="3081338" y="4598988"/>
            <a:ext cx="1755775" cy="1358900"/>
          </a:xfrm>
          <a:custGeom>
            <a:avLst/>
            <a:gdLst>
              <a:gd name="T0" fmla="*/ 877586 w 1755172"/>
              <a:gd name="T1" fmla="*/ 0 h 1359374"/>
              <a:gd name="T2" fmla="*/ 1755172 w 1755172"/>
              <a:gd name="T3" fmla="*/ 679687 h 1359374"/>
              <a:gd name="T4" fmla="*/ 877586 w 1755172"/>
              <a:gd name="T5" fmla="*/ 1359374 h 1359374"/>
              <a:gd name="T6" fmla="*/ 0 w 1755172"/>
              <a:gd name="T7" fmla="*/ 679687 h 135937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360 w 1755172"/>
              <a:gd name="T13" fmla="*/ 66360 h 1359374"/>
              <a:gd name="T14" fmla="*/ 1688812 w 1755172"/>
              <a:gd name="T15" fmla="*/ 1293014 h 13593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5172" h="1359374">
                <a:moveTo>
                  <a:pt x="226562" y="0"/>
                </a:moveTo>
                <a:lnTo>
                  <a:pt x="226562" y="0"/>
                </a:lnTo>
                <a:cubicBezTo>
                  <a:pt x="101435" y="0"/>
                  <a:pt x="0" y="101435"/>
                  <a:pt x="0" y="226561"/>
                </a:cubicBezTo>
                <a:lnTo>
                  <a:pt x="0" y="1132812"/>
                </a:lnTo>
                <a:lnTo>
                  <a:pt x="0" y="1132811"/>
                </a:lnTo>
                <a:cubicBezTo>
                  <a:pt x="0" y="1257938"/>
                  <a:pt x="101435" y="1359373"/>
                  <a:pt x="226561" y="1359373"/>
                </a:cubicBezTo>
                <a:lnTo>
                  <a:pt x="1528610" y="1359374"/>
                </a:lnTo>
                <a:lnTo>
                  <a:pt x="1528610" y="1359373"/>
                </a:lnTo>
                <a:cubicBezTo>
                  <a:pt x="1653736" y="1359373"/>
                  <a:pt x="1755172" y="1257938"/>
                  <a:pt x="1755172" y="1132812"/>
                </a:cubicBezTo>
                <a:lnTo>
                  <a:pt x="1755172" y="226562"/>
                </a:lnTo>
                <a:cubicBezTo>
                  <a:pt x="1755172" y="101435"/>
                  <a:pt x="1653736" y="0"/>
                  <a:pt x="1528610" y="0"/>
                </a:cubicBezTo>
                <a:lnTo>
                  <a:pt x="22656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Donner des likes aux commentaires</a:t>
            </a:r>
          </a:p>
        </p:txBody>
      </p:sp>
      <p:sp>
        <p:nvSpPr>
          <p:cNvPr id="4106" name="Rectangle : coins arrondis 30">
            <a:extLst>
              <a:ext uri="{FF2B5EF4-FFF2-40B4-BE49-F238E27FC236}">
                <a16:creationId xmlns:a16="http://schemas.microsoft.com/office/drawing/2014/main" id="{0DB99278-80E6-7691-0BEC-A586AFFE2109}"/>
              </a:ext>
            </a:extLst>
          </p:cNvPr>
          <p:cNvSpPr>
            <a:spLocks/>
          </p:cNvSpPr>
          <p:nvPr/>
        </p:nvSpPr>
        <p:spPr bwMode="auto">
          <a:xfrm>
            <a:off x="96838" y="1585913"/>
            <a:ext cx="1328737" cy="1428750"/>
          </a:xfrm>
          <a:custGeom>
            <a:avLst/>
            <a:gdLst>
              <a:gd name="T0" fmla="*/ 901882 w 1803763"/>
              <a:gd name="T1" fmla="*/ 0 h 1438470"/>
              <a:gd name="T2" fmla="*/ 1803763 w 1803763"/>
              <a:gd name="T3" fmla="*/ 719235 h 1438470"/>
              <a:gd name="T4" fmla="*/ 901882 w 1803763"/>
              <a:gd name="T5" fmla="*/ 1438470 h 1438470"/>
              <a:gd name="T6" fmla="*/ 0 w 1803763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1803763"/>
              <a:gd name="T13" fmla="*/ 70221 h 1438470"/>
              <a:gd name="T14" fmla="*/ 1733542 w 1803763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3763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1564018" y="1438470"/>
                </a:lnTo>
                <a:lnTo>
                  <a:pt x="1564018" y="1438469"/>
                </a:lnTo>
                <a:cubicBezTo>
                  <a:pt x="1696425" y="1438469"/>
                  <a:pt x="1803763" y="1331132"/>
                  <a:pt x="1803763" y="1198725"/>
                </a:cubicBezTo>
                <a:lnTo>
                  <a:pt x="1803763" y="239745"/>
                </a:lnTo>
                <a:cubicBezTo>
                  <a:pt x="1803763" y="107337"/>
                  <a:pt x="1696425" y="0"/>
                  <a:pt x="1564018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Scanner un produit</a:t>
            </a:r>
          </a:p>
        </p:txBody>
      </p:sp>
      <p:sp>
        <p:nvSpPr>
          <p:cNvPr id="11" name="Rectangle : coins arrondis 30">
            <a:extLst>
              <a:ext uri="{FF2B5EF4-FFF2-40B4-BE49-F238E27FC236}">
                <a16:creationId xmlns:a16="http://schemas.microsoft.com/office/drawing/2014/main" id="{35EB91DC-864A-44FD-1EB0-D784DD1EFAFE}"/>
              </a:ext>
            </a:extLst>
          </p:cNvPr>
          <p:cNvSpPr/>
          <p:nvPr/>
        </p:nvSpPr>
        <p:spPr>
          <a:xfrm>
            <a:off x="4762500" y="1585913"/>
            <a:ext cx="2011363" cy="14382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>
                <a:solidFill>
                  <a:srgbClr val="FFFFFF"/>
                </a:solidFill>
                <a:latin typeface="Calibri"/>
              </a:rPr>
              <a:t>Rec</a:t>
            </a:r>
            <a:r>
              <a:rPr lang="fr-FR">
                <a:solidFill>
                  <a:srgbClr val="FFFFFF"/>
                </a:solidFill>
                <a:latin typeface="Calibri"/>
              </a:rPr>
              <a:t>hercher des produits selon différents critères</a:t>
            </a:r>
          </a:p>
        </p:txBody>
      </p:sp>
      <p:sp>
        <p:nvSpPr>
          <p:cNvPr id="12" name="Rectangle : coins arrondis 40">
            <a:extLst>
              <a:ext uri="{FF2B5EF4-FFF2-40B4-BE49-F238E27FC236}">
                <a16:creationId xmlns:a16="http://schemas.microsoft.com/office/drawing/2014/main" id="{7A45614C-5AC5-D4C3-3F1A-E6045AD836AD}"/>
              </a:ext>
            </a:extLst>
          </p:cNvPr>
          <p:cNvSpPr/>
          <p:nvPr/>
        </p:nvSpPr>
        <p:spPr>
          <a:xfrm>
            <a:off x="6865938" y="1589088"/>
            <a:ext cx="1109662" cy="143192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/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Créer un compte</a:t>
            </a:r>
            <a:endParaRPr lang="en-US" dirty="0"/>
          </a:p>
        </p:txBody>
      </p:sp>
      <p:sp>
        <p:nvSpPr>
          <p:cNvPr id="4109" name="Rectangle : coins arrondis 47">
            <a:extLst>
              <a:ext uri="{FF2B5EF4-FFF2-40B4-BE49-F238E27FC236}">
                <a16:creationId xmlns:a16="http://schemas.microsoft.com/office/drawing/2014/main" id="{B9B5E990-FD7D-A193-068E-371BC0404C9B}"/>
              </a:ext>
            </a:extLst>
          </p:cNvPr>
          <p:cNvSpPr>
            <a:spLocks/>
          </p:cNvSpPr>
          <p:nvPr/>
        </p:nvSpPr>
        <p:spPr bwMode="auto">
          <a:xfrm>
            <a:off x="6865938" y="3109913"/>
            <a:ext cx="2036762" cy="1403350"/>
          </a:xfrm>
          <a:custGeom>
            <a:avLst/>
            <a:gdLst>
              <a:gd name="T0" fmla="*/ 1017896 w 2035792"/>
              <a:gd name="T1" fmla="*/ 0 h 1402570"/>
              <a:gd name="T2" fmla="*/ 2035792 w 2035792"/>
              <a:gd name="T3" fmla="*/ 701285 h 1402570"/>
              <a:gd name="T4" fmla="*/ 1017896 w 2035792"/>
              <a:gd name="T5" fmla="*/ 1402570 h 1402570"/>
              <a:gd name="T6" fmla="*/ 0 w 2035792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2035792"/>
              <a:gd name="T13" fmla="*/ 68469 h 1402570"/>
              <a:gd name="T14" fmla="*/ 1967323 w 2035792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5792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802030" y="1402570"/>
                </a:lnTo>
                <a:lnTo>
                  <a:pt x="1802030" y="1402569"/>
                </a:lnTo>
                <a:cubicBezTo>
                  <a:pt x="1931133" y="1402569"/>
                  <a:pt x="2035792" y="1297911"/>
                  <a:pt x="2035792" y="1168808"/>
                </a:cubicBezTo>
                <a:lnTo>
                  <a:pt x="2035792" y="233762"/>
                </a:lnTo>
                <a:cubicBezTo>
                  <a:pt x="2035792" y="104658"/>
                  <a:pt x="1931133" y="0"/>
                  <a:pt x="1802030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" name="Rectangle : coins arrondis 30">
            <a:extLst>
              <a:ext uri="{FF2B5EF4-FFF2-40B4-BE49-F238E27FC236}">
                <a16:creationId xmlns:a16="http://schemas.microsoft.com/office/drawing/2014/main" id="{333F7FC3-43E1-AC1A-B346-BA9DC9739C69}"/>
              </a:ext>
            </a:extLst>
          </p:cNvPr>
          <p:cNvSpPr>
            <a:spLocks/>
          </p:cNvSpPr>
          <p:nvPr/>
        </p:nvSpPr>
        <p:spPr bwMode="auto">
          <a:xfrm>
            <a:off x="3113088" y="1585912"/>
            <a:ext cx="1455737" cy="1428750"/>
          </a:xfrm>
          <a:custGeom>
            <a:avLst/>
            <a:gdLst>
              <a:gd name="T0" fmla="*/ 1370846 w 2741691"/>
              <a:gd name="T1" fmla="*/ 0 h 1438470"/>
              <a:gd name="T2" fmla="*/ 2741691 w 2741691"/>
              <a:gd name="T3" fmla="*/ 719235 h 1438470"/>
              <a:gd name="T4" fmla="*/ 1370846 w 2741691"/>
              <a:gd name="T5" fmla="*/ 1438470 h 1438470"/>
              <a:gd name="T6" fmla="*/ 0 w 2741691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741691"/>
              <a:gd name="T13" fmla="*/ 70221 h 1438470"/>
              <a:gd name="T14" fmla="*/ 2671470 w 2741691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41691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501946" y="1438470"/>
                </a:lnTo>
                <a:lnTo>
                  <a:pt x="2501946" y="1438469"/>
                </a:lnTo>
                <a:cubicBezTo>
                  <a:pt x="2634353" y="1438469"/>
                  <a:pt x="2741691" y="1331132"/>
                  <a:pt x="2741691" y="1198725"/>
                </a:cubicBezTo>
                <a:lnTo>
                  <a:pt x="2741691" y="239745"/>
                </a:lnTo>
                <a:cubicBezTo>
                  <a:pt x="2741691" y="107337"/>
                  <a:pt x="2634353" y="0"/>
                  <a:pt x="2501946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alt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Voir les informations sur un produit</a:t>
            </a:r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Rectangle : coins arrondis 48">
            <a:extLst>
              <a:ext uri="{FF2B5EF4-FFF2-40B4-BE49-F238E27FC236}">
                <a16:creationId xmlns:a16="http://schemas.microsoft.com/office/drawing/2014/main" id="{974CB7D8-32B3-AD0C-4B33-FD8648B8FCD8}"/>
              </a:ext>
            </a:extLst>
          </p:cNvPr>
          <p:cNvSpPr>
            <a:spLocks/>
          </p:cNvSpPr>
          <p:nvPr/>
        </p:nvSpPr>
        <p:spPr bwMode="auto">
          <a:xfrm>
            <a:off x="6938962" y="4598988"/>
            <a:ext cx="1860550" cy="1358900"/>
          </a:xfrm>
          <a:custGeom>
            <a:avLst/>
            <a:gdLst>
              <a:gd name="T0" fmla="*/ 877586 w 1755172"/>
              <a:gd name="T1" fmla="*/ 0 h 1359374"/>
              <a:gd name="T2" fmla="*/ 1755172 w 1755172"/>
              <a:gd name="T3" fmla="*/ 679687 h 1359374"/>
              <a:gd name="T4" fmla="*/ 877586 w 1755172"/>
              <a:gd name="T5" fmla="*/ 1359374 h 1359374"/>
              <a:gd name="T6" fmla="*/ 0 w 1755172"/>
              <a:gd name="T7" fmla="*/ 679687 h 135937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360 w 1755172"/>
              <a:gd name="T13" fmla="*/ 66360 h 1359374"/>
              <a:gd name="T14" fmla="*/ 1688812 w 1755172"/>
              <a:gd name="T15" fmla="*/ 1293014 h 13593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5172" h="1359374">
                <a:moveTo>
                  <a:pt x="226562" y="0"/>
                </a:moveTo>
                <a:lnTo>
                  <a:pt x="226562" y="0"/>
                </a:lnTo>
                <a:cubicBezTo>
                  <a:pt x="101435" y="0"/>
                  <a:pt x="0" y="101435"/>
                  <a:pt x="0" y="226561"/>
                </a:cubicBezTo>
                <a:lnTo>
                  <a:pt x="0" y="1132812"/>
                </a:lnTo>
                <a:lnTo>
                  <a:pt x="0" y="1132811"/>
                </a:lnTo>
                <a:cubicBezTo>
                  <a:pt x="0" y="1257938"/>
                  <a:pt x="101435" y="1359373"/>
                  <a:pt x="226561" y="1359373"/>
                </a:cubicBezTo>
                <a:lnTo>
                  <a:pt x="1528610" y="1359374"/>
                </a:lnTo>
                <a:lnTo>
                  <a:pt x="1528610" y="1359373"/>
                </a:lnTo>
                <a:cubicBezTo>
                  <a:pt x="1653736" y="1359373"/>
                  <a:pt x="1755172" y="1257938"/>
                  <a:pt x="1755172" y="1132812"/>
                </a:cubicBezTo>
                <a:lnTo>
                  <a:pt x="1755172" y="226562"/>
                </a:lnTo>
                <a:cubicBezTo>
                  <a:pt x="1755172" y="101435"/>
                  <a:pt x="1653736" y="0"/>
                  <a:pt x="1528610" y="0"/>
                </a:cubicBezTo>
                <a:lnTo>
                  <a:pt x="22656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fr-FR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Rectangle : coins arrondis 48">
            <a:extLst>
              <a:ext uri="{FF2B5EF4-FFF2-40B4-BE49-F238E27FC236}">
                <a16:creationId xmlns:a16="http://schemas.microsoft.com/office/drawing/2014/main" id="{E65F2CC4-A973-CC4F-5371-D7FEEA57F521}"/>
              </a:ext>
            </a:extLst>
          </p:cNvPr>
          <p:cNvSpPr>
            <a:spLocks/>
          </p:cNvSpPr>
          <p:nvPr/>
        </p:nvSpPr>
        <p:spPr bwMode="auto">
          <a:xfrm>
            <a:off x="10606087" y="4598988"/>
            <a:ext cx="1489075" cy="1358900"/>
          </a:xfrm>
          <a:custGeom>
            <a:avLst/>
            <a:gdLst>
              <a:gd name="T0" fmla="*/ 877586 w 1755172"/>
              <a:gd name="T1" fmla="*/ 0 h 1359374"/>
              <a:gd name="T2" fmla="*/ 1755172 w 1755172"/>
              <a:gd name="T3" fmla="*/ 679687 h 1359374"/>
              <a:gd name="T4" fmla="*/ 877586 w 1755172"/>
              <a:gd name="T5" fmla="*/ 1359374 h 1359374"/>
              <a:gd name="T6" fmla="*/ 0 w 1755172"/>
              <a:gd name="T7" fmla="*/ 679687 h 135937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360 w 1755172"/>
              <a:gd name="T13" fmla="*/ 66360 h 1359374"/>
              <a:gd name="T14" fmla="*/ 1688812 w 1755172"/>
              <a:gd name="T15" fmla="*/ 1293014 h 13593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5172" h="1359374">
                <a:moveTo>
                  <a:pt x="226562" y="0"/>
                </a:moveTo>
                <a:lnTo>
                  <a:pt x="226562" y="0"/>
                </a:lnTo>
                <a:cubicBezTo>
                  <a:pt x="101435" y="0"/>
                  <a:pt x="0" y="101435"/>
                  <a:pt x="0" y="226561"/>
                </a:cubicBezTo>
                <a:lnTo>
                  <a:pt x="0" y="1132812"/>
                </a:lnTo>
                <a:lnTo>
                  <a:pt x="0" y="1132811"/>
                </a:lnTo>
                <a:cubicBezTo>
                  <a:pt x="0" y="1257938"/>
                  <a:pt x="101435" y="1359373"/>
                  <a:pt x="226561" y="1359373"/>
                </a:cubicBezTo>
                <a:lnTo>
                  <a:pt x="1528610" y="1359374"/>
                </a:lnTo>
                <a:lnTo>
                  <a:pt x="1528610" y="1359373"/>
                </a:lnTo>
                <a:cubicBezTo>
                  <a:pt x="1653736" y="1359373"/>
                  <a:pt x="1755172" y="1257938"/>
                  <a:pt x="1755172" y="1132812"/>
                </a:cubicBezTo>
                <a:lnTo>
                  <a:pt x="1755172" y="226562"/>
                </a:lnTo>
                <a:cubicBezTo>
                  <a:pt x="1755172" y="101435"/>
                  <a:pt x="1653736" y="0"/>
                  <a:pt x="1528610" y="0"/>
                </a:cubicBezTo>
                <a:lnTo>
                  <a:pt x="22656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fr-FR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 : coins arrondis 48">
            <a:extLst>
              <a:ext uri="{FF2B5EF4-FFF2-40B4-BE49-F238E27FC236}">
                <a16:creationId xmlns:a16="http://schemas.microsoft.com/office/drawing/2014/main" id="{72EDDA7E-3DA0-E769-5BCA-944C75EF775C}"/>
              </a:ext>
            </a:extLst>
          </p:cNvPr>
          <p:cNvSpPr>
            <a:spLocks/>
          </p:cNvSpPr>
          <p:nvPr/>
        </p:nvSpPr>
        <p:spPr bwMode="auto">
          <a:xfrm>
            <a:off x="8920162" y="4598988"/>
            <a:ext cx="1565275" cy="1358900"/>
          </a:xfrm>
          <a:custGeom>
            <a:avLst/>
            <a:gdLst>
              <a:gd name="T0" fmla="*/ 877586 w 1755172"/>
              <a:gd name="T1" fmla="*/ 0 h 1359374"/>
              <a:gd name="T2" fmla="*/ 1755172 w 1755172"/>
              <a:gd name="T3" fmla="*/ 679687 h 1359374"/>
              <a:gd name="T4" fmla="*/ 877586 w 1755172"/>
              <a:gd name="T5" fmla="*/ 1359374 h 1359374"/>
              <a:gd name="T6" fmla="*/ 0 w 1755172"/>
              <a:gd name="T7" fmla="*/ 679687 h 135937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360 w 1755172"/>
              <a:gd name="T13" fmla="*/ 66360 h 1359374"/>
              <a:gd name="T14" fmla="*/ 1688812 w 1755172"/>
              <a:gd name="T15" fmla="*/ 1293014 h 13593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5172" h="1359374">
                <a:moveTo>
                  <a:pt x="226562" y="0"/>
                </a:moveTo>
                <a:lnTo>
                  <a:pt x="226562" y="0"/>
                </a:lnTo>
                <a:cubicBezTo>
                  <a:pt x="101435" y="0"/>
                  <a:pt x="0" y="101435"/>
                  <a:pt x="0" y="226561"/>
                </a:cubicBezTo>
                <a:lnTo>
                  <a:pt x="0" y="1132812"/>
                </a:lnTo>
                <a:lnTo>
                  <a:pt x="0" y="1132811"/>
                </a:lnTo>
                <a:cubicBezTo>
                  <a:pt x="0" y="1257938"/>
                  <a:pt x="101435" y="1359373"/>
                  <a:pt x="226561" y="1359373"/>
                </a:cubicBezTo>
                <a:lnTo>
                  <a:pt x="1528610" y="1359374"/>
                </a:lnTo>
                <a:lnTo>
                  <a:pt x="1528610" y="1359373"/>
                </a:lnTo>
                <a:cubicBezTo>
                  <a:pt x="1653736" y="1359373"/>
                  <a:pt x="1755172" y="1257938"/>
                  <a:pt x="1755172" y="1132812"/>
                </a:cubicBezTo>
                <a:lnTo>
                  <a:pt x="1755172" y="226562"/>
                </a:lnTo>
                <a:cubicBezTo>
                  <a:pt x="1755172" y="101435"/>
                  <a:pt x="1653736" y="0"/>
                  <a:pt x="1528610" y="0"/>
                </a:cubicBezTo>
                <a:lnTo>
                  <a:pt x="22656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6" name="Rectangle : coins arrondis 40">
            <a:extLst>
              <a:ext uri="{FF2B5EF4-FFF2-40B4-BE49-F238E27FC236}">
                <a16:creationId xmlns:a16="http://schemas.microsoft.com/office/drawing/2014/main" id="{D2663223-DE9B-13AB-0F96-3025DA801922}"/>
              </a:ext>
            </a:extLst>
          </p:cNvPr>
          <p:cNvSpPr/>
          <p:nvPr/>
        </p:nvSpPr>
        <p:spPr>
          <a:xfrm>
            <a:off x="8037513" y="1589088"/>
            <a:ext cx="1262062" cy="143192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/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 connecter</a:t>
            </a:r>
            <a:endParaRPr 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7" name="Rectangle : coins arrondis 40">
            <a:extLst>
              <a:ext uri="{FF2B5EF4-FFF2-40B4-BE49-F238E27FC236}">
                <a16:creationId xmlns:a16="http://schemas.microsoft.com/office/drawing/2014/main" id="{9A0F5F68-D12F-27D7-C810-137E2B2741DB}"/>
              </a:ext>
            </a:extLst>
          </p:cNvPr>
          <p:cNvSpPr/>
          <p:nvPr/>
        </p:nvSpPr>
        <p:spPr>
          <a:xfrm>
            <a:off x="9351963" y="1589088"/>
            <a:ext cx="1576387" cy="143192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/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Modifier ses informations</a:t>
            </a:r>
            <a:endParaRPr lang="en-US" dirty="0"/>
          </a:p>
        </p:txBody>
      </p:sp>
      <p:sp>
        <p:nvSpPr>
          <p:cNvPr id="18" name="Rectangle : coins arrondis 40">
            <a:extLst>
              <a:ext uri="{FF2B5EF4-FFF2-40B4-BE49-F238E27FC236}">
                <a16:creationId xmlns:a16="http://schemas.microsoft.com/office/drawing/2014/main" id="{0D5D53FF-5747-E0E0-A652-437CCFA59F98}"/>
              </a:ext>
            </a:extLst>
          </p:cNvPr>
          <p:cNvSpPr/>
          <p:nvPr/>
        </p:nvSpPr>
        <p:spPr>
          <a:xfrm>
            <a:off x="10980738" y="1589088"/>
            <a:ext cx="1147762" cy="143192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/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Mdp</a:t>
            </a:r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et rôles sécurisés</a:t>
            </a:r>
            <a:endParaRPr lang="en-US" dirty="0"/>
          </a:p>
        </p:txBody>
      </p:sp>
      <p:sp>
        <p:nvSpPr>
          <p:cNvPr id="7" name="Rectangle : coins arrondis 20">
            <a:extLst>
              <a:ext uri="{FF2B5EF4-FFF2-40B4-BE49-F238E27FC236}">
                <a16:creationId xmlns:a16="http://schemas.microsoft.com/office/drawing/2014/main" id="{DF58BB97-2EF7-E172-5264-73D2D6AC503A}"/>
              </a:ext>
            </a:extLst>
          </p:cNvPr>
          <p:cNvSpPr>
            <a:spLocks/>
          </p:cNvSpPr>
          <p:nvPr/>
        </p:nvSpPr>
        <p:spPr bwMode="auto">
          <a:xfrm>
            <a:off x="309645" y="1245445"/>
            <a:ext cx="612775" cy="157162"/>
          </a:xfrm>
          <a:custGeom>
            <a:avLst/>
            <a:gdLst>
              <a:gd name="T0" fmla="*/ 306356 w 612712"/>
              <a:gd name="T1" fmla="*/ 0 h 156453"/>
              <a:gd name="T2" fmla="*/ 612712 w 612712"/>
              <a:gd name="T3" fmla="*/ 78227 h 156453"/>
              <a:gd name="T4" fmla="*/ 306356 w 612712"/>
              <a:gd name="T5" fmla="*/ 156453 h 156453"/>
              <a:gd name="T6" fmla="*/ 0 w 612712"/>
              <a:gd name="T7" fmla="*/ 78227 h 15645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637 w 612712"/>
              <a:gd name="T13" fmla="*/ 7637 h 156453"/>
              <a:gd name="T14" fmla="*/ 605075 w 612712"/>
              <a:gd name="T15" fmla="*/ 148816 h 156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12" h="156453">
                <a:moveTo>
                  <a:pt x="26075" y="0"/>
                </a:moveTo>
                <a:lnTo>
                  <a:pt x="26075" y="0"/>
                </a:lnTo>
                <a:cubicBezTo>
                  <a:pt x="11674" y="0"/>
                  <a:pt x="0" y="11674"/>
                  <a:pt x="0" y="26074"/>
                </a:cubicBezTo>
                <a:lnTo>
                  <a:pt x="0" y="130377"/>
                </a:lnTo>
                <a:lnTo>
                  <a:pt x="0" y="130376"/>
                </a:lnTo>
                <a:cubicBezTo>
                  <a:pt x="0" y="144777"/>
                  <a:pt x="11674" y="156451"/>
                  <a:pt x="26074" y="156451"/>
                </a:cubicBezTo>
                <a:lnTo>
                  <a:pt x="586636" y="156453"/>
                </a:lnTo>
                <a:lnTo>
                  <a:pt x="586636" y="156452"/>
                </a:lnTo>
                <a:cubicBezTo>
                  <a:pt x="601036" y="156452"/>
                  <a:pt x="612711" y="144778"/>
                  <a:pt x="612711" y="130378"/>
                </a:cubicBezTo>
                <a:lnTo>
                  <a:pt x="612712" y="26075"/>
                </a:lnTo>
                <a:cubicBezTo>
                  <a:pt x="612712" y="11674"/>
                  <a:pt x="601037" y="0"/>
                  <a:pt x="586637" y="0"/>
                </a:cubicBezTo>
                <a:lnTo>
                  <a:pt x="26075" y="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8" name="Rectangle : coins arrondis 20">
            <a:extLst>
              <a:ext uri="{FF2B5EF4-FFF2-40B4-BE49-F238E27FC236}">
                <a16:creationId xmlns:a16="http://schemas.microsoft.com/office/drawing/2014/main" id="{ADDB5FC5-62FB-010E-FB2A-654F520932FE}"/>
              </a:ext>
            </a:extLst>
          </p:cNvPr>
          <p:cNvSpPr>
            <a:spLocks/>
          </p:cNvSpPr>
          <p:nvPr/>
        </p:nvSpPr>
        <p:spPr bwMode="auto">
          <a:xfrm>
            <a:off x="7177542" y="1245446"/>
            <a:ext cx="612775" cy="157162"/>
          </a:xfrm>
          <a:custGeom>
            <a:avLst/>
            <a:gdLst>
              <a:gd name="T0" fmla="*/ 306356 w 612712"/>
              <a:gd name="T1" fmla="*/ 0 h 156453"/>
              <a:gd name="T2" fmla="*/ 612712 w 612712"/>
              <a:gd name="T3" fmla="*/ 78227 h 156453"/>
              <a:gd name="T4" fmla="*/ 306356 w 612712"/>
              <a:gd name="T5" fmla="*/ 156453 h 156453"/>
              <a:gd name="T6" fmla="*/ 0 w 612712"/>
              <a:gd name="T7" fmla="*/ 78227 h 15645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637 w 612712"/>
              <a:gd name="T13" fmla="*/ 7637 h 156453"/>
              <a:gd name="T14" fmla="*/ 605075 w 612712"/>
              <a:gd name="T15" fmla="*/ 148816 h 156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12" h="156453">
                <a:moveTo>
                  <a:pt x="26075" y="0"/>
                </a:moveTo>
                <a:lnTo>
                  <a:pt x="26075" y="0"/>
                </a:lnTo>
                <a:cubicBezTo>
                  <a:pt x="11674" y="0"/>
                  <a:pt x="0" y="11674"/>
                  <a:pt x="0" y="26074"/>
                </a:cubicBezTo>
                <a:lnTo>
                  <a:pt x="0" y="130377"/>
                </a:lnTo>
                <a:lnTo>
                  <a:pt x="0" y="130376"/>
                </a:lnTo>
                <a:cubicBezTo>
                  <a:pt x="0" y="144777"/>
                  <a:pt x="11674" y="156451"/>
                  <a:pt x="26074" y="156451"/>
                </a:cubicBezTo>
                <a:lnTo>
                  <a:pt x="586636" y="156453"/>
                </a:lnTo>
                <a:lnTo>
                  <a:pt x="586636" y="156452"/>
                </a:lnTo>
                <a:cubicBezTo>
                  <a:pt x="601036" y="156452"/>
                  <a:pt x="612711" y="144778"/>
                  <a:pt x="612711" y="130378"/>
                </a:cubicBezTo>
                <a:lnTo>
                  <a:pt x="612712" y="26075"/>
                </a:lnTo>
                <a:cubicBezTo>
                  <a:pt x="612712" y="11674"/>
                  <a:pt x="601037" y="0"/>
                  <a:pt x="586637" y="0"/>
                </a:cubicBezTo>
                <a:lnTo>
                  <a:pt x="26075" y="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endParaRPr lang="fr-FR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 : coins arrondis 4">
            <a:extLst>
              <a:ext uri="{FF2B5EF4-FFF2-40B4-BE49-F238E27FC236}">
                <a16:creationId xmlns:a16="http://schemas.microsoft.com/office/drawing/2014/main" id="{972592C8-046E-F073-9A24-3A208C2F1698}"/>
              </a:ext>
            </a:extLst>
          </p:cNvPr>
          <p:cNvSpPr>
            <a:spLocks/>
          </p:cNvSpPr>
          <p:nvPr/>
        </p:nvSpPr>
        <p:spPr bwMode="auto">
          <a:xfrm>
            <a:off x="5210175" y="76200"/>
            <a:ext cx="4976813" cy="1441450"/>
          </a:xfrm>
          <a:custGeom>
            <a:avLst/>
            <a:gdLst>
              <a:gd name="T0" fmla="*/ 4484318 w 8968636"/>
              <a:gd name="T1" fmla="*/ 0 h 1441021"/>
              <a:gd name="T2" fmla="*/ 8968636 w 8968636"/>
              <a:gd name="T3" fmla="*/ 720511 h 1441021"/>
              <a:gd name="T4" fmla="*/ 4484318 w 8968636"/>
              <a:gd name="T5" fmla="*/ 1441021 h 1441021"/>
              <a:gd name="T6" fmla="*/ 0 w 8968636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8968636"/>
              <a:gd name="T13" fmla="*/ 70346 h 1441021"/>
              <a:gd name="T14" fmla="*/ 8898290 w 8968636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8636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8728466" y="1441021"/>
                </a:lnTo>
                <a:lnTo>
                  <a:pt x="8728466" y="1441020"/>
                </a:lnTo>
                <a:cubicBezTo>
                  <a:pt x="8861108" y="1441020"/>
                  <a:pt x="8968636" y="1333493"/>
                  <a:pt x="8968636" y="1200851"/>
                </a:cubicBezTo>
                <a:lnTo>
                  <a:pt x="8968636" y="240170"/>
                </a:lnTo>
                <a:cubicBezTo>
                  <a:pt x="8968636" y="107527"/>
                  <a:pt x="8861108" y="0"/>
                  <a:pt x="8728466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Accéder à la partie conseil</a:t>
            </a:r>
          </a:p>
        </p:txBody>
      </p:sp>
      <p:sp>
        <p:nvSpPr>
          <p:cNvPr id="3" name="Rectangle : coins arrondis 5">
            <a:extLst>
              <a:ext uri="{FF2B5EF4-FFF2-40B4-BE49-F238E27FC236}">
                <a16:creationId xmlns:a16="http://schemas.microsoft.com/office/drawing/2014/main" id="{42B441C6-1349-3847-2B62-0034434CD562}"/>
              </a:ext>
            </a:extLst>
          </p:cNvPr>
          <p:cNvSpPr/>
          <p:nvPr/>
        </p:nvSpPr>
        <p:spPr>
          <a:xfrm>
            <a:off x="2871788" y="4630738"/>
            <a:ext cx="1489075" cy="144780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chemeClr val="accent4">
              <a:lumMod val="75000"/>
            </a:schemeClr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>
                <a:solidFill>
                  <a:srgbClr val="FFFFFF"/>
                </a:solidFill>
                <a:latin typeface="Calibri"/>
              </a:rPr>
              <a:t>Écrire </a:t>
            </a:r>
            <a:r>
              <a:rPr lang="fr-FR">
                <a:solidFill>
                  <a:srgbClr val="FFFFFF"/>
                </a:solidFill>
                <a:latin typeface="Calibri"/>
              </a:rPr>
              <a:t>des articles</a:t>
            </a:r>
          </a:p>
        </p:txBody>
      </p:sp>
      <p:sp>
        <p:nvSpPr>
          <p:cNvPr id="4" name="Rectangle : coins arrondis 6">
            <a:extLst>
              <a:ext uri="{FF2B5EF4-FFF2-40B4-BE49-F238E27FC236}">
                <a16:creationId xmlns:a16="http://schemas.microsoft.com/office/drawing/2014/main" id="{9C418B7A-8498-9688-F1C4-DF662F08FAAB}"/>
              </a:ext>
            </a:extLst>
          </p:cNvPr>
          <p:cNvSpPr/>
          <p:nvPr/>
        </p:nvSpPr>
        <p:spPr>
          <a:xfrm>
            <a:off x="5205413" y="1601788"/>
            <a:ext cx="2497137" cy="14382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077" name="Rectangle : coins arrondis 8">
            <a:extLst>
              <a:ext uri="{FF2B5EF4-FFF2-40B4-BE49-F238E27FC236}">
                <a16:creationId xmlns:a16="http://schemas.microsoft.com/office/drawing/2014/main" id="{4B3FB669-EE26-8422-9F7C-A6C841790FD4}"/>
              </a:ext>
            </a:extLst>
          </p:cNvPr>
          <p:cNvSpPr>
            <a:spLocks/>
          </p:cNvSpPr>
          <p:nvPr/>
        </p:nvSpPr>
        <p:spPr bwMode="auto">
          <a:xfrm>
            <a:off x="5203825" y="3155950"/>
            <a:ext cx="2495550" cy="1392238"/>
          </a:xfrm>
          <a:custGeom>
            <a:avLst/>
            <a:gdLst>
              <a:gd name="T0" fmla="*/ 719258 w 1438515"/>
              <a:gd name="T1" fmla="*/ 0 h 1402570"/>
              <a:gd name="T2" fmla="*/ 1438515 w 1438515"/>
              <a:gd name="T3" fmla="*/ 701285 h 1402570"/>
              <a:gd name="T4" fmla="*/ 719258 w 1438515"/>
              <a:gd name="T5" fmla="*/ 1402570 h 1402570"/>
              <a:gd name="T6" fmla="*/ 0 w 1438515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438515"/>
              <a:gd name="T13" fmla="*/ 68469 h 1402570"/>
              <a:gd name="T14" fmla="*/ 1370046 w 1438515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8515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204753" y="1402570"/>
                </a:lnTo>
                <a:lnTo>
                  <a:pt x="1204753" y="1402569"/>
                </a:lnTo>
                <a:cubicBezTo>
                  <a:pt x="1333856" y="1402569"/>
                  <a:pt x="1438515" y="1297911"/>
                  <a:pt x="1438515" y="1168808"/>
                </a:cubicBezTo>
                <a:lnTo>
                  <a:pt x="1438515" y="233762"/>
                </a:lnTo>
                <a:cubicBezTo>
                  <a:pt x="1438515" y="104658"/>
                  <a:pt x="1333856" y="0"/>
                  <a:pt x="1204753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Proposer des </a:t>
            </a:r>
            <a:r>
              <a:rPr lang="fr-FR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recommendations</a:t>
            </a:r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selon les besoins</a:t>
            </a:r>
          </a:p>
        </p:txBody>
      </p:sp>
      <p:sp>
        <p:nvSpPr>
          <p:cNvPr id="3079" name="Rectangle : coins arrondis 13">
            <a:extLst>
              <a:ext uri="{FF2B5EF4-FFF2-40B4-BE49-F238E27FC236}">
                <a16:creationId xmlns:a16="http://schemas.microsoft.com/office/drawing/2014/main" id="{E59123D6-E34C-657E-1CC2-52D005B462BF}"/>
              </a:ext>
            </a:extLst>
          </p:cNvPr>
          <p:cNvSpPr>
            <a:spLocks/>
          </p:cNvSpPr>
          <p:nvPr/>
        </p:nvSpPr>
        <p:spPr bwMode="auto">
          <a:xfrm>
            <a:off x="225425" y="4611688"/>
            <a:ext cx="1157288" cy="1460500"/>
          </a:xfrm>
          <a:custGeom>
            <a:avLst/>
            <a:gdLst>
              <a:gd name="T0" fmla="*/ 578436 w 1156871"/>
              <a:gd name="T1" fmla="*/ 0 h 1460342"/>
              <a:gd name="T2" fmla="*/ 1156871 w 1156871"/>
              <a:gd name="T3" fmla="*/ 730171 h 1460342"/>
              <a:gd name="T4" fmla="*/ 578436 w 1156871"/>
              <a:gd name="T5" fmla="*/ 1460342 h 1460342"/>
              <a:gd name="T6" fmla="*/ 0 w 1156871"/>
              <a:gd name="T7" fmla="*/ 730171 h 146034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6474 w 1156871"/>
              <a:gd name="T13" fmla="*/ 56474 h 1460342"/>
              <a:gd name="T14" fmla="*/ 1100397 w 1156871"/>
              <a:gd name="T15" fmla="*/ 1403868 h 1460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871" h="1460342">
                <a:moveTo>
                  <a:pt x="192812" y="0"/>
                </a:moveTo>
                <a:lnTo>
                  <a:pt x="192812" y="0"/>
                </a:lnTo>
                <a:cubicBezTo>
                  <a:pt x="86324" y="0"/>
                  <a:pt x="0" y="86324"/>
                  <a:pt x="0" y="192811"/>
                </a:cubicBezTo>
                <a:lnTo>
                  <a:pt x="0" y="1267530"/>
                </a:lnTo>
                <a:lnTo>
                  <a:pt x="0" y="1267529"/>
                </a:lnTo>
                <a:cubicBezTo>
                  <a:pt x="0" y="1374017"/>
                  <a:pt x="86324" y="1460341"/>
                  <a:pt x="192811" y="1460341"/>
                </a:cubicBezTo>
                <a:lnTo>
                  <a:pt x="964059" y="1460342"/>
                </a:lnTo>
                <a:lnTo>
                  <a:pt x="964059" y="1460341"/>
                </a:lnTo>
                <a:cubicBezTo>
                  <a:pt x="1070546" y="1460341"/>
                  <a:pt x="1156871" y="1374017"/>
                  <a:pt x="1156871" y="1267530"/>
                </a:cubicBezTo>
                <a:lnTo>
                  <a:pt x="1156871" y="192812"/>
                </a:lnTo>
                <a:cubicBezTo>
                  <a:pt x="1156871" y="86324"/>
                  <a:pt x="1070546" y="0"/>
                  <a:pt x="964059" y="0"/>
                </a:cubicBezTo>
                <a:lnTo>
                  <a:pt x="19281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Pouvoir modifier l’article après création</a:t>
            </a:r>
          </a:p>
        </p:txBody>
      </p:sp>
      <p:sp>
        <p:nvSpPr>
          <p:cNvPr id="3080" name="Rectangle : coins arrondis 28">
            <a:extLst>
              <a:ext uri="{FF2B5EF4-FFF2-40B4-BE49-F238E27FC236}">
                <a16:creationId xmlns:a16="http://schemas.microsoft.com/office/drawing/2014/main" id="{27CBE0FB-CD2B-ACA4-8A62-EBFD76EAAA1E}"/>
              </a:ext>
            </a:extLst>
          </p:cNvPr>
          <p:cNvSpPr>
            <a:spLocks/>
          </p:cNvSpPr>
          <p:nvPr/>
        </p:nvSpPr>
        <p:spPr bwMode="auto">
          <a:xfrm>
            <a:off x="1458913" y="4608513"/>
            <a:ext cx="1308100" cy="1463675"/>
          </a:xfrm>
          <a:custGeom>
            <a:avLst/>
            <a:gdLst>
              <a:gd name="T0" fmla="*/ 653988 w 1307976"/>
              <a:gd name="T1" fmla="*/ 0 h 1464448"/>
              <a:gd name="T2" fmla="*/ 1307976 w 1307976"/>
              <a:gd name="T3" fmla="*/ 732224 h 1464448"/>
              <a:gd name="T4" fmla="*/ 653988 w 1307976"/>
              <a:gd name="T5" fmla="*/ 1464448 h 1464448"/>
              <a:gd name="T6" fmla="*/ 0 w 1307976"/>
              <a:gd name="T7" fmla="*/ 732224 h 1464448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3851 w 1307976"/>
              <a:gd name="T13" fmla="*/ 63851 h 1464448"/>
              <a:gd name="T14" fmla="*/ 1244125 w 1307976"/>
              <a:gd name="T15" fmla="*/ 1400597 h 1464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7976" h="1464448">
                <a:moveTo>
                  <a:pt x="217996" y="0"/>
                </a:moveTo>
                <a:lnTo>
                  <a:pt x="217996" y="0"/>
                </a:lnTo>
                <a:cubicBezTo>
                  <a:pt x="97600" y="0"/>
                  <a:pt x="0" y="97600"/>
                  <a:pt x="0" y="217995"/>
                </a:cubicBezTo>
                <a:lnTo>
                  <a:pt x="0" y="1246452"/>
                </a:lnTo>
                <a:lnTo>
                  <a:pt x="0" y="1246451"/>
                </a:lnTo>
                <a:cubicBezTo>
                  <a:pt x="0" y="1366847"/>
                  <a:pt x="97600" y="1464447"/>
                  <a:pt x="217995" y="1464447"/>
                </a:cubicBezTo>
                <a:lnTo>
                  <a:pt x="1089980" y="1464448"/>
                </a:lnTo>
                <a:lnTo>
                  <a:pt x="1089980" y="1464447"/>
                </a:lnTo>
                <a:cubicBezTo>
                  <a:pt x="1210375" y="1464447"/>
                  <a:pt x="1307976" y="1366847"/>
                  <a:pt x="1307976" y="1246452"/>
                </a:cubicBezTo>
                <a:lnTo>
                  <a:pt x="1307976" y="217996"/>
                </a:lnTo>
                <a:cubicBezTo>
                  <a:pt x="1307976" y="97600"/>
                  <a:pt x="1210375" y="0"/>
                  <a:pt x="1089980" y="0"/>
                </a:cubicBezTo>
                <a:lnTo>
                  <a:pt x="217996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Pouvoir supprimer l’article</a:t>
            </a:r>
          </a:p>
        </p:txBody>
      </p:sp>
      <p:sp>
        <p:nvSpPr>
          <p:cNvPr id="3081" name="Rectangle : coins arrondis 32">
            <a:extLst>
              <a:ext uri="{FF2B5EF4-FFF2-40B4-BE49-F238E27FC236}">
                <a16:creationId xmlns:a16="http://schemas.microsoft.com/office/drawing/2014/main" id="{6AA14C31-9C50-2AF8-8B09-81721B2C7641}"/>
              </a:ext>
            </a:extLst>
          </p:cNvPr>
          <p:cNvSpPr>
            <a:spLocks/>
          </p:cNvSpPr>
          <p:nvPr/>
        </p:nvSpPr>
        <p:spPr bwMode="auto">
          <a:xfrm>
            <a:off x="7837488" y="3159125"/>
            <a:ext cx="1439862" cy="1403350"/>
          </a:xfrm>
          <a:custGeom>
            <a:avLst/>
            <a:gdLst>
              <a:gd name="T0" fmla="*/ 719258 w 1438515"/>
              <a:gd name="T1" fmla="*/ 0 h 1402570"/>
              <a:gd name="T2" fmla="*/ 1438515 w 1438515"/>
              <a:gd name="T3" fmla="*/ 701285 h 1402570"/>
              <a:gd name="T4" fmla="*/ 719258 w 1438515"/>
              <a:gd name="T5" fmla="*/ 1402570 h 1402570"/>
              <a:gd name="T6" fmla="*/ 0 w 1438515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438515"/>
              <a:gd name="T13" fmla="*/ 68469 h 1402570"/>
              <a:gd name="T14" fmla="*/ 1370046 w 1438515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8515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204753" y="1402570"/>
                </a:lnTo>
                <a:lnTo>
                  <a:pt x="1204753" y="1402569"/>
                </a:lnTo>
                <a:cubicBezTo>
                  <a:pt x="1333856" y="1402569"/>
                  <a:pt x="1438515" y="1297911"/>
                  <a:pt x="1438515" y="1168808"/>
                </a:cubicBezTo>
                <a:lnTo>
                  <a:pt x="1438515" y="233762"/>
                </a:lnTo>
                <a:cubicBezTo>
                  <a:pt x="1438515" y="104658"/>
                  <a:pt x="1333856" y="0"/>
                  <a:pt x="1204753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Faire passer un quiz</a:t>
            </a:r>
          </a:p>
        </p:txBody>
      </p:sp>
      <p:sp>
        <p:nvSpPr>
          <p:cNvPr id="3083" name="Rectangle : coins arrondis 36">
            <a:extLst>
              <a:ext uri="{FF2B5EF4-FFF2-40B4-BE49-F238E27FC236}">
                <a16:creationId xmlns:a16="http://schemas.microsoft.com/office/drawing/2014/main" id="{7C6600E9-0C86-E217-1EE8-0DCBBB6A83BF}"/>
              </a:ext>
            </a:extLst>
          </p:cNvPr>
          <p:cNvSpPr>
            <a:spLocks/>
          </p:cNvSpPr>
          <p:nvPr/>
        </p:nvSpPr>
        <p:spPr bwMode="auto">
          <a:xfrm>
            <a:off x="5207000" y="4613275"/>
            <a:ext cx="1522413" cy="1438275"/>
          </a:xfrm>
          <a:custGeom>
            <a:avLst/>
            <a:gdLst>
              <a:gd name="T0" fmla="*/ 761531 w 1523061"/>
              <a:gd name="T1" fmla="*/ 0 h 1438470"/>
              <a:gd name="T2" fmla="*/ 1523061 w 1523061"/>
              <a:gd name="T3" fmla="*/ 719235 h 1438470"/>
              <a:gd name="T4" fmla="*/ 761531 w 1523061"/>
              <a:gd name="T5" fmla="*/ 1438470 h 1438470"/>
              <a:gd name="T6" fmla="*/ 0 w 1523061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1523061"/>
              <a:gd name="T13" fmla="*/ 70221 h 1438470"/>
              <a:gd name="T14" fmla="*/ 1452840 w 1523061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3061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1283316" y="1438470"/>
                </a:lnTo>
                <a:lnTo>
                  <a:pt x="1283316" y="1438469"/>
                </a:lnTo>
                <a:cubicBezTo>
                  <a:pt x="1415723" y="1438469"/>
                  <a:pt x="1523061" y="1331132"/>
                  <a:pt x="1523061" y="1198725"/>
                </a:cubicBezTo>
                <a:lnTo>
                  <a:pt x="1523061" y="239745"/>
                </a:lnTo>
                <a:cubicBezTo>
                  <a:pt x="1523061" y="107337"/>
                  <a:pt x="1415723" y="0"/>
                  <a:pt x="1283316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084" name="Rectangle : coins arrondis 38">
            <a:extLst>
              <a:ext uri="{FF2B5EF4-FFF2-40B4-BE49-F238E27FC236}">
                <a16:creationId xmlns:a16="http://schemas.microsoft.com/office/drawing/2014/main" id="{20F36E77-4611-2773-7213-3FFACEDA9013}"/>
              </a:ext>
            </a:extLst>
          </p:cNvPr>
          <p:cNvSpPr>
            <a:spLocks/>
          </p:cNvSpPr>
          <p:nvPr/>
        </p:nvSpPr>
        <p:spPr bwMode="auto">
          <a:xfrm>
            <a:off x="6846888" y="4633913"/>
            <a:ext cx="1273175" cy="1438275"/>
          </a:xfrm>
          <a:custGeom>
            <a:avLst/>
            <a:gdLst>
              <a:gd name="T0" fmla="*/ 636605 w 1273210"/>
              <a:gd name="T1" fmla="*/ 0 h 1438470"/>
              <a:gd name="T2" fmla="*/ 1273210 w 1273210"/>
              <a:gd name="T3" fmla="*/ 719235 h 1438470"/>
              <a:gd name="T4" fmla="*/ 636605 w 1273210"/>
              <a:gd name="T5" fmla="*/ 1438470 h 1438470"/>
              <a:gd name="T6" fmla="*/ 0 w 1273210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2154 w 1273210"/>
              <a:gd name="T13" fmla="*/ 62154 h 1438470"/>
              <a:gd name="T14" fmla="*/ 1211056 w 1273210"/>
              <a:gd name="T15" fmla="*/ 1376316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3210" h="1438470">
                <a:moveTo>
                  <a:pt x="212202" y="0"/>
                </a:moveTo>
                <a:lnTo>
                  <a:pt x="212202" y="0"/>
                </a:lnTo>
                <a:cubicBezTo>
                  <a:pt x="95006" y="0"/>
                  <a:pt x="0" y="95006"/>
                  <a:pt x="0" y="212201"/>
                </a:cubicBezTo>
                <a:lnTo>
                  <a:pt x="0" y="1226268"/>
                </a:lnTo>
                <a:lnTo>
                  <a:pt x="0" y="1226267"/>
                </a:lnTo>
                <a:cubicBezTo>
                  <a:pt x="0" y="1343463"/>
                  <a:pt x="95006" y="1438469"/>
                  <a:pt x="212201" y="1438469"/>
                </a:cubicBezTo>
                <a:lnTo>
                  <a:pt x="1061008" y="1438470"/>
                </a:lnTo>
                <a:lnTo>
                  <a:pt x="1061008" y="1438469"/>
                </a:lnTo>
                <a:cubicBezTo>
                  <a:pt x="1178203" y="1438469"/>
                  <a:pt x="1273210" y="1343463"/>
                  <a:pt x="1273210" y="1226268"/>
                </a:cubicBezTo>
                <a:lnTo>
                  <a:pt x="1273210" y="212202"/>
                </a:lnTo>
                <a:cubicBezTo>
                  <a:pt x="1273210" y="95006"/>
                  <a:pt x="1178203" y="0"/>
                  <a:pt x="1061008" y="0"/>
                </a:cubicBezTo>
                <a:lnTo>
                  <a:pt x="21220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085" name="Rectangle : coins arrondis 41">
            <a:extLst>
              <a:ext uri="{FF2B5EF4-FFF2-40B4-BE49-F238E27FC236}">
                <a16:creationId xmlns:a16="http://schemas.microsoft.com/office/drawing/2014/main" id="{82A36899-8F14-C8BD-FA55-AD9AEB041A5B}"/>
              </a:ext>
            </a:extLst>
          </p:cNvPr>
          <p:cNvSpPr>
            <a:spLocks/>
          </p:cNvSpPr>
          <p:nvPr/>
        </p:nvSpPr>
        <p:spPr bwMode="auto">
          <a:xfrm>
            <a:off x="7762875" y="1598613"/>
            <a:ext cx="2432050" cy="1438275"/>
          </a:xfrm>
          <a:custGeom>
            <a:avLst/>
            <a:gdLst>
              <a:gd name="T0" fmla="*/ 1268593 w 2537185"/>
              <a:gd name="T1" fmla="*/ 0 h 1438470"/>
              <a:gd name="T2" fmla="*/ 2537185 w 2537185"/>
              <a:gd name="T3" fmla="*/ 719235 h 1438470"/>
              <a:gd name="T4" fmla="*/ 1268593 w 2537185"/>
              <a:gd name="T5" fmla="*/ 1438470 h 1438470"/>
              <a:gd name="T6" fmla="*/ 0 w 253718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537185"/>
              <a:gd name="T13" fmla="*/ 70221 h 1438470"/>
              <a:gd name="T14" fmla="*/ 2466964 w 2537185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7185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297440" y="1438470"/>
                </a:lnTo>
                <a:lnTo>
                  <a:pt x="2297440" y="1438469"/>
                </a:lnTo>
                <a:cubicBezTo>
                  <a:pt x="2429847" y="1438469"/>
                  <a:pt x="2537185" y="1331132"/>
                  <a:pt x="2537185" y="1198725"/>
                </a:cubicBezTo>
                <a:lnTo>
                  <a:pt x="2537185" y="239745"/>
                </a:lnTo>
                <a:cubicBezTo>
                  <a:pt x="2537185" y="107337"/>
                  <a:pt x="2429847" y="0"/>
                  <a:pt x="2297440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F6DE7687-1212-FD2C-C353-18B76EEA03A3}"/>
              </a:ext>
            </a:extLst>
          </p:cNvPr>
          <p:cNvSpPr>
            <a:spLocks/>
          </p:cNvSpPr>
          <p:nvPr/>
        </p:nvSpPr>
        <p:spPr bwMode="auto">
          <a:xfrm>
            <a:off x="152399" y="76200"/>
            <a:ext cx="4976813" cy="1441450"/>
          </a:xfrm>
          <a:custGeom>
            <a:avLst/>
            <a:gdLst>
              <a:gd name="T0" fmla="*/ 4484318 w 8968636"/>
              <a:gd name="T1" fmla="*/ 0 h 1441021"/>
              <a:gd name="T2" fmla="*/ 8968636 w 8968636"/>
              <a:gd name="T3" fmla="*/ 720511 h 1441021"/>
              <a:gd name="T4" fmla="*/ 4484318 w 8968636"/>
              <a:gd name="T5" fmla="*/ 1441021 h 1441021"/>
              <a:gd name="T6" fmla="*/ 0 w 8968636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8968636"/>
              <a:gd name="T13" fmla="*/ 70346 h 1441021"/>
              <a:gd name="T14" fmla="*/ 8898290 w 8968636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8636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8728466" y="1441021"/>
                </a:lnTo>
                <a:lnTo>
                  <a:pt x="8728466" y="1441020"/>
                </a:lnTo>
                <a:cubicBezTo>
                  <a:pt x="8861108" y="1441020"/>
                  <a:pt x="8968636" y="1333493"/>
                  <a:pt x="8968636" y="1200851"/>
                </a:cubicBezTo>
                <a:lnTo>
                  <a:pt x="8968636" y="240170"/>
                </a:lnTo>
                <a:cubicBezTo>
                  <a:pt x="8968636" y="107527"/>
                  <a:pt x="8861108" y="0"/>
                  <a:pt x="8728466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Accéder à la partie blog</a:t>
            </a:r>
          </a:p>
        </p:txBody>
      </p:sp>
      <p:sp>
        <p:nvSpPr>
          <p:cNvPr id="7" name="Rectangle : coins arrondis 41">
            <a:extLst>
              <a:ext uri="{FF2B5EF4-FFF2-40B4-BE49-F238E27FC236}">
                <a16:creationId xmlns:a16="http://schemas.microsoft.com/office/drawing/2014/main" id="{F2D4ECDE-D30B-4D0B-95CB-96F5C5F0E06F}"/>
              </a:ext>
            </a:extLst>
          </p:cNvPr>
          <p:cNvSpPr>
            <a:spLocks/>
          </p:cNvSpPr>
          <p:nvPr/>
        </p:nvSpPr>
        <p:spPr bwMode="auto">
          <a:xfrm>
            <a:off x="190500" y="1674813"/>
            <a:ext cx="2536825" cy="1438275"/>
          </a:xfrm>
          <a:custGeom>
            <a:avLst/>
            <a:gdLst>
              <a:gd name="T0" fmla="*/ 1268593 w 2537185"/>
              <a:gd name="T1" fmla="*/ 0 h 1438470"/>
              <a:gd name="T2" fmla="*/ 2537185 w 2537185"/>
              <a:gd name="T3" fmla="*/ 719235 h 1438470"/>
              <a:gd name="T4" fmla="*/ 1268593 w 2537185"/>
              <a:gd name="T5" fmla="*/ 1438470 h 1438470"/>
              <a:gd name="T6" fmla="*/ 0 w 253718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537185"/>
              <a:gd name="T13" fmla="*/ 70221 h 1438470"/>
              <a:gd name="T14" fmla="*/ 2466964 w 2537185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7185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297440" y="1438470"/>
                </a:lnTo>
                <a:lnTo>
                  <a:pt x="2297440" y="1438469"/>
                </a:lnTo>
                <a:cubicBezTo>
                  <a:pt x="2429847" y="1438469"/>
                  <a:pt x="2537185" y="1331132"/>
                  <a:pt x="2537185" y="1198725"/>
                </a:cubicBezTo>
                <a:lnTo>
                  <a:pt x="2537185" y="239745"/>
                </a:lnTo>
                <a:cubicBezTo>
                  <a:pt x="2537185" y="107337"/>
                  <a:pt x="2429847" y="0"/>
                  <a:pt x="2297440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C4B15332-7CB7-6F5C-484F-A22977D1DFEA}"/>
              </a:ext>
            </a:extLst>
          </p:cNvPr>
          <p:cNvSpPr>
            <a:spLocks/>
          </p:cNvSpPr>
          <p:nvPr/>
        </p:nvSpPr>
        <p:spPr bwMode="auto">
          <a:xfrm>
            <a:off x="203199" y="3155949"/>
            <a:ext cx="1438275" cy="1401763"/>
          </a:xfrm>
          <a:custGeom>
            <a:avLst/>
            <a:gdLst>
              <a:gd name="T0" fmla="*/ 719258 w 1438515"/>
              <a:gd name="T1" fmla="*/ 0 h 1402570"/>
              <a:gd name="T2" fmla="*/ 1438515 w 1438515"/>
              <a:gd name="T3" fmla="*/ 701285 h 1402570"/>
              <a:gd name="T4" fmla="*/ 719258 w 1438515"/>
              <a:gd name="T5" fmla="*/ 1402570 h 1402570"/>
              <a:gd name="T6" fmla="*/ 0 w 1438515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438515"/>
              <a:gd name="T13" fmla="*/ 68469 h 1402570"/>
              <a:gd name="T14" fmla="*/ 1370046 w 1438515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8515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204753" y="1402570"/>
                </a:lnTo>
                <a:lnTo>
                  <a:pt x="1204753" y="1402569"/>
                </a:lnTo>
                <a:cubicBezTo>
                  <a:pt x="1333856" y="1402569"/>
                  <a:pt x="1438515" y="1297911"/>
                  <a:pt x="1438515" y="1168808"/>
                </a:cubicBezTo>
                <a:lnTo>
                  <a:pt x="1438515" y="233762"/>
                </a:lnTo>
                <a:cubicBezTo>
                  <a:pt x="1438515" y="104658"/>
                  <a:pt x="1333856" y="0"/>
                  <a:pt x="1204753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" name="Rectangle : coins arrondis 20">
            <a:extLst>
              <a:ext uri="{FF2B5EF4-FFF2-40B4-BE49-F238E27FC236}">
                <a16:creationId xmlns:a16="http://schemas.microsoft.com/office/drawing/2014/main" id="{82A8D436-381A-CAC3-7A95-E1AFB4E7260C}"/>
              </a:ext>
            </a:extLst>
          </p:cNvPr>
          <p:cNvSpPr>
            <a:spLocks/>
          </p:cNvSpPr>
          <p:nvPr/>
        </p:nvSpPr>
        <p:spPr bwMode="auto">
          <a:xfrm>
            <a:off x="5356659" y="1255342"/>
            <a:ext cx="612775" cy="157162"/>
          </a:xfrm>
          <a:custGeom>
            <a:avLst/>
            <a:gdLst>
              <a:gd name="T0" fmla="*/ 306356 w 612712"/>
              <a:gd name="T1" fmla="*/ 0 h 156453"/>
              <a:gd name="T2" fmla="*/ 612712 w 612712"/>
              <a:gd name="T3" fmla="*/ 78227 h 156453"/>
              <a:gd name="T4" fmla="*/ 306356 w 612712"/>
              <a:gd name="T5" fmla="*/ 156453 h 156453"/>
              <a:gd name="T6" fmla="*/ 0 w 612712"/>
              <a:gd name="T7" fmla="*/ 78227 h 15645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637 w 612712"/>
              <a:gd name="T13" fmla="*/ 7637 h 156453"/>
              <a:gd name="T14" fmla="*/ 605075 w 612712"/>
              <a:gd name="T15" fmla="*/ 148816 h 156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12" h="156453">
                <a:moveTo>
                  <a:pt x="26075" y="0"/>
                </a:moveTo>
                <a:lnTo>
                  <a:pt x="26075" y="0"/>
                </a:lnTo>
                <a:cubicBezTo>
                  <a:pt x="11674" y="0"/>
                  <a:pt x="0" y="11674"/>
                  <a:pt x="0" y="26074"/>
                </a:cubicBezTo>
                <a:lnTo>
                  <a:pt x="0" y="130377"/>
                </a:lnTo>
                <a:lnTo>
                  <a:pt x="0" y="130376"/>
                </a:lnTo>
                <a:cubicBezTo>
                  <a:pt x="0" y="144777"/>
                  <a:pt x="11674" y="156451"/>
                  <a:pt x="26074" y="156451"/>
                </a:cubicBezTo>
                <a:lnTo>
                  <a:pt x="586636" y="156453"/>
                </a:lnTo>
                <a:lnTo>
                  <a:pt x="586636" y="156452"/>
                </a:lnTo>
                <a:cubicBezTo>
                  <a:pt x="601036" y="156452"/>
                  <a:pt x="612711" y="144778"/>
                  <a:pt x="612711" y="130378"/>
                </a:cubicBezTo>
                <a:lnTo>
                  <a:pt x="612712" y="26075"/>
                </a:lnTo>
                <a:cubicBezTo>
                  <a:pt x="612712" y="11674"/>
                  <a:pt x="601037" y="0"/>
                  <a:pt x="586637" y="0"/>
                </a:cubicBezTo>
                <a:lnTo>
                  <a:pt x="26075" y="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0" name="Rectangle : coins arrondis 20">
            <a:extLst>
              <a:ext uri="{FF2B5EF4-FFF2-40B4-BE49-F238E27FC236}">
                <a16:creationId xmlns:a16="http://schemas.microsoft.com/office/drawing/2014/main" id="{3ED54E76-1941-804F-1389-4EFD2C1825C1}"/>
              </a:ext>
            </a:extLst>
          </p:cNvPr>
          <p:cNvSpPr>
            <a:spLocks/>
          </p:cNvSpPr>
          <p:nvPr/>
        </p:nvSpPr>
        <p:spPr bwMode="auto">
          <a:xfrm>
            <a:off x="309646" y="1255342"/>
            <a:ext cx="612775" cy="157162"/>
          </a:xfrm>
          <a:custGeom>
            <a:avLst/>
            <a:gdLst>
              <a:gd name="T0" fmla="*/ 306356 w 612712"/>
              <a:gd name="T1" fmla="*/ 0 h 156453"/>
              <a:gd name="T2" fmla="*/ 612712 w 612712"/>
              <a:gd name="T3" fmla="*/ 78227 h 156453"/>
              <a:gd name="T4" fmla="*/ 306356 w 612712"/>
              <a:gd name="T5" fmla="*/ 156453 h 156453"/>
              <a:gd name="T6" fmla="*/ 0 w 612712"/>
              <a:gd name="T7" fmla="*/ 78227 h 15645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637 w 612712"/>
              <a:gd name="T13" fmla="*/ 7637 h 156453"/>
              <a:gd name="T14" fmla="*/ 605075 w 612712"/>
              <a:gd name="T15" fmla="*/ 148816 h 156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12" h="156453">
                <a:moveTo>
                  <a:pt x="26075" y="0"/>
                </a:moveTo>
                <a:lnTo>
                  <a:pt x="26075" y="0"/>
                </a:lnTo>
                <a:cubicBezTo>
                  <a:pt x="11674" y="0"/>
                  <a:pt x="0" y="11674"/>
                  <a:pt x="0" y="26074"/>
                </a:cubicBezTo>
                <a:lnTo>
                  <a:pt x="0" y="130377"/>
                </a:lnTo>
                <a:lnTo>
                  <a:pt x="0" y="130376"/>
                </a:lnTo>
                <a:cubicBezTo>
                  <a:pt x="0" y="144777"/>
                  <a:pt x="11674" y="156451"/>
                  <a:pt x="26074" y="156451"/>
                </a:cubicBezTo>
                <a:lnTo>
                  <a:pt x="586636" y="156453"/>
                </a:lnTo>
                <a:lnTo>
                  <a:pt x="586636" y="156452"/>
                </a:lnTo>
                <a:cubicBezTo>
                  <a:pt x="601036" y="156452"/>
                  <a:pt x="612711" y="144778"/>
                  <a:pt x="612711" y="130378"/>
                </a:cubicBezTo>
                <a:lnTo>
                  <a:pt x="612712" y="26075"/>
                </a:lnTo>
                <a:cubicBezTo>
                  <a:pt x="612712" y="11674"/>
                  <a:pt x="601037" y="0"/>
                  <a:pt x="586637" y="0"/>
                </a:cubicBezTo>
                <a:lnTo>
                  <a:pt x="26075" y="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090" name="Rectangle : coins arrondis 22">
            <a:extLst>
              <a:ext uri="{FF2B5EF4-FFF2-40B4-BE49-F238E27FC236}">
                <a16:creationId xmlns:a16="http://schemas.microsoft.com/office/drawing/2014/main" id="{2F8D588E-E022-E649-3352-A915FA3A3B8E}"/>
              </a:ext>
            </a:extLst>
          </p:cNvPr>
          <p:cNvSpPr>
            <a:spLocks/>
          </p:cNvSpPr>
          <p:nvPr/>
        </p:nvSpPr>
        <p:spPr bwMode="auto">
          <a:xfrm>
            <a:off x="994168" y="1258785"/>
            <a:ext cx="458787" cy="152400"/>
          </a:xfrm>
          <a:custGeom>
            <a:avLst/>
            <a:gdLst>
              <a:gd name="T0" fmla="*/ 229455 w 458909"/>
              <a:gd name="T1" fmla="*/ 0 h 152302"/>
              <a:gd name="T2" fmla="*/ 458909 w 458909"/>
              <a:gd name="T3" fmla="*/ 76151 h 152302"/>
              <a:gd name="T4" fmla="*/ 229455 w 458909"/>
              <a:gd name="T5" fmla="*/ 152302 h 152302"/>
              <a:gd name="T6" fmla="*/ 0 w 458909"/>
              <a:gd name="T7" fmla="*/ 76151 h 15230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435 w 458909"/>
              <a:gd name="T13" fmla="*/ 7435 h 152302"/>
              <a:gd name="T14" fmla="*/ 451474 w 458909"/>
              <a:gd name="T15" fmla="*/ 144867 h 1523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8909" h="152302">
                <a:moveTo>
                  <a:pt x="25384" y="0"/>
                </a:moveTo>
                <a:lnTo>
                  <a:pt x="25384" y="0"/>
                </a:lnTo>
                <a:cubicBezTo>
                  <a:pt x="11364" y="0"/>
                  <a:pt x="0" y="11364"/>
                  <a:pt x="0" y="25383"/>
                </a:cubicBezTo>
                <a:lnTo>
                  <a:pt x="0" y="126918"/>
                </a:lnTo>
                <a:lnTo>
                  <a:pt x="0" y="126917"/>
                </a:lnTo>
                <a:cubicBezTo>
                  <a:pt x="0" y="140937"/>
                  <a:pt x="11364" y="152301"/>
                  <a:pt x="25383" y="152301"/>
                </a:cubicBezTo>
                <a:lnTo>
                  <a:pt x="433525" y="152302"/>
                </a:lnTo>
                <a:lnTo>
                  <a:pt x="433525" y="152301"/>
                </a:lnTo>
                <a:cubicBezTo>
                  <a:pt x="447544" y="152301"/>
                  <a:pt x="458909" y="140937"/>
                  <a:pt x="458909" y="126918"/>
                </a:cubicBezTo>
                <a:lnTo>
                  <a:pt x="458909" y="25384"/>
                </a:lnTo>
                <a:cubicBezTo>
                  <a:pt x="458909" y="11364"/>
                  <a:pt x="447544" y="0"/>
                  <a:pt x="433525" y="0"/>
                </a:cubicBezTo>
                <a:lnTo>
                  <a:pt x="25384" y="0"/>
                </a:lnTo>
                <a:close/>
              </a:path>
            </a:pathLst>
          </a:custGeom>
          <a:solidFill>
            <a:srgbClr val="843C0C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3091" name="Rectangle : coins arrondis 21">
            <a:extLst>
              <a:ext uri="{FF2B5EF4-FFF2-40B4-BE49-F238E27FC236}">
                <a16:creationId xmlns:a16="http://schemas.microsoft.com/office/drawing/2014/main" id="{4E66A257-961E-A0F5-7A72-07BB689D9798}"/>
              </a:ext>
            </a:extLst>
          </p:cNvPr>
          <p:cNvSpPr>
            <a:spLocks/>
          </p:cNvSpPr>
          <p:nvPr/>
        </p:nvSpPr>
        <p:spPr bwMode="auto">
          <a:xfrm>
            <a:off x="1574346" y="1288473"/>
            <a:ext cx="477838" cy="128588"/>
          </a:xfrm>
          <a:custGeom>
            <a:avLst/>
            <a:gdLst>
              <a:gd name="T0" fmla="*/ 239143 w 478286"/>
              <a:gd name="T1" fmla="*/ 0 h 128683"/>
              <a:gd name="T2" fmla="*/ 478286 w 478286"/>
              <a:gd name="T3" fmla="*/ 64342 h 128683"/>
              <a:gd name="T4" fmla="*/ 239143 w 478286"/>
              <a:gd name="T5" fmla="*/ 128683 h 128683"/>
              <a:gd name="T6" fmla="*/ 0 w 478286"/>
              <a:gd name="T7" fmla="*/ 64342 h 12868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282 w 478286"/>
              <a:gd name="T13" fmla="*/ 6282 h 128683"/>
              <a:gd name="T14" fmla="*/ 472004 w 478286"/>
              <a:gd name="T15" fmla="*/ 122401 h 1286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286" h="128683">
                <a:moveTo>
                  <a:pt x="21447" y="0"/>
                </a:moveTo>
                <a:lnTo>
                  <a:pt x="21447" y="0"/>
                </a:lnTo>
                <a:cubicBezTo>
                  <a:pt x="9602" y="0"/>
                  <a:pt x="0" y="9602"/>
                  <a:pt x="0" y="21446"/>
                </a:cubicBezTo>
                <a:lnTo>
                  <a:pt x="0" y="107236"/>
                </a:lnTo>
                <a:lnTo>
                  <a:pt x="0" y="107235"/>
                </a:lnTo>
                <a:cubicBezTo>
                  <a:pt x="0" y="119080"/>
                  <a:pt x="9602" y="128682"/>
                  <a:pt x="21446" y="128682"/>
                </a:cubicBezTo>
                <a:lnTo>
                  <a:pt x="456839" y="128683"/>
                </a:lnTo>
                <a:lnTo>
                  <a:pt x="456839" y="128682"/>
                </a:lnTo>
                <a:cubicBezTo>
                  <a:pt x="468683" y="128682"/>
                  <a:pt x="478286" y="119080"/>
                  <a:pt x="478286" y="107236"/>
                </a:cubicBezTo>
                <a:lnTo>
                  <a:pt x="478286" y="21447"/>
                </a:lnTo>
                <a:cubicBezTo>
                  <a:pt x="478286" y="9602"/>
                  <a:pt x="468683" y="0"/>
                  <a:pt x="456839" y="0"/>
                </a:cubicBezTo>
                <a:lnTo>
                  <a:pt x="21447" y="0"/>
                </a:lnTo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39">
            <a:extLst>
              <a:ext uri="{FF2B5EF4-FFF2-40B4-BE49-F238E27FC236}">
                <a16:creationId xmlns:a16="http://schemas.microsoft.com/office/drawing/2014/main" id="{FA784032-7570-F5FD-EB8B-113B1F844115}"/>
              </a:ext>
            </a:extLst>
          </p:cNvPr>
          <p:cNvSpPr>
            <a:spLocks/>
          </p:cNvSpPr>
          <p:nvPr/>
        </p:nvSpPr>
        <p:spPr bwMode="auto">
          <a:xfrm>
            <a:off x="6865938" y="71438"/>
            <a:ext cx="5262562" cy="1438275"/>
          </a:xfrm>
          <a:custGeom>
            <a:avLst/>
            <a:gdLst>
              <a:gd name="T0" fmla="*/ 1644713 w 3289425"/>
              <a:gd name="T1" fmla="*/ 0 h 1438470"/>
              <a:gd name="T2" fmla="*/ 3289425 w 3289425"/>
              <a:gd name="T3" fmla="*/ 719235 h 1438470"/>
              <a:gd name="T4" fmla="*/ 1644713 w 3289425"/>
              <a:gd name="T5" fmla="*/ 1438470 h 1438470"/>
              <a:gd name="T6" fmla="*/ 0 w 328942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3289425"/>
              <a:gd name="T13" fmla="*/ 70221 h 1438470"/>
              <a:gd name="T14" fmla="*/ 3219204 w 3289425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9425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3049680" y="1438470"/>
                </a:lnTo>
                <a:lnTo>
                  <a:pt x="3049680" y="1438469"/>
                </a:lnTo>
                <a:cubicBezTo>
                  <a:pt x="3182087" y="1438469"/>
                  <a:pt x="3289425" y="1331132"/>
                  <a:pt x="3289425" y="1198725"/>
                </a:cubicBezTo>
                <a:lnTo>
                  <a:pt x="3289425" y="239745"/>
                </a:lnTo>
                <a:cubicBezTo>
                  <a:pt x="3289425" y="107337"/>
                  <a:pt x="3182087" y="0"/>
                  <a:pt x="3049680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solidFill>
                  <a:srgbClr val="FFFFFF"/>
                </a:solidFill>
                <a:latin typeface="Calibri"/>
                <a:cs typeface="Calibri"/>
              </a:rPr>
              <a:t>Page de rendez-vous avec des spécialistes</a:t>
            </a:r>
          </a:p>
        </p:txBody>
      </p:sp>
      <p:sp>
        <p:nvSpPr>
          <p:cNvPr id="5" name="Rectangle : coins arrondis 47">
            <a:extLst>
              <a:ext uri="{FF2B5EF4-FFF2-40B4-BE49-F238E27FC236}">
                <a16:creationId xmlns:a16="http://schemas.microsoft.com/office/drawing/2014/main" id="{99B665DE-27AA-E37D-8DD6-FBB0BBD1EA03}"/>
              </a:ext>
            </a:extLst>
          </p:cNvPr>
          <p:cNvSpPr>
            <a:spLocks/>
          </p:cNvSpPr>
          <p:nvPr/>
        </p:nvSpPr>
        <p:spPr bwMode="auto">
          <a:xfrm>
            <a:off x="8988425" y="3135313"/>
            <a:ext cx="1168400" cy="1377950"/>
          </a:xfrm>
          <a:custGeom>
            <a:avLst/>
            <a:gdLst>
              <a:gd name="T0" fmla="*/ 583854 w 1167707"/>
              <a:gd name="T1" fmla="*/ 0 h 1377351"/>
              <a:gd name="T2" fmla="*/ 1167707 w 1167707"/>
              <a:gd name="T3" fmla="*/ 688676 h 1377351"/>
              <a:gd name="T4" fmla="*/ 583854 w 1167707"/>
              <a:gd name="T5" fmla="*/ 1377351 h 1377351"/>
              <a:gd name="T6" fmla="*/ 0 w 1167707"/>
              <a:gd name="T7" fmla="*/ 688676 h 137735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7003 w 1167707"/>
              <a:gd name="T13" fmla="*/ 57003 h 1377351"/>
              <a:gd name="T14" fmla="*/ 1110704 w 1167707"/>
              <a:gd name="T15" fmla="*/ 1320348 h 1377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7707" h="1377351">
                <a:moveTo>
                  <a:pt x="194618" y="0"/>
                </a:moveTo>
                <a:lnTo>
                  <a:pt x="194618" y="0"/>
                </a:lnTo>
                <a:cubicBezTo>
                  <a:pt x="87133" y="0"/>
                  <a:pt x="0" y="87133"/>
                  <a:pt x="0" y="194617"/>
                </a:cubicBezTo>
                <a:lnTo>
                  <a:pt x="0" y="1182733"/>
                </a:lnTo>
                <a:lnTo>
                  <a:pt x="0" y="1182732"/>
                </a:lnTo>
                <a:cubicBezTo>
                  <a:pt x="0" y="1290217"/>
                  <a:pt x="87133" y="1377350"/>
                  <a:pt x="194617" y="1377350"/>
                </a:cubicBezTo>
                <a:lnTo>
                  <a:pt x="973089" y="1377351"/>
                </a:lnTo>
                <a:lnTo>
                  <a:pt x="973089" y="1377350"/>
                </a:lnTo>
                <a:cubicBezTo>
                  <a:pt x="1080573" y="1377350"/>
                  <a:pt x="1167707" y="1290217"/>
                  <a:pt x="1167707" y="1182733"/>
                </a:cubicBezTo>
                <a:lnTo>
                  <a:pt x="1167707" y="194618"/>
                </a:lnTo>
                <a:cubicBezTo>
                  <a:pt x="1167707" y="87133"/>
                  <a:pt x="1080573" y="0"/>
                  <a:pt x="973089" y="0"/>
                </a:cubicBezTo>
                <a:lnTo>
                  <a:pt x="194618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7" name="Rectangle : coins arrondis 40">
            <a:extLst>
              <a:ext uri="{FF2B5EF4-FFF2-40B4-BE49-F238E27FC236}">
                <a16:creationId xmlns:a16="http://schemas.microsoft.com/office/drawing/2014/main" id="{99BAE14F-F6B3-90F7-2FC3-3603225A92D3}"/>
              </a:ext>
            </a:extLst>
          </p:cNvPr>
          <p:cNvSpPr/>
          <p:nvPr/>
        </p:nvSpPr>
        <p:spPr>
          <a:xfrm>
            <a:off x="6865938" y="1589088"/>
            <a:ext cx="5243512" cy="143192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Rectangle : coins arrondis 47">
            <a:extLst>
              <a:ext uri="{FF2B5EF4-FFF2-40B4-BE49-F238E27FC236}">
                <a16:creationId xmlns:a16="http://schemas.microsoft.com/office/drawing/2014/main" id="{E43DB5CE-D24C-11CA-4D95-10374DA3D150}"/>
              </a:ext>
            </a:extLst>
          </p:cNvPr>
          <p:cNvSpPr>
            <a:spLocks/>
          </p:cNvSpPr>
          <p:nvPr/>
        </p:nvSpPr>
        <p:spPr bwMode="auto">
          <a:xfrm>
            <a:off x="6865938" y="3109913"/>
            <a:ext cx="2036762" cy="1403350"/>
          </a:xfrm>
          <a:custGeom>
            <a:avLst/>
            <a:gdLst>
              <a:gd name="T0" fmla="*/ 1017896 w 2035792"/>
              <a:gd name="T1" fmla="*/ 0 h 1402570"/>
              <a:gd name="T2" fmla="*/ 2035792 w 2035792"/>
              <a:gd name="T3" fmla="*/ 701285 h 1402570"/>
              <a:gd name="T4" fmla="*/ 1017896 w 2035792"/>
              <a:gd name="T5" fmla="*/ 1402570 h 1402570"/>
              <a:gd name="T6" fmla="*/ 0 w 2035792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2035792"/>
              <a:gd name="T13" fmla="*/ 68469 h 1402570"/>
              <a:gd name="T14" fmla="*/ 1967323 w 2035792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5792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802030" y="1402570"/>
                </a:lnTo>
                <a:lnTo>
                  <a:pt x="1802030" y="1402569"/>
                </a:lnTo>
                <a:cubicBezTo>
                  <a:pt x="1931133" y="1402569"/>
                  <a:pt x="2035792" y="1297911"/>
                  <a:pt x="2035792" y="1168808"/>
                </a:cubicBezTo>
                <a:lnTo>
                  <a:pt x="2035792" y="233762"/>
                </a:lnTo>
                <a:cubicBezTo>
                  <a:pt x="2035792" y="104658"/>
                  <a:pt x="1931133" y="0"/>
                  <a:pt x="1802030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1" name="Rectangle : coins arrondis 48">
            <a:extLst>
              <a:ext uri="{FF2B5EF4-FFF2-40B4-BE49-F238E27FC236}">
                <a16:creationId xmlns:a16="http://schemas.microsoft.com/office/drawing/2014/main" id="{E56F19F0-867F-4C95-5F64-F75FE290386F}"/>
              </a:ext>
            </a:extLst>
          </p:cNvPr>
          <p:cNvSpPr>
            <a:spLocks/>
          </p:cNvSpPr>
          <p:nvPr/>
        </p:nvSpPr>
        <p:spPr bwMode="auto">
          <a:xfrm>
            <a:off x="6938962" y="4598988"/>
            <a:ext cx="1860550" cy="1358900"/>
          </a:xfrm>
          <a:custGeom>
            <a:avLst/>
            <a:gdLst>
              <a:gd name="T0" fmla="*/ 877586 w 1755172"/>
              <a:gd name="T1" fmla="*/ 0 h 1359374"/>
              <a:gd name="T2" fmla="*/ 1755172 w 1755172"/>
              <a:gd name="T3" fmla="*/ 679687 h 1359374"/>
              <a:gd name="T4" fmla="*/ 877586 w 1755172"/>
              <a:gd name="T5" fmla="*/ 1359374 h 1359374"/>
              <a:gd name="T6" fmla="*/ 0 w 1755172"/>
              <a:gd name="T7" fmla="*/ 679687 h 135937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360 w 1755172"/>
              <a:gd name="T13" fmla="*/ 66360 h 1359374"/>
              <a:gd name="T14" fmla="*/ 1688812 w 1755172"/>
              <a:gd name="T15" fmla="*/ 1293014 h 13593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5172" h="1359374">
                <a:moveTo>
                  <a:pt x="226562" y="0"/>
                </a:moveTo>
                <a:lnTo>
                  <a:pt x="226562" y="0"/>
                </a:lnTo>
                <a:cubicBezTo>
                  <a:pt x="101435" y="0"/>
                  <a:pt x="0" y="101435"/>
                  <a:pt x="0" y="226561"/>
                </a:cubicBezTo>
                <a:lnTo>
                  <a:pt x="0" y="1132812"/>
                </a:lnTo>
                <a:lnTo>
                  <a:pt x="0" y="1132811"/>
                </a:lnTo>
                <a:cubicBezTo>
                  <a:pt x="0" y="1257938"/>
                  <a:pt x="101435" y="1359373"/>
                  <a:pt x="226561" y="1359373"/>
                </a:cubicBezTo>
                <a:lnTo>
                  <a:pt x="1528610" y="1359374"/>
                </a:lnTo>
                <a:lnTo>
                  <a:pt x="1528610" y="1359373"/>
                </a:lnTo>
                <a:cubicBezTo>
                  <a:pt x="1653736" y="1359373"/>
                  <a:pt x="1755172" y="1257938"/>
                  <a:pt x="1755172" y="1132812"/>
                </a:cubicBezTo>
                <a:lnTo>
                  <a:pt x="1755172" y="226562"/>
                </a:lnTo>
                <a:cubicBezTo>
                  <a:pt x="1755172" y="101435"/>
                  <a:pt x="1653736" y="0"/>
                  <a:pt x="1528610" y="0"/>
                </a:cubicBezTo>
                <a:lnTo>
                  <a:pt x="22656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S’inscrire à des rendez-vous avec des spécialistes</a:t>
            </a:r>
          </a:p>
        </p:txBody>
      </p:sp>
      <p:sp>
        <p:nvSpPr>
          <p:cNvPr id="13" name="Rectangle : coins arrondis 48">
            <a:extLst>
              <a:ext uri="{FF2B5EF4-FFF2-40B4-BE49-F238E27FC236}">
                <a16:creationId xmlns:a16="http://schemas.microsoft.com/office/drawing/2014/main" id="{2CD22566-1C4C-90B2-5289-66766F3EFE9B}"/>
              </a:ext>
            </a:extLst>
          </p:cNvPr>
          <p:cNvSpPr>
            <a:spLocks/>
          </p:cNvSpPr>
          <p:nvPr/>
        </p:nvSpPr>
        <p:spPr bwMode="auto">
          <a:xfrm>
            <a:off x="10497230" y="4598988"/>
            <a:ext cx="1578139" cy="1358900"/>
          </a:xfrm>
          <a:custGeom>
            <a:avLst/>
            <a:gdLst>
              <a:gd name="T0" fmla="*/ 877586 w 1755172"/>
              <a:gd name="T1" fmla="*/ 0 h 1359374"/>
              <a:gd name="T2" fmla="*/ 1755172 w 1755172"/>
              <a:gd name="T3" fmla="*/ 679687 h 1359374"/>
              <a:gd name="T4" fmla="*/ 877586 w 1755172"/>
              <a:gd name="T5" fmla="*/ 1359374 h 1359374"/>
              <a:gd name="T6" fmla="*/ 0 w 1755172"/>
              <a:gd name="T7" fmla="*/ 679687 h 135937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360 w 1755172"/>
              <a:gd name="T13" fmla="*/ 66360 h 1359374"/>
              <a:gd name="T14" fmla="*/ 1688812 w 1755172"/>
              <a:gd name="T15" fmla="*/ 1293014 h 13593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5172" h="1359374">
                <a:moveTo>
                  <a:pt x="226562" y="0"/>
                </a:moveTo>
                <a:lnTo>
                  <a:pt x="226562" y="0"/>
                </a:lnTo>
                <a:cubicBezTo>
                  <a:pt x="101435" y="0"/>
                  <a:pt x="0" y="101435"/>
                  <a:pt x="0" y="226561"/>
                </a:cubicBezTo>
                <a:lnTo>
                  <a:pt x="0" y="1132812"/>
                </a:lnTo>
                <a:lnTo>
                  <a:pt x="0" y="1132811"/>
                </a:lnTo>
                <a:cubicBezTo>
                  <a:pt x="0" y="1257938"/>
                  <a:pt x="101435" y="1359373"/>
                  <a:pt x="226561" y="1359373"/>
                </a:cubicBezTo>
                <a:lnTo>
                  <a:pt x="1528610" y="1359374"/>
                </a:lnTo>
                <a:lnTo>
                  <a:pt x="1528610" y="1359373"/>
                </a:lnTo>
                <a:cubicBezTo>
                  <a:pt x="1653736" y="1359373"/>
                  <a:pt x="1755172" y="1257938"/>
                  <a:pt x="1755172" y="1132812"/>
                </a:cubicBezTo>
                <a:lnTo>
                  <a:pt x="1755172" y="226562"/>
                </a:lnTo>
                <a:cubicBezTo>
                  <a:pt x="1755172" y="101435"/>
                  <a:pt x="1653736" y="0"/>
                  <a:pt x="1528610" y="0"/>
                </a:cubicBezTo>
                <a:lnTo>
                  <a:pt x="22656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Proposer des créneaux de rdv aux utilisateurs</a:t>
            </a:r>
          </a:p>
        </p:txBody>
      </p:sp>
      <p:sp>
        <p:nvSpPr>
          <p:cNvPr id="15" name="Rectangle : coins arrondis 48">
            <a:extLst>
              <a:ext uri="{FF2B5EF4-FFF2-40B4-BE49-F238E27FC236}">
                <a16:creationId xmlns:a16="http://schemas.microsoft.com/office/drawing/2014/main" id="{579C2B89-CF8E-47FF-01E9-A6C5887CA2D8}"/>
              </a:ext>
            </a:extLst>
          </p:cNvPr>
          <p:cNvSpPr>
            <a:spLocks/>
          </p:cNvSpPr>
          <p:nvPr/>
        </p:nvSpPr>
        <p:spPr bwMode="auto">
          <a:xfrm>
            <a:off x="8860785" y="4589092"/>
            <a:ext cx="1565275" cy="1358900"/>
          </a:xfrm>
          <a:custGeom>
            <a:avLst/>
            <a:gdLst>
              <a:gd name="T0" fmla="*/ 877586 w 1755172"/>
              <a:gd name="T1" fmla="*/ 0 h 1359374"/>
              <a:gd name="T2" fmla="*/ 1755172 w 1755172"/>
              <a:gd name="T3" fmla="*/ 679687 h 1359374"/>
              <a:gd name="T4" fmla="*/ 877586 w 1755172"/>
              <a:gd name="T5" fmla="*/ 1359374 h 1359374"/>
              <a:gd name="T6" fmla="*/ 0 w 1755172"/>
              <a:gd name="T7" fmla="*/ 679687 h 1359374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6360 w 1755172"/>
              <a:gd name="T13" fmla="*/ 66360 h 1359374"/>
              <a:gd name="T14" fmla="*/ 1688812 w 1755172"/>
              <a:gd name="T15" fmla="*/ 1293014 h 13593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5172" h="1359374">
                <a:moveTo>
                  <a:pt x="226562" y="0"/>
                </a:moveTo>
                <a:lnTo>
                  <a:pt x="226562" y="0"/>
                </a:lnTo>
                <a:cubicBezTo>
                  <a:pt x="101435" y="0"/>
                  <a:pt x="0" y="101435"/>
                  <a:pt x="0" y="226561"/>
                </a:cubicBezTo>
                <a:lnTo>
                  <a:pt x="0" y="1132812"/>
                </a:lnTo>
                <a:lnTo>
                  <a:pt x="0" y="1132811"/>
                </a:lnTo>
                <a:cubicBezTo>
                  <a:pt x="0" y="1257938"/>
                  <a:pt x="101435" y="1359373"/>
                  <a:pt x="226561" y="1359373"/>
                </a:cubicBezTo>
                <a:lnTo>
                  <a:pt x="1528610" y="1359374"/>
                </a:lnTo>
                <a:lnTo>
                  <a:pt x="1528610" y="1359373"/>
                </a:lnTo>
                <a:cubicBezTo>
                  <a:pt x="1653736" y="1359373"/>
                  <a:pt x="1755172" y="1257938"/>
                  <a:pt x="1755172" y="1132812"/>
                </a:cubicBezTo>
                <a:lnTo>
                  <a:pt x="1755172" y="226562"/>
                </a:lnTo>
                <a:cubicBezTo>
                  <a:pt x="1755172" y="101435"/>
                  <a:pt x="1653736" y="0"/>
                  <a:pt x="1528610" y="0"/>
                </a:cubicBezTo>
                <a:lnTo>
                  <a:pt x="226562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Réserver un créneau</a:t>
            </a:r>
            <a:endParaRPr lang="en-US" dirty="0"/>
          </a:p>
        </p:txBody>
      </p:sp>
      <p:sp>
        <p:nvSpPr>
          <p:cNvPr id="17" name="Rectangle : coins arrondis 20">
            <a:extLst>
              <a:ext uri="{FF2B5EF4-FFF2-40B4-BE49-F238E27FC236}">
                <a16:creationId xmlns:a16="http://schemas.microsoft.com/office/drawing/2014/main" id="{5CDBC7F9-81E7-1106-B9DF-6C15C0124B64}"/>
              </a:ext>
            </a:extLst>
          </p:cNvPr>
          <p:cNvSpPr>
            <a:spLocks/>
          </p:cNvSpPr>
          <p:nvPr/>
        </p:nvSpPr>
        <p:spPr bwMode="auto">
          <a:xfrm>
            <a:off x="7126927" y="1202748"/>
            <a:ext cx="321582" cy="174625"/>
          </a:xfrm>
          <a:custGeom>
            <a:avLst/>
            <a:gdLst>
              <a:gd name="T0" fmla="*/ 306356 w 612712"/>
              <a:gd name="T1" fmla="*/ 0 h 156453"/>
              <a:gd name="T2" fmla="*/ 612712 w 612712"/>
              <a:gd name="T3" fmla="*/ 78227 h 156453"/>
              <a:gd name="T4" fmla="*/ 306356 w 612712"/>
              <a:gd name="T5" fmla="*/ 156453 h 156453"/>
              <a:gd name="T6" fmla="*/ 0 w 612712"/>
              <a:gd name="T7" fmla="*/ 78227 h 15645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637 w 612712"/>
              <a:gd name="T13" fmla="*/ 7637 h 156453"/>
              <a:gd name="T14" fmla="*/ 605075 w 612712"/>
              <a:gd name="T15" fmla="*/ 148816 h 1564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12" h="156453">
                <a:moveTo>
                  <a:pt x="26075" y="0"/>
                </a:moveTo>
                <a:lnTo>
                  <a:pt x="26075" y="0"/>
                </a:lnTo>
                <a:cubicBezTo>
                  <a:pt x="11674" y="0"/>
                  <a:pt x="0" y="11674"/>
                  <a:pt x="0" y="26074"/>
                </a:cubicBezTo>
                <a:lnTo>
                  <a:pt x="0" y="130377"/>
                </a:lnTo>
                <a:lnTo>
                  <a:pt x="0" y="130376"/>
                </a:lnTo>
                <a:cubicBezTo>
                  <a:pt x="0" y="144777"/>
                  <a:pt x="11674" y="156451"/>
                  <a:pt x="26074" y="156451"/>
                </a:cubicBezTo>
                <a:lnTo>
                  <a:pt x="586636" y="156453"/>
                </a:lnTo>
                <a:lnTo>
                  <a:pt x="586636" y="156452"/>
                </a:lnTo>
                <a:cubicBezTo>
                  <a:pt x="601036" y="156452"/>
                  <a:pt x="612711" y="144778"/>
                  <a:pt x="612711" y="130378"/>
                </a:cubicBezTo>
                <a:lnTo>
                  <a:pt x="612712" y="26075"/>
                </a:lnTo>
                <a:cubicBezTo>
                  <a:pt x="612712" y="11674"/>
                  <a:pt x="601037" y="0"/>
                  <a:pt x="586637" y="0"/>
                </a:cubicBezTo>
                <a:lnTo>
                  <a:pt x="26075" y="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4" name="Rectangle : coins arrondis 21">
            <a:extLst>
              <a:ext uri="{FF2B5EF4-FFF2-40B4-BE49-F238E27FC236}">
                <a16:creationId xmlns:a16="http://schemas.microsoft.com/office/drawing/2014/main" id="{95B2A884-3031-7C82-B782-95302EEF669F}"/>
              </a:ext>
            </a:extLst>
          </p:cNvPr>
          <p:cNvSpPr>
            <a:spLocks/>
          </p:cNvSpPr>
          <p:nvPr/>
        </p:nvSpPr>
        <p:spPr bwMode="auto">
          <a:xfrm>
            <a:off x="7620454" y="1204955"/>
            <a:ext cx="416256" cy="171657"/>
          </a:xfrm>
          <a:custGeom>
            <a:avLst/>
            <a:gdLst>
              <a:gd name="T0" fmla="*/ 880965 w 1761929"/>
              <a:gd name="T1" fmla="*/ 0 h 251002"/>
              <a:gd name="T2" fmla="*/ 1761929 w 1761929"/>
              <a:gd name="T3" fmla="*/ 125501 h 251002"/>
              <a:gd name="T4" fmla="*/ 880965 w 1761929"/>
              <a:gd name="T5" fmla="*/ 251002 h 251002"/>
              <a:gd name="T6" fmla="*/ 0 w 1761929"/>
              <a:gd name="T7" fmla="*/ 125501 h 25100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2253 w 1761929"/>
              <a:gd name="T13" fmla="*/ 12253 h 251002"/>
              <a:gd name="T14" fmla="*/ 1749676 w 1761929"/>
              <a:gd name="T15" fmla="*/ 238749 h 2510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1929" h="251002">
                <a:moveTo>
                  <a:pt x="41834" y="0"/>
                </a:moveTo>
                <a:lnTo>
                  <a:pt x="41834" y="0"/>
                </a:lnTo>
                <a:cubicBezTo>
                  <a:pt x="18729" y="0"/>
                  <a:pt x="0" y="18729"/>
                  <a:pt x="0" y="41833"/>
                </a:cubicBezTo>
                <a:lnTo>
                  <a:pt x="0" y="209168"/>
                </a:lnTo>
                <a:lnTo>
                  <a:pt x="0" y="209167"/>
                </a:lnTo>
                <a:cubicBezTo>
                  <a:pt x="0" y="232272"/>
                  <a:pt x="18729" y="251001"/>
                  <a:pt x="41833" y="251001"/>
                </a:cubicBezTo>
                <a:lnTo>
                  <a:pt x="1720095" y="251002"/>
                </a:lnTo>
                <a:lnTo>
                  <a:pt x="1720095" y="251001"/>
                </a:lnTo>
                <a:cubicBezTo>
                  <a:pt x="1743199" y="251001"/>
                  <a:pt x="1761929" y="232272"/>
                  <a:pt x="1761929" y="209168"/>
                </a:cubicBezTo>
                <a:lnTo>
                  <a:pt x="1761929" y="41834"/>
                </a:lnTo>
                <a:cubicBezTo>
                  <a:pt x="1761929" y="18729"/>
                  <a:pt x="1743199" y="0"/>
                  <a:pt x="1720095" y="0"/>
                </a:cubicBezTo>
                <a:lnTo>
                  <a:pt x="41834" y="0"/>
                </a:lnTo>
                <a:close/>
              </a:path>
            </a:pathLst>
          </a:custGeom>
          <a:solidFill>
            <a:srgbClr val="548235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fr-FR" altLang="fr-FR" dirty="0">
              <a:solidFill>
                <a:srgbClr val="FFFFFF"/>
              </a:solidFill>
              <a:cs typeface="Calibri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 : coins arrondis 4">
            <a:extLst>
              <a:ext uri="{FF2B5EF4-FFF2-40B4-BE49-F238E27FC236}">
                <a16:creationId xmlns:a16="http://schemas.microsoft.com/office/drawing/2014/main" id="{D05EF452-A28D-D8F6-9B76-947B62CEAE14}"/>
              </a:ext>
            </a:extLst>
          </p:cNvPr>
          <p:cNvSpPr>
            <a:spLocks/>
          </p:cNvSpPr>
          <p:nvPr/>
        </p:nvSpPr>
        <p:spPr bwMode="auto">
          <a:xfrm>
            <a:off x="120650" y="84138"/>
            <a:ext cx="3890963" cy="1441450"/>
          </a:xfrm>
          <a:custGeom>
            <a:avLst/>
            <a:gdLst>
              <a:gd name="T0" fmla="*/ 1945807 w 3891613"/>
              <a:gd name="T1" fmla="*/ 0 h 1441021"/>
              <a:gd name="T2" fmla="*/ 3891613 w 3891613"/>
              <a:gd name="T3" fmla="*/ 720511 h 1441021"/>
              <a:gd name="T4" fmla="*/ 1945807 w 3891613"/>
              <a:gd name="T5" fmla="*/ 1441021 h 1441021"/>
              <a:gd name="T6" fmla="*/ 0 w 3891613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3891613"/>
              <a:gd name="T13" fmla="*/ 70346 h 1441021"/>
              <a:gd name="T14" fmla="*/ 3821267 w 3891613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91613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3651443" y="1441021"/>
                </a:lnTo>
                <a:lnTo>
                  <a:pt x="3651443" y="1441020"/>
                </a:lnTo>
                <a:cubicBezTo>
                  <a:pt x="3784085" y="1441020"/>
                  <a:pt x="3891613" y="1333493"/>
                  <a:pt x="3891613" y="1200851"/>
                </a:cubicBezTo>
                <a:lnTo>
                  <a:pt x="3891613" y="240170"/>
                </a:lnTo>
                <a:cubicBezTo>
                  <a:pt x="3891613" y="107527"/>
                  <a:pt x="3784085" y="0"/>
                  <a:pt x="3651443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Trouver un nouveau produit de soin</a:t>
            </a:r>
          </a:p>
        </p:txBody>
      </p:sp>
      <p:sp>
        <p:nvSpPr>
          <p:cNvPr id="5123" name="Rectangle : coins arrondis 5">
            <a:extLst>
              <a:ext uri="{FF2B5EF4-FFF2-40B4-BE49-F238E27FC236}">
                <a16:creationId xmlns:a16="http://schemas.microsoft.com/office/drawing/2014/main" id="{0EE089B5-72F1-C271-8F87-0E4BE47FC8AB}"/>
              </a:ext>
            </a:extLst>
          </p:cNvPr>
          <p:cNvSpPr>
            <a:spLocks/>
          </p:cNvSpPr>
          <p:nvPr/>
        </p:nvSpPr>
        <p:spPr bwMode="auto">
          <a:xfrm>
            <a:off x="157163" y="1641475"/>
            <a:ext cx="2543175" cy="1438275"/>
          </a:xfrm>
          <a:custGeom>
            <a:avLst/>
            <a:gdLst>
              <a:gd name="T0" fmla="*/ 1271555 w 2543110"/>
              <a:gd name="T1" fmla="*/ 0 h 1438470"/>
              <a:gd name="T2" fmla="*/ 2543110 w 2543110"/>
              <a:gd name="T3" fmla="*/ 719235 h 1438470"/>
              <a:gd name="T4" fmla="*/ 1271555 w 2543110"/>
              <a:gd name="T5" fmla="*/ 1438470 h 1438470"/>
              <a:gd name="T6" fmla="*/ 0 w 2543110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543110"/>
              <a:gd name="T13" fmla="*/ 70221 h 1438470"/>
              <a:gd name="T14" fmla="*/ 2472889 w 2543110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3110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303365" y="1438470"/>
                </a:lnTo>
                <a:lnTo>
                  <a:pt x="2303365" y="1438469"/>
                </a:lnTo>
                <a:cubicBezTo>
                  <a:pt x="2435772" y="1438469"/>
                  <a:pt x="2543110" y="1331132"/>
                  <a:pt x="2543110" y="1198725"/>
                </a:cubicBezTo>
                <a:lnTo>
                  <a:pt x="2543110" y="239745"/>
                </a:lnTo>
                <a:cubicBezTo>
                  <a:pt x="2543110" y="107337"/>
                  <a:pt x="2435772" y="0"/>
                  <a:pt x="2303365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Activité</a:t>
            </a:r>
          </a:p>
        </p:txBody>
      </p:sp>
      <p:sp>
        <p:nvSpPr>
          <p:cNvPr id="5124" name="Rectangle : coins arrondis 6">
            <a:extLst>
              <a:ext uri="{FF2B5EF4-FFF2-40B4-BE49-F238E27FC236}">
                <a16:creationId xmlns:a16="http://schemas.microsoft.com/office/drawing/2014/main" id="{CBB88ADD-19E7-489B-EA04-8B1DF6489010}"/>
              </a:ext>
            </a:extLst>
          </p:cNvPr>
          <p:cNvSpPr>
            <a:spLocks/>
          </p:cNvSpPr>
          <p:nvPr/>
        </p:nvSpPr>
        <p:spPr bwMode="auto">
          <a:xfrm>
            <a:off x="2847975" y="1635125"/>
            <a:ext cx="1166813" cy="1438275"/>
          </a:xfrm>
          <a:custGeom>
            <a:avLst/>
            <a:gdLst>
              <a:gd name="T0" fmla="*/ 583008 w 1166015"/>
              <a:gd name="T1" fmla="*/ 0 h 1438470"/>
              <a:gd name="T2" fmla="*/ 1166015 w 1166015"/>
              <a:gd name="T3" fmla="*/ 719235 h 1438470"/>
              <a:gd name="T4" fmla="*/ 583008 w 1166015"/>
              <a:gd name="T5" fmla="*/ 1438470 h 1438470"/>
              <a:gd name="T6" fmla="*/ 0 w 116601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6921 w 1166015"/>
              <a:gd name="T13" fmla="*/ 56921 h 1438470"/>
              <a:gd name="T14" fmla="*/ 1109094 w 1166015"/>
              <a:gd name="T15" fmla="*/ 13815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6015" h="1438470">
                <a:moveTo>
                  <a:pt x="194336" y="0"/>
                </a:moveTo>
                <a:lnTo>
                  <a:pt x="194336" y="0"/>
                </a:lnTo>
                <a:cubicBezTo>
                  <a:pt x="87007" y="0"/>
                  <a:pt x="0" y="87007"/>
                  <a:pt x="0" y="194335"/>
                </a:cubicBezTo>
                <a:lnTo>
                  <a:pt x="0" y="1244134"/>
                </a:lnTo>
                <a:lnTo>
                  <a:pt x="0" y="1244133"/>
                </a:lnTo>
                <a:cubicBezTo>
                  <a:pt x="0" y="1351462"/>
                  <a:pt x="87007" y="1438469"/>
                  <a:pt x="194335" y="1438469"/>
                </a:cubicBezTo>
                <a:lnTo>
                  <a:pt x="971679" y="1438470"/>
                </a:lnTo>
                <a:lnTo>
                  <a:pt x="971679" y="1438469"/>
                </a:lnTo>
                <a:cubicBezTo>
                  <a:pt x="1079007" y="1438469"/>
                  <a:pt x="1166015" y="1351462"/>
                  <a:pt x="1166015" y="1244134"/>
                </a:cubicBezTo>
                <a:lnTo>
                  <a:pt x="1166015" y="194336"/>
                </a:lnTo>
                <a:cubicBezTo>
                  <a:pt x="1166015" y="87007"/>
                  <a:pt x="1079007" y="0"/>
                  <a:pt x="971679" y="0"/>
                </a:cubicBezTo>
                <a:lnTo>
                  <a:pt x="194336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 	</a:t>
            </a:r>
          </a:p>
        </p:txBody>
      </p:sp>
      <p:sp>
        <p:nvSpPr>
          <p:cNvPr id="5125" name="Rectangle : coins arrondis 8">
            <a:extLst>
              <a:ext uri="{FF2B5EF4-FFF2-40B4-BE49-F238E27FC236}">
                <a16:creationId xmlns:a16="http://schemas.microsoft.com/office/drawing/2014/main" id="{0D7045D4-179A-7F25-CC1B-508E8D22828A}"/>
              </a:ext>
            </a:extLst>
          </p:cNvPr>
          <p:cNvSpPr>
            <a:spLocks/>
          </p:cNvSpPr>
          <p:nvPr/>
        </p:nvSpPr>
        <p:spPr bwMode="auto">
          <a:xfrm>
            <a:off x="2189163" y="3192463"/>
            <a:ext cx="855662" cy="1403350"/>
          </a:xfrm>
          <a:custGeom>
            <a:avLst/>
            <a:gdLst>
              <a:gd name="T0" fmla="*/ 427541 w 855082"/>
              <a:gd name="T1" fmla="*/ 0 h 1402570"/>
              <a:gd name="T2" fmla="*/ 855082 w 855082"/>
              <a:gd name="T3" fmla="*/ 701285 h 1402570"/>
              <a:gd name="T4" fmla="*/ 427541 w 855082"/>
              <a:gd name="T5" fmla="*/ 1402570 h 1402570"/>
              <a:gd name="T6" fmla="*/ 0 w 855082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1742 w 855082"/>
              <a:gd name="T13" fmla="*/ 41742 h 1402570"/>
              <a:gd name="T14" fmla="*/ 813340 w 855082"/>
              <a:gd name="T15" fmla="*/ 1360828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5082" h="1402570">
                <a:moveTo>
                  <a:pt x="142514" y="0"/>
                </a:moveTo>
                <a:lnTo>
                  <a:pt x="142514" y="0"/>
                </a:lnTo>
                <a:cubicBezTo>
                  <a:pt x="63805" y="0"/>
                  <a:pt x="0" y="63805"/>
                  <a:pt x="0" y="142513"/>
                </a:cubicBezTo>
                <a:lnTo>
                  <a:pt x="0" y="1260056"/>
                </a:lnTo>
                <a:lnTo>
                  <a:pt x="0" y="1260055"/>
                </a:lnTo>
                <a:cubicBezTo>
                  <a:pt x="0" y="1338764"/>
                  <a:pt x="63805" y="1402569"/>
                  <a:pt x="142513" y="1402569"/>
                </a:cubicBezTo>
                <a:lnTo>
                  <a:pt x="712568" y="1402570"/>
                </a:lnTo>
                <a:lnTo>
                  <a:pt x="712568" y="1402569"/>
                </a:lnTo>
                <a:cubicBezTo>
                  <a:pt x="791276" y="1402569"/>
                  <a:pt x="855082" y="1338764"/>
                  <a:pt x="855082" y="1260056"/>
                </a:cubicBezTo>
                <a:lnTo>
                  <a:pt x="855082" y="142514"/>
                </a:lnTo>
                <a:cubicBezTo>
                  <a:pt x="855082" y="63805"/>
                  <a:pt x="791276" y="0"/>
                  <a:pt x="712568" y="0"/>
                </a:cubicBezTo>
                <a:lnTo>
                  <a:pt x="142514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26" name="Rectangle : coins arrondis 9">
            <a:extLst>
              <a:ext uri="{FF2B5EF4-FFF2-40B4-BE49-F238E27FC236}">
                <a16:creationId xmlns:a16="http://schemas.microsoft.com/office/drawing/2014/main" id="{D724EC66-4929-21E9-6D34-C2169945C7BF}"/>
              </a:ext>
            </a:extLst>
          </p:cNvPr>
          <p:cNvSpPr>
            <a:spLocks/>
          </p:cNvSpPr>
          <p:nvPr/>
        </p:nvSpPr>
        <p:spPr bwMode="auto">
          <a:xfrm>
            <a:off x="157163" y="3198813"/>
            <a:ext cx="1943100" cy="1401762"/>
          </a:xfrm>
          <a:custGeom>
            <a:avLst/>
            <a:gdLst>
              <a:gd name="T0" fmla="*/ 971500 w 1942999"/>
              <a:gd name="T1" fmla="*/ 0 h 1402570"/>
              <a:gd name="T2" fmla="*/ 1942999 w 1942999"/>
              <a:gd name="T3" fmla="*/ 701285 h 1402570"/>
              <a:gd name="T4" fmla="*/ 971500 w 1942999"/>
              <a:gd name="T5" fmla="*/ 1402570 h 1402570"/>
              <a:gd name="T6" fmla="*/ 0 w 1942999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942999"/>
              <a:gd name="T13" fmla="*/ 68469 h 1402570"/>
              <a:gd name="T14" fmla="*/ 1874530 w 1942999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2999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709237" y="1402570"/>
                </a:lnTo>
                <a:lnTo>
                  <a:pt x="1709237" y="1402569"/>
                </a:lnTo>
                <a:cubicBezTo>
                  <a:pt x="1838340" y="1402569"/>
                  <a:pt x="1942999" y="1297911"/>
                  <a:pt x="1942999" y="1168808"/>
                </a:cubicBezTo>
                <a:lnTo>
                  <a:pt x="1942999" y="233762"/>
                </a:lnTo>
                <a:cubicBezTo>
                  <a:pt x="1942999" y="104658"/>
                  <a:pt x="1838340" y="0"/>
                  <a:pt x="1709237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Tâche : MVP</a:t>
            </a:r>
          </a:p>
        </p:txBody>
      </p:sp>
      <p:sp>
        <p:nvSpPr>
          <p:cNvPr id="5127" name="Rectangle : coins arrondis 11">
            <a:extLst>
              <a:ext uri="{FF2B5EF4-FFF2-40B4-BE49-F238E27FC236}">
                <a16:creationId xmlns:a16="http://schemas.microsoft.com/office/drawing/2014/main" id="{445C2D4C-91AE-D8CD-E1BC-4A59C1FD818D}"/>
              </a:ext>
            </a:extLst>
          </p:cNvPr>
          <p:cNvSpPr>
            <a:spLocks/>
          </p:cNvSpPr>
          <p:nvPr/>
        </p:nvSpPr>
        <p:spPr bwMode="auto">
          <a:xfrm>
            <a:off x="3159125" y="4741863"/>
            <a:ext cx="855663" cy="1416050"/>
          </a:xfrm>
          <a:custGeom>
            <a:avLst/>
            <a:gdLst>
              <a:gd name="T0" fmla="*/ 427541 w 855082"/>
              <a:gd name="T1" fmla="*/ 0 h 1416597"/>
              <a:gd name="T2" fmla="*/ 855082 w 855082"/>
              <a:gd name="T3" fmla="*/ 708299 h 1416597"/>
              <a:gd name="T4" fmla="*/ 427541 w 855082"/>
              <a:gd name="T5" fmla="*/ 1416597 h 1416597"/>
              <a:gd name="T6" fmla="*/ 0 w 855082"/>
              <a:gd name="T7" fmla="*/ 708299 h 141659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1742 w 855082"/>
              <a:gd name="T13" fmla="*/ 41742 h 1416597"/>
              <a:gd name="T14" fmla="*/ 813340 w 855082"/>
              <a:gd name="T15" fmla="*/ 1374855 h 14165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5082" h="1416597">
                <a:moveTo>
                  <a:pt x="142514" y="0"/>
                </a:moveTo>
                <a:lnTo>
                  <a:pt x="142514" y="0"/>
                </a:lnTo>
                <a:cubicBezTo>
                  <a:pt x="63805" y="0"/>
                  <a:pt x="0" y="63805"/>
                  <a:pt x="0" y="142513"/>
                </a:cubicBezTo>
                <a:lnTo>
                  <a:pt x="0" y="1274083"/>
                </a:lnTo>
                <a:lnTo>
                  <a:pt x="0" y="1274082"/>
                </a:lnTo>
                <a:cubicBezTo>
                  <a:pt x="0" y="1352791"/>
                  <a:pt x="63805" y="1416596"/>
                  <a:pt x="142513" y="1416596"/>
                </a:cubicBezTo>
                <a:lnTo>
                  <a:pt x="712568" y="1416597"/>
                </a:lnTo>
                <a:lnTo>
                  <a:pt x="712568" y="1416596"/>
                </a:lnTo>
                <a:cubicBezTo>
                  <a:pt x="791276" y="1416596"/>
                  <a:pt x="855082" y="1352791"/>
                  <a:pt x="855082" y="1274083"/>
                </a:cubicBezTo>
                <a:lnTo>
                  <a:pt x="855082" y="142514"/>
                </a:lnTo>
                <a:cubicBezTo>
                  <a:pt x="855082" y="63805"/>
                  <a:pt x="791276" y="0"/>
                  <a:pt x="712568" y="0"/>
                </a:cubicBezTo>
                <a:lnTo>
                  <a:pt x="142514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28" name="Rectangle : coins arrondis 12">
            <a:extLst>
              <a:ext uri="{FF2B5EF4-FFF2-40B4-BE49-F238E27FC236}">
                <a16:creationId xmlns:a16="http://schemas.microsoft.com/office/drawing/2014/main" id="{27D98421-FF74-A6B4-BF0A-96E3E770C317}"/>
              </a:ext>
            </a:extLst>
          </p:cNvPr>
          <p:cNvSpPr>
            <a:spLocks/>
          </p:cNvSpPr>
          <p:nvPr/>
        </p:nvSpPr>
        <p:spPr bwMode="auto">
          <a:xfrm>
            <a:off x="2189163" y="4730750"/>
            <a:ext cx="882650" cy="1438275"/>
          </a:xfrm>
          <a:custGeom>
            <a:avLst/>
            <a:gdLst>
              <a:gd name="T0" fmla="*/ 440937 w 881874"/>
              <a:gd name="T1" fmla="*/ 0 h 1438470"/>
              <a:gd name="T2" fmla="*/ 881874 w 881874"/>
              <a:gd name="T3" fmla="*/ 719235 h 1438470"/>
              <a:gd name="T4" fmla="*/ 440937 w 881874"/>
              <a:gd name="T5" fmla="*/ 1438470 h 1438470"/>
              <a:gd name="T6" fmla="*/ 0 w 881874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050 w 881874"/>
              <a:gd name="T13" fmla="*/ 43050 h 1438470"/>
              <a:gd name="T14" fmla="*/ 838824 w 881874"/>
              <a:gd name="T15" fmla="*/ 1395420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874" h="1438470">
                <a:moveTo>
                  <a:pt x="146979" y="0"/>
                </a:moveTo>
                <a:lnTo>
                  <a:pt x="146979" y="0"/>
                </a:lnTo>
                <a:cubicBezTo>
                  <a:pt x="65804" y="0"/>
                  <a:pt x="0" y="65804"/>
                  <a:pt x="0" y="146978"/>
                </a:cubicBezTo>
                <a:lnTo>
                  <a:pt x="0" y="1291491"/>
                </a:lnTo>
                <a:lnTo>
                  <a:pt x="0" y="1291490"/>
                </a:lnTo>
                <a:cubicBezTo>
                  <a:pt x="0" y="1372665"/>
                  <a:pt x="65804" y="1438469"/>
                  <a:pt x="146978" y="1438469"/>
                </a:cubicBezTo>
                <a:lnTo>
                  <a:pt x="734895" y="1438470"/>
                </a:lnTo>
                <a:lnTo>
                  <a:pt x="734895" y="1438469"/>
                </a:lnTo>
                <a:cubicBezTo>
                  <a:pt x="816069" y="1438469"/>
                  <a:pt x="881874" y="1372665"/>
                  <a:pt x="881874" y="1291491"/>
                </a:cubicBezTo>
                <a:lnTo>
                  <a:pt x="881874" y="146979"/>
                </a:lnTo>
                <a:cubicBezTo>
                  <a:pt x="881874" y="65804"/>
                  <a:pt x="816069" y="0"/>
                  <a:pt x="734895" y="0"/>
                </a:cubicBezTo>
                <a:lnTo>
                  <a:pt x="146979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29" name="Rectangle : coins arrondis 13">
            <a:extLst>
              <a:ext uri="{FF2B5EF4-FFF2-40B4-BE49-F238E27FC236}">
                <a16:creationId xmlns:a16="http://schemas.microsoft.com/office/drawing/2014/main" id="{3CC87425-BAA8-E25E-B0E2-45F7515CC012}"/>
              </a:ext>
            </a:extLst>
          </p:cNvPr>
          <p:cNvSpPr>
            <a:spLocks/>
          </p:cNvSpPr>
          <p:nvPr/>
        </p:nvSpPr>
        <p:spPr bwMode="auto">
          <a:xfrm>
            <a:off x="152400" y="4719638"/>
            <a:ext cx="963613" cy="1416050"/>
          </a:xfrm>
          <a:custGeom>
            <a:avLst/>
            <a:gdLst>
              <a:gd name="T0" fmla="*/ 482200 w 964399"/>
              <a:gd name="T1" fmla="*/ 0 h 1416597"/>
              <a:gd name="T2" fmla="*/ 964399 w 964399"/>
              <a:gd name="T3" fmla="*/ 708299 h 1416597"/>
              <a:gd name="T4" fmla="*/ 482200 w 964399"/>
              <a:gd name="T5" fmla="*/ 1416597 h 1416597"/>
              <a:gd name="T6" fmla="*/ 0 w 964399"/>
              <a:gd name="T7" fmla="*/ 708299 h 141659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7079 w 964399"/>
              <a:gd name="T13" fmla="*/ 47079 h 1416597"/>
              <a:gd name="T14" fmla="*/ 917320 w 964399"/>
              <a:gd name="T15" fmla="*/ 1369518 h 14165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4399" h="1416597">
                <a:moveTo>
                  <a:pt x="160733" y="0"/>
                </a:moveTo>
                <a:lnTo>
                  <a:pt x="160733" y="0"/>
                </a:lnTo>
                <a:cubicBezTo>
                  <a:pt x="71962" y="0"/>
                  <a:pt x="0" y="71962"/>
                  <a:pt x="0" y="160732"/>
                </a:cubicBezTo>
                <a:lnTo>
                  <a:pt x="0" y="1255864"/>
                </a:lnTo>
                <a:lnTo>
                  <a:pt x="0" y="1255863"/>
                </a:lnTo>
                <a:cubicBezTo>
                  <a:pt x="0" y="1344634"/>
                  <a:pt x="71962" y="1416596"/>
                  <a:pt x="160732" y="1416596"/>
                </a:cubicBezTo>
                <a:lnTo>
                  <a:pt x="803666" y="1416597"/>
                </a:lnTo>
                <a:lnTo>
                  <a:pt x="803666" y="1416596"/>
                </a:lnTo>
                <a:cubicBezTo>
                  <a:pt x="892436" y="1416596"/>
                  <a:pt x="964399" y="1344634"/>
                  <a:pt x="964399" y="1255864"/>
                </a:cubicBezTo>
                <a:lnTo>
                  <a:pt x="964399" y="160733"/>
                </a:lnTo>
                <a:cubicBezTo>
                  <a:pt x="964399" y="71962"/>
                  <a:pt x="892436" y="0"/>
                  <a:pt x="803666" y="0"/>
                </a:cubicBezTo>
                <a:lnTo>
                  <a:pt x="160733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Release</a:t>
            </a:r>
          </a:p>
        </p:txBody>
      </p:sp>
      <p:sp>
        <p:nvSpPr>
          <p:cNvPr id="5130" name="Rectangle : coins arrondis 26">
            <a:extLst>
              <a:ext uri="{FF2B5EF4-FFF2-40B4-BE49-F238E27FC236}">
                <a16:creationId xmlns:a16="http://schemas.microsoft.com/office/drawing/2014/main" id="{9368900E-14FE-E2A7-889C-A2B263F58F01}"/>
              </a:ext>
            </a:extLst>
          </p:cNvPr>
          <p:cNvSpPr>
            <a:spLocks/>
          </p:cNvSpPr>
          <p:nvPr/>
        </p:nvSpPr>
        <p:spPr bwMode="auto">
          <a:xfrm>
            <a:off x="3135313" y="3192463"/>
            <a:ext cx="890587" cy="1403350"/>
          </a:xfrm>
          <a:custGeom>
            <a:avLst/>
            <a:gdLst>
              <a:gd name="T0" fmla="*/ 445802 w 891604"/>
              <a:gd name="T1" fmla="*/ 0 h 1402570"/>
              <a:gd name="T2" fmla="*/ 891604 w 891604"/>
              <a:gd name="T3" fmla="*/ 701285 h 1402570"/>
              <a:gd name="T4" fmla="*/ 445802 w 891604"/>
              <a:gd name="T5" fmla="*/ 1402570 h 1402570"/>
              <a:gd name="T6" fmla="*/ 0 w 891604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525 w 891604"/>
              <a:gd name="T13" fmla="*/ 43525 h 1402570"/>
              <a:gd name="T14" fmla="*/ 848079 w 891604"/>
              <a:gd name="T15" fmla="*/ 1359045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604" h="1402570">
                <a:moveTo>
                  <a:pt x="148601" y="0"/>
                </a:moveTo>
                <a:lnTo>
                  <a:pt x="148601" y="0"/>
                </a:lnTo>
                <a:cubicBezTo>
                  <a:pt x="66530" y="0"/>
                  <a:pt x="0" y="66530"/>
                  <a:pt x="0" y="148600"/>
                </a:cubicBezTo>
                <a:lnTo>
                  <a:pt x="0" y="1253969"/>
                </a:lnTo>
                <a:lnTo>
                  <a:pt x="0" y="1253968"/>
                </a:lnTo>
                <a:cubicBezTo>
                  <a:pt x="0" y="1336039"/>
                  <a:pt x="66530" y="1402569"/>
                  <a:pt x="148600" y="1402569"/>
                </a:cubicBezTo>
                <a:lnTo>
                  <a:pt x="743003" y="1402570"/>
                </a:lnTo>
                <a:lnTo>
                  <a:pt x="743003" y="1402569"/>
                </a:lnTo>
                <a:cubicBezTo>
                  <a:pt x="825073" y="1402569"/>
                  <a:pt x="891604" y="1336039"/>
                  <a:pt x="891604" y="1253969"/>
                </a:cubicBezTo>
                <a:lnTo>
                  <a:pt x="891604" y="148601"/>
                </a:lnTo>
                <a:cubicBezTo>
                  <a:pt x="891604" y="66530"/>
                  <a:pt x="825073" y="0"/>
                  <a:pt x="743003" y="0"/>
                </a:cubicBezTo>
                <a:lnTo>
                  <a:pt x="148601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31" name="Rectangle : coins arrondis 28">
            <a:extLst>
              <a:ext uri="{FF2B5EF4-FFF2-40B4-BE49-F238E27FC236}">
                <a16:creationId xmlns:a16="http://schemas.microsoft.com/office/drawing/2014/main" id="{2485B3A1-3DC1-04DF-4954-31218EDB73DA}"/>
              </a:ext>
            </a:extLst>
          </p:cNvPr>
          <p:cNvSpPr>
            <a:spLocks/>
          </p:cNvSpPr>
          <p:nvPr/>
        </p:nvSpPr>
        <p:spPr bwMode="auto">
          <a:xfrm>
            <a:off x="1212850" y="4697413"/>
            <a:ext cx="881063" cy="1438275"/>
          </a:xfrm>
          <a:custGeom>
            <a:avLst/>
            <a:gdLst>
              <a:gd name="T0" fmla="*/ 440937 w 881874"/>
              <a:gd name="T1" fmla="*/ 0 h 1438470"/>
              <a:gd name="T2" fmla="*/ 881874 w 881874"/>
              <a:gd name="T3" fmla="*/ 719235 h 1438470"/>
              <a:gd name="T4" fmla="*/ 440937 w 881874"/>
              <a:gd name="T5" fmla="*/ 1438470 h 1438470"/>
              <a:gd name="T6" fmla="*/ 0 w 881874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050 w 881874"/>
              <a:gd name="T13" fmla="*/ 43050 h 1438470"/>
              <a:gd name="T14" fmla="*/ 838824 w 881874"/>
              <a:gd name="T15" fmla="*/ 1395420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874" h="1438470">
                <a:moveTo>
                  <a:pt x="146979" y="0"/>
                </a:moveTo>
                <a:lnTo>
                  <a:pt x="146979" y="0"/>
                </a:lnTo>
                <a:cubicBezTo>
                  <a:pt x="65804" y="0"/>
                  <a:pt x="0" y="65804"/>
                  <a:pt x="0" y="146978"/>
                </a:cubicBezTo>
                <a:lnTo>
                  <a:pt x="0" y="1291491"/>
                </a:lnTo>
                <a:lnTo>
                  <a:pt x="0" y="1291490"/>
                </a:lnTo>
                <a:cubicBezTo>
                  <a:pt x="0" y="1372665"/>
                  <a:pt x="65804" y="1438469"/>
                  <a:pt x="146978" y="1438469"/>
                </a:cubicBezTo>
                <a:lnTo>
                  <a:pt x="734895" y="1438470"/>
                </a:lnTo>
                <a:lnTo>
                  <a:pt x="734895" y="1438469"/>
                </a:lnTo>
                <a:cubicBezTo>
                  <a:pt x="816069" y="1438469"/>
                  <a:pt x="881874" y="1372665"/>
                  <a:pt x="881874" y="1291491"/>
                </a:cubicBezTo>
                <a:lnTo>
                  <a:pt x="881874" y="146979"/>
                </a:lnTo>
                <a:cubicBezTo>
                  <a:pt x="881874" y="65804"/>
                  <a:pt x="816069" y="0"/>
                  <a:pt x="734895" y="0"/>
                </a:cubicBezTo>
                <a:lnTo>
                  <a:pt x="146979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32" name="Rectangle : coins arrondis 29">
            <a:extLst>
              <a:ext uri="{FF2B5EF4-FFF2-40B4-BE49-F238E27FC236}">
                <a16:creationId xmlns:a16="http://schemas.microsoft.com/office/drawing/2014/main" id="{CA0A777C-B30B-D209-1CD8-AFF2C1102D6A}"/>
              </a:ext>
            </a:extLst>
          </p:cNvPr>
          <p:cNvSpPr>
            <a:spLocks/>
          </p:cNvSpPr>
          <p:nvPr/>
        </p:nvSpPr>
        <p:spPr bwMode="auto">
          <a:xfrm>
            <a:off x="4159250" y="73025"/>
            <a:ext cx="3890963" cy="1441450"/>
          </a:xfrm>
          <a:custGeom>
            <a:avLst/>
            <a:gdLst>
              <a:gd name="T0" fmla="*/ 1945807 w 3891613"/>
              <a:gd name="T1" fmla="*/ 0 h 1441021"/>
              <a:gd name="T2" fmla="*/ 3891613 w 3891613"/>
              <a:gd name="T3" fmla="*/ 720511 h 1441021"/>
              <a:gd name="T4" fmla="*/ 1945807 w 3891613"/>
              <a:gd name="T5" fmla="*/ 1441021 h 1441021"/>
              <a:gd name="T6" fmla="*/ 0 w 3891613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3891613"/>
              <a:gd name="T13" fmla="*/ 70346 h 1441021"/>
              <a:gd name="T14" fmla="*/ 3821267 w 3891613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91613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3651443" y="1441021"/>
                </a:lnTo>
                <a:lnTo>
                  <a:pt x="3651443" y="1441020"/>
                </a:lnTo>
                <a:cubicBezTo>
                  <a:pt x="3784085" y="1441020"/>
                  <a:pt x="3891613" y="1333493"/>
                  <a:pt x="3891613" y="1200851"/>
                </a:cubicBezTo>
                <a:lnTo>
                  <a:pt x="3891613" y="240170"/>
                </a:lnTo>
                <a:cubicBezTo>
                  <a:pt x="3891613" y="107527"/>
                  <a:pt x="3784085" y="0"/>
                  <a:pt x="3651443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Grande Activité</a:t>
            </a:r>
          </a:p>
        </p:txBody>
      </p:sp>
      <p:sp>
        <p:nvSpPr>
          <p:cNvPr id="5133" name="Rectangle : coins arrondis 30">
            <a:extLst>
              <a:ext uri="{FF2B5EF4-FFF2-40B4-BE49-F238E27FC236}">
                <a16:creationId xmlns:a16="http://schemas.microsoft.com/office/drawing/2014/main" id="{66C758E9-5181-FD04-47A4-8977C584F1E1}"/>
              </a:ext>
            </a:extLst>
          </p:cNvPr>
          <p:cNvSpPr>
            <a:spLocks/>
          </p:cNvSpPr>
          <p:nvPr/>
        </p:nvSpPr>
        <p:spPr bwMode="auto">
          <a:xfrm>
            <a:off x="4195763" y="1630363"/>
            <a:ext cx="2543175" cy="1438275"/>
          </a:xfrm>
          <a:custGeom>
            <a:avLst/>
            <a:gdLst>
              <a:gd name="T0" fmla="*/ 1271555 w 2543110"/>
              <a:gd name="T1" fmla="*/ 0 h 1438470"/>
              <a:gd name="T2" fmla="*/ 2543110 w 2543110"/>
              <a:gd name="T3" fmla="*/ 719235 h 1438470"/>
              <a:gd name="T4" fmla="*/ 1271555 w 2543110"/>
              <a:gd name="T5" fmla="*/ 1438470 h 1438470"/>
              <a:gd name="T6" fmla="*/ 0 w 2543110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543110"/>
              <a:gd name="T13" fmla="*/ 70221 h 1438470"/>
              <a:gd name="T14" fmla="*/ 2472889 w 2543110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3110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303365" y="1438470"/>
                </a:lnTo>
                <a:lnTo>
                  <a:pt x="2303365" y="1438469"/>
                </a:lnTo>
                <a:cubicBezTo>
                  <a:pt x="2435772" y="1438469"/>
                  <a:pt x="2543110" y="1331132"/>
                  <a:pt x="2543110" y="1198725"/>
                </a:cubicBezTo>
                <a:lnTo>
                  <a:pt x="2543110" y="239745"/>
                </a:lnTo>
                <a:cubicBezTo>
                  <a:pt x="2543110" y="107337"/>
                  <a:pt x="2435772" y="0"/>
                  <a:pt x="2303365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Activité</a:t>
            </a:r>
          </a:p>
        </p:txBody>
      </p:sp>
      <p:sp>
        <p:nvSpPr>
          <p:cNvPr id="5134" name="Rectangle : coins arrondis 31">
            <a:extLst>
              <a:ext uri="{FF2B5EF4-FFF2-40B4-BE49-F238E27FC236}">
                <a16:creationId xmlns:a16="http://schemas.microsoft.com/office/drawing/2014/main" id="{2F99B3DB-3FC5-0D5A-4A15-FCB7BD46F3AD}"/>
              </a:ext>
            </a:extLst>
          </p:cNvPr>
          <p:cNvSpPr>
            <a:spLocks/>
          </p:cNvSpPr>
          <p:nvPr/>
        </p:nvSpPr>
        <p:spPr bwMode="auto">
          <a:xfrm>
            <a:off x="6886575" y="1624013"/>
            <a:ext cx="1166813" cy="1439862"/>
          </a:xfrm>
          <a:custGeom>
            <a:avLst/>
            <a:gdLst>
              <a:gd name="T0" fmla="*/ 583008 w 1166015"/>
              <a:gd name="T1" fmla="*/ 0 h 1438470"/>
              <a:gd name="T2" fmla="*/ 1166015 w 1166015"/>
              <a:gd name="T3" fmla="*/ 719235 h 1438470"/>
              <a:gd name="T4" fmla="*/ 583008 w 1166015"/>
              <a:gd name="T5" fmla="*/ 1438470 h 1438470"/>
              <a:gd name="T6" fmla="*/ 0 w 116601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6921 w 1166015"/>
              <a:gd name="T13" fmla="*/ 56921 h 1438470"/>
              <a:gd name="T14" fmla="*/ 1109094 w 1166015"/>
              <a:gd name="T15" fmla="*/ 13815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6015" h="1438470">
                <a:moveTo>
                  <a:pt x="194336" y="0"/>
                </a:moveTo>
                <a:lnTo>
                  <a:pt x="194336" y="0"/>
                </a:lnTo>
                <a:cubicBezTo>
                  <a:pt x="87007" y="0"/>
                  <a:pt x="0" y="87007"/>
                  <a:pt x="0" y="194335"/>
                </a:cubicBezTo>
                <a:lnTo>
                  <a:pt x="0" y="1244134"/>
                </a:lnTo>
                <a:lnTo>
                  <a:pt x="0" y="1244133"/>
                </a:lnTo>
                <a:cubicBezTo>
                  <a:pt x="0" y="1351462"/>
                  <a:pt x="87007" y="1438469"/>
                  <a:pt x="194335" y="1438469"/>
                </a:cubicBezTo>
                <a:lnTo>
                  <a:pt x="971679" y="1438470"/>
                </a:lnTo>
                <a:lnTo>
                  <a:pt x="971679" y="1438469"/>
                </a:lnTo>
                <a:cubicBezTo>
                  <a:pt x="1079007" y="1438469"/>
                  <a:pt x="1166015" y="1351462"/>
                  <a:pt x="1166015" y="1244134"/>
                </a:cubicBezTo>
                <a:lnTo>
                  <a:pt x="1166015" y="194336"/>
                </a:lnTo>
                <a:cubicBezTo>
                  <a:pt x="1166015" y="87007"/>
                  <a:pt x="1079007" y="0"/>
                  <a:pt x="971679" y="0"/>
                </a:cubicBezTo>
                <a:lnTo>
                  <a:pt x="194336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 	</a:t>
            </a:r>
          </a:p>
        </p:txBody>
      </p:sp>
      <p:sp>
        <p:nvSpPr>
          <p:cNvPr id="5135" name="Rectangle : coins arrondis 32">
            <a:extLst>
              <a:ext uri="{FF2B5EF4-FFF2-40B4-BE49-F238E27FC236}">
                <a16:creationId xmlns:a16="http://schemas.microsoft.com/office/drawing/2014/main" id="{B5A3EF19-99B5-999A-5203-56A3878B2624}"/>
              </a:ext>
            </a:extLst>
          </p:cNvPr>
          <p:cNvSpPr>
            <a:spLocks/>
          </p:cNvSpPr>
          <p:nvPr/>
        </p:nvSpPr>
        <p:spPr bwMode="auto">
          <a:xfrm>
            <a:off x="6227763" y="3181350"/>
            <a:ext cx="855662" cy="1403350"/>
          </a:xfrm>
          <a:custGeom>
            <a:avLst/>
            <a:gdLst>
              <a:gd name="T0" fmla="*/ 427541 w 855082"/>
              <a:gd name="T1" fmla="*/ 0 h 1402570"/>
              <a:gd name="T2" fmla="*/ 855082 w 855082"/>
              <a:gd name="T3" fmla="*/ 701285 h 1402570"/>
              <a:gd name="T4" fmla="*/ 427541 w 855082"/>
              <a:gd name="T5" fmla="*/ 1402570 h 1402570"/>
              <a:gd name="T6" fmla="*/ 0 w 855082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1742 w 855082"/>
              <a:gd name="T13" fmla="*/ 41742 h 1402570"/>
              <a:gd name="T14" fmla="*/ 813340 w 855082"/>
              <a:gd name="T15" fmla="*/ 1360828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5082" h="1402570">
                <a:moveTo>
                  <a:pt x="142514" y="0"/>
                </a:moveTo>
                <a:lnTo>
                  <a:pt x="142514" y="0"/>
                </a:lnTo>
                <a:cubicBezTo>
                  <a:pt x="63805" y="0"/>
                  <a:pt x="0" y="63805"/>
                  <a:pt x="0" y="142513"/>
                </a:cubicBezTo>
                <a:lnTo>
                  <a:pt x="0" y="1260056"/>
                </a:lnTo>
                <a:lnTo>
                  <a:pt x="0" y="1260055"/>
                </a:lnTo>
                <a:cubicBezTo>
                  <a:pt x="0" y="1338764"/>
                  <a:pt x="63805" y="1402569"/>
                  <a:pt x="142513" y="1402569"/>
                </a:cubicBezTo>
                <a:lnTo>
                  <a:pt x="712568" y="1402570"/>
                </a:lnTo>
                <a:lnTo>
                  <a:pt x="712568" y="1402569"/>
                </a:lnTo>
                <a:cubicBezTo>
                  <a:pt x="791276" y="1402569"/>
                  <a:pt x="855082" y="1338764"/>
                  <a:pt x="855082" y="1260056"/>
                </a:cubicBezTo>
                <a:lnTo>
                  <a:pt x="855082" y="142514"/>
                </a:lnTo>
                <a:cubicBezTo>
                  <a:pt x="855082" y="63805"/>
                  <a:pt x="791276" y="0"/>
                  <a:pt x="712568" y="0"/>
                </a:cubicBezTo>
                <a:lnTo>
                  <a:pt x="142514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36" name="Rectangle : coins arrondis 33">
            <a:extLst>
              <a:ext uri="{FF2B5EF4-FFF2-40B4-BE49-F238E27FC236}">
                <a16:creationId xmlns:a16="http://schemas.microsoft.com/office/drawing/2014/main" id="{85EA5EDF-2F1F-984B-B90F-FC206A5BEF47}"/>
              </a:ext>
            </a:extLst>
          </p:cNvPr>
          <p:cNvSpPr>
            <a:spLocks/>
          </p:cNvSpPr>
          <p:nvPr/>
        </p:nvSpPr>
        <p:spPr bwMode="auto">
          <a:xfrm>
            <a:off x="4195763" y="3187700"/>
            <a:ext cx="1943100" cy="1401763"/>
          </a:xfrm>
          <a:custGeom>
            <a:avLst/>
            <a:gdLst>
              <a:gd name="T0" fmla="*/ 971500 w 1942999"/>
              <a:gd name="T1" fmla="*/ 0 h 1402570"/>
              <a:gd name="T2" fmla="*/ 1942999 w 1942999"/>
              <a:gd name="T3" fmla="*/ 701285 h 1402570"/>
              <a:gd name="T4" fmla="*/ 971500 w 1942999"/>
              <a:gd name="T5" fmla="*/ 1402570 h 1402570"/>
              <a:gd name="T6" fmla="*/ 0 w 1942999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942999"/>
              <a:gd name="T13" fmla="*/ 68469 h 1402570"/>
              <a:gd name="T14" fmla="*/ 1874530 w 1942999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2999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709237" y="1402570"/>
                </a:lnTo>
                <a:lnTo>
                  <a:pt x="1709237" y="1402569"/>
                </a:lnTo>
                <a:cubicBezTo>
                  <a:pt x="1838340" y="1402569"/>
                  <a:pt x="1942999" y="1297911"/>
                  <a:pt x="1942999" y="1168808"/>
                </a:cubicBezTo>
                <a:lnTo>
                  <a:pt x="1942999" y="233762"/>
                </a:lnTo>
                <a:cubicBezTo>
                  <a:pt x="1942999" y="104658"/>
                  <a:pt x="1838340" y="0"/>
                  <a:pt x="1709237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Tâche : MVP</a:t>
            </a:r>
          </a:p>
        </p:txBody>
      </p:sp>
      <p:sp>
        <p:nvSpPr>
          <p:cNvPr id="5137" name="Rectangle : coins arrondis 34">
            <a:extLst>
              <a:ext uri="{FF2B5EF4-FFF2-40B4-BE49-F238E27FC236}">
                <a16:creationId xmlns:a16="http://schemas.microsoft.com/office/drawing/2014/main" id="{2C740168-2020-3060-C350-805A3DC207CC}"/>
              </a:ext>
            </a:extLst>
          </p:cNvPr>
          <p:cNvSpPr>
            <a:spLocks/>
          </p:cNvSpPr>
          <p:nvPr/>
        </p:nvSpPr>
        <p:spPr bwMode="auto">
          <a:xfrm>
            <a:off x="7197725" y="4730750"/>
            <a:ext cx="855663" cy="1416050"/>
          </a:xfrm>
          <a:custGeom>
            <a:avLst/>
            <a:gdLst>
              <a:gd name="T0" fmla="*/ 427541 w 855082"/>
              <a:gd name="T1" fmla="*/ 0 h 1416597"/>
              <a:gd name="T2" fmla="*/ 855082 w 855082"/>
              <a:gd name="T3" fmla="*/ 708299 h 1416597"/>
              <a:gd name="T4" fmla="*/ 427541 w 855082"/>
              <a:gd name="T5" fmla="*/ 1416597 h 1416597"/>
              <a:gd name="T6" fmla="*/ 0 w 855082"/>
              <a:gd name="T7" fmla="*/ 708299 h 141659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1742 w 855082"/>
              <a:gd name="T13" fmla="*/ 41742 h 1416597"/>
              <a:gd name="T14" fmla="*/ 813340 w 855082"/>
              <a:gd name="T15" fmla="*/ 1374855 h 14165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5082" h="1416597">
                <a:moveTo>
                  <a:pt x="142514" y="0"/>
                </a:moveTo>
                <a:lnTo>
                  <a:pt x="142514" y="0"/>
                </a:lnTo>
                <a:cubicBezTo>
                  <a:pt x="63805" y="0"/>
                  <a:pt x="0" y="63805"/>
                  <a:pt x="0" y="142513"/>
                </a:cubicBezTo>
                <a:lnTo>
                  <a:pt x="0" y="1274083"/>
                </a:lnTo>
                <a:lnTo>
                  <a:pt x="0" y="1274082"/>
                </a:lnTo>
                <a:cubicBezTo>
                  <a:pt x="0" y="1352791"/>
                  <a:pt x="63805" y="1416596"/>
                  <a:pt x="142513" y="1416596"/>
                </a:cubicBezTo>
                <a:lnTo>
                  <a:pt x="712568" y="1416597"/>
                </a:lnTo>
                <a:lnTo>
                  <a:pt x="712568" y="1416596"/>
                </a:lnTo>
                <a:cubicBezTo>
                  <a:pt x="791276" y="1416596"/>
                  <a:pt x="855082" y="1352791"/>
                  <a:pt x="855082" y="1274083"/>
                </a:cubicBezTo>
                <a:lnTo>
                  <a:pt x="855082" y="142514"/>
                </a:lnTo>
                <a:cubicBezTo>
                  <a:pt x="855082" y="63805"/>
                  <a:pt x="791276" y="0"/>
                  <a:pt x="712568" y="0"/>
                </a:cubicBezTo>
                <a:lnTo>
                  <a:pt x="142514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38" name="Rectangle : coins arrondis 35">
            <a:extLst>
              <a:ext uri="{FF2B5EF4-FFF2-40B4-BE49-F238E27FC236}">
                <a16:creationId xmlns:a16="http://schemas.microsoft.com/office/drawing/2014/main" id="{5D049E3C-94E6-7409-A1FB-810334C19A3A}"/>
              </a:ext>
            </a:extLst>
          </p:cNvPr>
          <p:cNvSpPr>
            <a:spLocks/>
          </p:cNvSpPr>
          <p:nvPr/>
        </p:nvSpPr>
        <p:spPr bwMode="auto">
          <a:xfrm>
            <a:off x="6227763" y="4719638"/>
            <a:ext cx="882650" cy="1438275"/>
          </a:xfrm>
          <a:custGeom>
            <a:avLst/>
            <a:gdLst>
              <a:gd name="T0" fmla="*/ 440937 w 881874"/>
              <a:gd name="T1" fmla="*/ 0 h 1438470"/>
              <a:gd name="T2" fmla="*/ 881874 w 881874"/>
              <a:gd name="T3" fmla="*/ 719235 h 1438470"/>
              <a:gd name="T4" fmla="*/ 440937 w 881874"/>
              <a:gd name="T5" fmla="*/ 1438470 h 1438470"/>
              <a:gd name="T6" fmla="*/ 0 w 881874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050 w 881874"/>
              <a:gd name="T13" fmla="*/ 43050 h 1438470"/>
              <a:gd name="T14" fmla="*/ 838824 w 881874"/>
              <a:gd name="T15" fmla="*/ 1395420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874" h="1438470">
                <a:moveTo>
                  <a:pt x="146979" y="0"/>
                </a:moveTo>
                <a:lnTo>
                  <a:pt x="146979" y="0"/>
                </a:lnTo>
                <a:cubicBezTo>
                  <a:pt x="65804" y="0"/>
                  <a:pt x="0" y="65804"/>
                  <a:pt x="0" y="146978"/>
                </a:cubicBezTo>
                <a:lnTo>
                  <a:pt x="0" y="1291491"/>
                </a:lnTo>
                <a:lnTo>
                  <a:pt x="0" y="1291490"/>
                </a:lnTo>
                <a:cubicBezTo>
                  <a:pt x="0" y="1372665"/>
                  <a:pt x="65804" y="1438469"/>
                  <a:pt x="146978" y="1438469"/>
                </a:cubicBezTo>
                <a:lnTo>
                  <a:pt x="734895" y="1438470"/>
                </a:lnTo>
                <a:lnTo>
                  <a:pt x="734895" y="1438469"/>
                </a:lnTo>
                <a:cubicBezTo>
                  <a:pt x="816069" y="1438469"/>
                  <a:pt x="881874" y="1372665"/>
                  <a:pt x="881874" y="1291491"/>
                </a:cubicBezTo>
                <a:lnTo>
                  <a:pt x="881874" y="146979"/>
                </a:lnTo>
                <a:cubicBezTo>
                  <a:pt x="881874" y="65804"/>
                  <a:pt x="816069" y="0"/>
                  <a:pt x="734895" y="0"/>
                </a:cubicBezTo>
                <a:lnTo>
                  <a:pt x="146979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39" name="Rectangle : coins arrondis 36">
            <a:extLst>
              <a:ext uri="{FF2B5EF4-FFF2-40B4-BE49-F238E27FC236}">
                <a16:creationId xmlns:a16="http://schemas.microsoft.com/office/drawing/2014/main" id="{F65FDC92-1894-93C6-8378-70B13AABFCA1}"/>
              </a:ext>
            </a:extLst>
          </p:cNvPr>
          <p:cNvSpPr>
            <a:spLocks/>
          </p:cNvSpPr>
          <p:nvPr/>
        </p:nvSpPr>
        <p:spPr bwMode="auto">
          <a:xfrm>
            <a:off x="4189413" y="4708525"/>
            <a:ext cx="965200" cy="1416050"/>
          </a:xfrm>
          <a:custGeom>
            <a:avLst/>
            <a:gdLst>
              <a:gd name="T0" fmla="*/ 482200 w 964399"/>
              <a:gd name="T1" fmla="*/ 0 h 1416597"/>
              <a:gd name="T2" fmla="*/ 964399 w 964399"/>
              <a:gd name="T3" fmla="*/ 708299 h 1416597"/>
              <a:gd name="T4" fmla="*/ 482200 w 964399"/>
              <a:gd name="T5" fmla="*/ 1416597 h 1416597"/>
              <a:gd name="T6" fmla="*/ 0 w 964399"/>
              <a:gd name="T7" fmla="*/ 708299 h 141659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7079 w 964399"/>
              <a:gd name="T13" fmla="*/ 47079 h 1416597"/>
              <a:gd name="T14" fmla="*/ 917320 w 964399"/>
              <a:gd name="T15" fmla="*/ 1369518 h 14165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4399" h="1416597">
                <a:moveTo>
                  <a:pt x="160733" y="0"/>
                </a:moveTo>
                <a:lnTo>
                  <a:pt x="160733" y="0"/>
                </a:lnTo>
                <a:cubicBezTo>
                  <a:pt x="71962" y="0"/>
                  <a:pt x="0" y="71962"/>
                  <a:pt x="0" y="160732"/>
                </a:cubicBezTo>
                <a:lnTo>
                  <a:pt x="0" y="1255864"/>
                </a:lnTo>
                <a:lnTo>
                  <a:pt x="0" y="1255863"/>
                </a:lnTo>
                <a:cubicBezTo>
                  <a:pt x="0" y="1344634"/>
                  <a:pt x="71962" y="1416596"/>
                  <a:pt x="160732" y="1416596"/>
                </a:cubicBezTo>
                <a:lnTo>
                  <a:pt x="803666" y="1416597"/>
                </a:lnTo>
                <a:lnTo>
                  <a:pt x="803666" y="1416596"/>
                </a:lnTo>
                <a:cubicBezTo>
                  <a:pt x="892436" y="1416596"/>
                  <a:pt x="964399" y="1344634"/>
                  <a:pt x="964399" y="1255864"/>
                </a:cubicBezTo>
                <a:lnTo>
                  <a:pt x="964399" y="160733"/>
                </a:lnTo>
                <a:cubicBezTo>
                  <a:pt x="964399" y="71962"/>
                  <a:pt x="892436" y="0"/>
                  <a:pt x="803666" y="0"/>
                </a:cubicBezTo>
                <a:lnTo>
                  <a:pt x="160733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Release</a:t>
            </a:r>
          </a:p>
        </p:txBody>
      </p:sp>
      <p:sp>
        <p:nvSpPr>
          <p:cNvPr id="5140" name="Rectangle : coins arrondis 37">
            <a:extLst>
              <a:ext uri="{FF2B5EF4-FFF2-40B4-BE49-F238E27FC236}">
                <a16:creationId xmlns:a16="http://schemas.microsoft.com/office/drawing/2014/main" id="{E3DB7EB0-1032-50E6-D69A-7FA0B48BC9A4}"/>
              </a:ext>
            </a:extLst>
          </p:cNvPr>
          <p:cNvSpPr>
            <a:spLocks/>
          </p:cNvSpPr>
          <p:nvPr/>
        </p:nvSpPr>
        <p:spPr bwMode="auto">
          <a:xfrm>
            <a:off x="7172325" y="3181350"/>
            <a:ext cx="892175" cy="1403350"/>
          </a:xfrm>
          <a:custGeom>
            <a:avLst/>
            <a:gdLst>
              <a:gd name="T0" fmla="*/ 445802 w 891604"/>
              <a:gd name="T1" fmla="*/ 0 h 1402570"/>
              <a:gd name="T2" fmla="*/ 891604 w 891604"/>
              <a:gd name="T3" fmla="*/ 701285 h 1402570"/>
              <a:gd name="T4" fmla="*/ 445802 w 891604"/>
              <a:gd name="T5" fmla="*/ 1402570 h 1402570"/>
              <a:gd name="T6" fmla="*/ 0 w 891604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525 w 891604"/>
              <a:gd name="T13" fmla="*/ 43525 h 1402570"/>
              <a:gd name="T14" fmla="*/ 848079 w 891604"/>
              <a:gd name="T15" fmla="*/ 1359045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604" h="1402570">
                <a:moveTo>
                  <a:pt x="148601" y="0"/>
                </a:moveTo>
                <a:lnTo>
                  <a:pt x="148601" y="0"/>
                </a:lnTo>
                <a:cubicBezTo>
                  <a:pt x="66530" y="0"/>
                  <a:pt x="0" y="66530"/>
                  <a:pt x="0" y="148600"/>
                </a:cubicBezTo>
                <a:lnTo>
                  <a:pt x="0" y="1253969"/>
                </a:lnTo>
                <a:lnTo>
                  <a:pt x="0" y="1253968"/>
                </a:lnTo>
                <a:cubicBezTo>
                  <a:pt x="0" y="1336039"/>
                  <a:pt x="66530" y="1402569"/>
                  <a:pt x="148600" y="1402569"/>
                </a:cubicBezTo>
                <a:lnTo>
                  <a:pt x="743003" y="1402570"/>
                </a:lnTo>
                <a:lnTo>
                  <a:pt x="743003" y="1402569"/>
                </a:lnTo>
                <a:cubicBezTo>
                  <a:pt x="825073" y="1402569"/>
                  <a:pt x="891604" y="1336039"/>
                  <a:pt x="891604" y="1253969"/>
                </a:cubicBezTo>
                <a:lnTo>
                  <a:pt x="891604" y="148601"/>
                </a:lnTo>
                <a:cubicBezTo>
                  <a:pt x="891604" y="66530"/>
                  <a:pt x="825073" y="0"/>
                  <a:pt x="743003" y="0"/>
                </a:cubicBezTo>
                <a:lnTo>
                  <a:pt x="148601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41" name="Rectangle : coins arrondis 38">
            <a:extLst>
              <a:ext uri="{FF2B5EF4-FFF2-40B4-BE49-F238E27FC236}">
                <a16:creationId xmlns:a16="http://schemas.microsoft.com/office/drawing/2014/main" id="{EC4E4F89-185C-CA64-F673-46E6A15A190C}"/>
              </a:ext>
            </a:extLst>
          </p:cNvPr>
          <p:cNvSpPr>
            <a:spLocks/>
          </p:cNvSpPr>
          <p:nvPr/>
        </p:nvSpPr>
        <p:spPr bwMode="auto">
          <a:xfrm>
            <a:off x="5249863" y="4686300"/>
            <a:ext cx="882650" cy="1438275"/>
          </a:xfrm>
          <a:custGeom>
            <a:avLst/>
            <a:gdLst>
              <a:gd name="T0" fmla="*/ 440937 w 881874"/>
              <a:gd name="T1" fmla="*/ 0 h 1438470"/>
              <a:gd name="T2" fmla="*/ 881874 w 881874"/>
              <a:gd name="T3" fmla="*/ 719235 h 1438470"/>
              <a:gd name="T4" fmla="*/ 440937 w 881874"/>
              <a:gd name="T5" fmla="*/ 1438470 h 1438470"/>
              <a:gd name="T6" fmla="*/ 0 w 881874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050 w 881874"/>
              <a:gd name="T13" fmla="*/ 43050 h 1438470"/>
              <a:gd name="T14" fmla="*/ 838824 w 881874"/>
              <a:gd name="T15" fmla="*/ 1395420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874" h="1438470">
                <a:moveTo>
                  <a:pt x="146979" y="0"/>
                </a:moveTo>
                <a:lnTo>
                  <a:pt x="146979" y="0"/>
                </a:lnTo>
                <a:cubicBezTo>
                  <a:pt x="65804" y="0"/>
                  <a:pt x="0" y="65804"/>
                  <a:pt x="0" y="146978"/>
                </a:cubicBezTo>
                <a:lnTo>
                  <a:pt x="0" y="1291491"/>
                </a:lnTo>
                <a:lnTo>
                  <a:pt x="0" y="1291490"/>
                </a:lnTo>
                <a:cubicBezTo>
                  <a:pt x="0" y="1372665"/>
                  <a:pt x="65804" y="1438469"/>
                  <a:pt x="146978" y="1438469"/>
                </a:cubicBezTo>
                <a:lnTo>
                  <a:pt x="734895" y="1438470"/>
                </a:lnTo>
                <a:lnTo>
                  <a:pt x="734895" y="1438469"/>
                </a:lnTo>
                <a:cubicBezTo>
                  <a:pt x="816069" y="1438469"/>
                  <a:pt x="881874" y="1372665"/>
                  <a:pt x="881874" y="1291491"/>
                </a:cubicBezTo>
                <a:lnTo>
                  <a:pt x="881874" y="146979"/>
                </a:lnTo>
                <a:cubicBezTo>
                  <a:pt x="881874" y="65804"/>
                  <a:pt x="816069" y="0"/>
                  <a:pt x="734895" y="0"/>
                </a:cubicBezTo>
                <a:lnTo>
                  <a:pt x="146979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42" name="Rectangle : coins arrondis 39">
            <a:extLst>
              <a:ext uri="{FF2B5EF4-FFF2-40B4-BE49-F238E27FC236}">
                <a16:creationId xmlns:a16="http://schemas.microsoft.com/office/drawing/2014/main" id="{057420D2-BCCB-8D70-A384-84DC3EBF00E0}"/>
              </a:ext>
            </a:extLst>
          </p:cNvPr>
          <p:cNvSpPr>
            <a:spLocks/>
          </p:cNvSpPr>
          <p:nvPr/>
        </p:nvSpPr>
        <p:spPr bwMode="auto">
          <a:xfrm>
            <a:off x="8183563" y="84138"/>
            <a:ext cx="3890962" cy="1441450"/>
          </a:xfrm>
          <a:custGeom>
            <a:avLst/>
            <a:gdLst>
              <a:gd name="T0" fmla="*/ 1945807 w 3891613"/>
              <a:gd name="T1" fmla="*/ 0 h 1441021"/>
              <a:gd name="T2" fmla="*/ 3891613 w 3891613"/>
              <a:gd name="T3" fmla="*/ 720511 h 1441021"/>
              <a:gd name="T4" fmla="*/ 1945807 w 3891613"/>
              <a:gd name="T5" fmla="*/ 1441021 h 1441021"/>
              <a:gd name="T6" fmla="*/ 0 w 3891613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3891613"/>
              <a:gd name="T13" fmla="*/ 70346 h 1441021"/>
              <a:gd name="T14" fmla="*/ 3821267 w 3891613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91613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3651443" y="1441021"/>
                </a:lnTo>
                <a:lnTo>
                  <a:pt x="3651443" y="1441020"/>
                </a:lnTo>
                <a:cubicBezTo>
                  <a:pt x="3784085" y="1441020"/>
                  <a:pt x="3891613" y="1333493"/>
                  <a:pt x="3891613" y="1200851"/>
                </a:cubicBezTo>
                <a:lnTo>
                  <a:pt x="3891613" y="240170"/>
                </a:lnTo>
                <a:cubicBezTo>
                  <a:pt x="3891613" y="107527"/>
                  <a:pt x="3784085" y="0"/>
                  <a:pt x="3651443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Grande Activité</a:t>
            </a:r>
          </a:p>
        </p:txBody>
      </p:sp>
      <p:sp>
        <p:nvSpPr>
          <p:cNvPr id="5143" name="Rectangle : coins arrondis 40">
            <a:extLst>
              <a:ext uri="{FF2B5EF4-FFF2-40B4-BE49-F238E27FC236}">
                <a16:creationId xmlns:a16="http://schemas.microsoft.com/office/drawing/2014/main" id="{661FA9E5-DDA5-48DE-B873-54BF78CFF7DA}"/>
              </a:ext>
            </a:extLst>
          </p:cNvPr>
          <p:cNvSpPr>
            <a:spLocks/>
          </p:cNvSpPr>
          <p:nvPr/>
        </p:nvSpPr>
        <p:spPr bwMode="auto">
          <a:xfrm>
            <a:off x="8218488" y="1641475"/>
            <a:ext cx="2543175" cy="1438275"/>
          </a:xfrm>
          <a:custGeom>
            <a:avLst/>
            <a:gdLst>
              <a:gd name="T0" fmla="*/ 1271555 w 2543110"/>
              <a:gd name="T1" fmla="*/ 0 h 1438470"/>
              <a:gd name="T2" fmla="*/ 2543110 w 2543110"/>
              <a:gd name="T3" fmla="*/ 719235 h 1438470"/>
              <a:gd name="T4" fmla="*/ 1271555 w 2543110"/>
              <a:gd name="T5" fmla="*/ 1438470 h 1438470"/>
              <a:gd name="T6" fmla="*/ 0 w 2543110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543110"/>
              <a:gd name="T13" fmla="*/ 70221 h 1438470"/>
              <a:gd name="T14" fmla="*/ 2472889 w 2543110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3110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303365" y="1438470"/>
                </a:lnTo>
                <a:lnTo>
                  <a:pt x="2303365" y="1438469"/>
                </a:lnTo>
                <a:cubicBezTo>
                  <a:pt x="2435772" y="1438469"/>
                  <a:pt x="2543110" y="1331132"/>
                  <a:pt x="2543110" y="1198725"/>
                </a:cubicBezTo>
                <a:lnTo>
                  <a:pt x="2543110" y="239745"/>
                </a:lnTo>
                <a:cubicBezTo>
                  <a:pt x="2543110" y="107337"/>
                  <a:pt x="2435772" y="0"/>
                  <a:pt x="2303365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Activité</a:t>
            </a:r>
          </a:p>
        </p:txBody>
      </p:sp>
      <p:sp>
        <p:nvSpPr>
          <p:cNvPr id="5144" name="Rectangle : coins arrondis 41">
            <a:extLst>
              <a:ext uri="{FF2B5EF4-FFF2-40B4-BE49-F238E27FC236}">
                <a16:creationId xmlns:a16="http://schemas.microsoft.com/office/drawing/2014/main" id="{380DDC4D-7B24-37A6-73FD-D27E811502BF}"/>
              </a:ext>
            </a:extLst>
          </p:cNvPr>
          <p:cNvSpPr>
            <a:spLocks/>
          </p:cNvSpPr>
          <p:nvPr/>
        </p:nvSpPr>
        <p:spPr bwMode="auto">
          <a:xfrm>
            <a:off x="10910888" y="1635125"/>
            <a:ext cx="1165225" cy="1438275"/>
          </a:xfrm>
          <a:custGeom>
            <a:avLst/>
            <a:gdLst>
              <a:gd name="T0" fmla="*/ 583008 w 1166015"/>
              <a:gd name="T1" fmla="*/ 0 h 1438470"/>
              <a:gd name="T2" fmla="*/ 1166015 w 1166015"/>
              <a:gd name="T3" fmla="*/ 719235 h 1438470"/>
              <a:gd name="T4" fmla="*/ 583008 w 1166015"/>
              <a:gd name="T5" fmla="*/ 1438470 h 1438470"/>
              <a:gd name="T6" fmla="*/ 0 w 116601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6921 w 1166015"/>
              <a:gd name="T13" fmla="*/ 56921 h 1438470"/>
              <a:gd name="T14" fmla="*/ 1109094 w 1166015"/>
              <a:gd name="T15" fmla="*/ 13815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6015" h="1438470">
                <a:moveTo>
                  <a:pt x="194336" y="0"/>
                </a:moveTo>
                <a:lnTo>
                  <a:pt x="194336" y="0"/>
                </a:lnTo>
                <a:cubicBezTo>
                  <a:pt x="87007" y="0"/>
                  <a:pt x="0" y="87007"/>
                  <a:pt x="0" y="194335"/>
                </a:cubicBezTo>
                <a:lnTo>
                  <a:pt x="0" y="1244134"/>
                </a:lnTo>
                <a:lnTo>
                  <a:pt x="0" y="1244133"/>
                </a:lnTo>
                <a:cubicBezTo>
                  <a:pt x="0" y="1351462"/>
                  <a:pt x="87007" y="1438469"/>
                  <a:pt x="194335" y="1438469"/>
                </a:cubicBezTo>
                <a:lnTo>
                  <a:pt x="971679" y="1438470"/>
                </a:lnTo>
                <a:lnTo>
                  <a:pt x="971679" y="1438469"/>
                </a:lnTo>
                <a:cubicBezTo>
                  <a:pt x="1079007" y="1438469"/>
                  <a:pt x="1166015" y="1351462"/>
                  <a:pt x="1166015" y="1244134"/>
                </a:cubicBezTo>
                <a:lnTo>
                  <a:pt x="1166015" y="194336"/>
                </a:lnTo>
                <a:cubicBezTo>
                  <a:pt x="1166015" y="87007"/>
                  <a:pt x="1079007" y="0"/>
                  <a:pt x="971679" y="0"/>
                </a:cubicBezTo>
                <a:lnTo>
                  <a:pt x="194336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 	</a:t>
            </a:r>
          </a:p>
        </p:txBody>
      </p:sp>
      <p:sp>
        <p:nvSpPr>
          <p:cNvPr id="5145" name="Rectangle : coins arrondis 42">
            <a:extLst>
              <a:ext uri="{FF2B5EF4-FFF2-40B4-BE49-F238E27FC236}">
                <a16:creationId xmlns:a16="http://schemas.microsoft.com/office/drawing/2014/main" id="{6E700CC3-53CF-F685-F530-56980FBBBF2A}"/>
              </a:ext>
            </a:extLst>
          </p:cNvPr>
          <p:cNvSpPr>
            <a:spLocks/>
          </p:cNvSpPr>
          <p:nvPr/>
        </p:nvSpPr>
        <p:spPr bwMode="auto">
          <a:xfrm>
            <a:off x="10252075" y="3192463"/>
            <a:ext cx="855663" cy="1403350"/>
          </a:xfrm>
          <a:custGeom>
            <a:avLst/>
            <a:gdLst>
              <a:gd name="T0" fmla="*/ 427541 w 855082"/>
              <a:gd name="T1" fmla="*/ 0 h 1402570"/>
              <a:gd name="T2" fmla="*/ 855082 w 855082"/>
              <a:gd name="T3" fmla="*/ 701285 h 1402570"/>
              <a:gd name="T4" fmla="*/ 427541 w 855082"/>
              <a:gd name="T5" fmla="*/ 1402570 h 1402570"/>
              <a:gd name="T6" fmla="*/ 0 w 855082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1742 w 855082"/>
              <a:gd name="T13" fmla="*/ 41742 h 1402570"/>
              <a:gd name="T14" fmla="*/ 813340 w 855082"/>
              <a:gd name="T15" fmla="*/ 1360828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5082" h="1402570">
                <a:moveTo>
                  <a:pt x="142514" y="0"/>
                </a:moveTo>
                <a:lnTo>
                  <a:pt x="142514" y="0"/>
                </a:lnTo>
                <a:cubicBezTo>
                  <a:pt x="63805" y="0"/>
                  <a:pt x="0" y="63805"/>
                  <a:pt x="0" y="142513"/>
                </a:cubicBezTo>
                <a:lnTo>
                  <a:pt x="0" y="1260056"/>
                </a:lnTo>
                <a:lnTo>
                  <a:pt x="0" y="1260055"/>
                </a:lnTo>
                <a:cubicBezTo>
                  <a:pt x="0" y="1338764"/>
                  <a:pt x="63805" y="1402569"/>
                  <a:pt x="142513" y="1402569"/>
                </a:cubicBezTo>
                <a:lnTo>
                  <a:pt x="712568" y="1402570"/>
                </a:lnTo>
                <a:lnTo>
                  <a:pt x="712568" y="1402569"/>
                </a:lnTo>
                <a:cubicBezTo>
                  <a:pt x="791276" y="1402569"/>
                  <a:pt x="855082" y="1338764"/>
                  <a:pt x="855082" y="1260056"/>
                </a:cubicBezTo>
                <a:lnTo>
                  <a:pt x="855082" y="142514"/>
                </a:lnTo>
                <a:cubicBezTo>
                  <a:pt x="855082" y="63805"/>
                  <a:pt x="791276" y="0"/>
                  <a:pt x="712568" y="0"/>
                </a:cubicBezTo>
                <a:lnTo>
                  <a:pt x="142514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46" name="Rectangle : coins arrondis 43">
            <a:extLst>
              <a:ext uri="{FF2B5EF4-FFF2-40B4-BE49-F238E27FC236}">
                <a16:creationId xmlns:a16="http://schemas.microsoft.com/office/drawing/2014/main" id="{DD231A2F-3A18-DF04-58DF-FD83FDED74DE}"/>
              </a:ext>
            </a:extLst>
          </p:cNvPr>
          <p:cNvSpPr>
            <a:spLocks/>
          </p:cNvSpPr>
          <p:nvPr/>
        </p:nvSpPr>
        <p:spPr bwMode="auto">
          <a:xfrm>
            <a:off x="8218488" y="3198813"/>
            <a:ext cx="1943100" cy="1401762"/>
          </a:xfrm>
          <a:custGeom>
            <a:avLst/>
            <a:gdLst>
              <a:gd name="T0" fmla="*/ 971500 w 1942999"/>
              <a:gd name="T1" fmla="*/ 0 h 1402570"/>
              <a:gd name="T2" fmla="*/ 1942999 w 1942999"/>
              <a:gd name="T3" fmla="*/ 701285 h 1402570"/>
              <a:gd name="T4" fmla="*/ 971500 w 1942999"/>
              <a:gd name="T5" fmla="*/ 1402570 h 1402570"/>
              <a:gd name="T6" fmla="*/ 0 w 1942999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942999"/>
              <a:gd name="T13" fmla="*/ 68469 h 1402570"/>
              <a:gd name="T14" fmla="*/ 1874530 w 1942999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2999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709237" y="1402570"/>
                </a:lnTo>
                <a:lnTo>
                  <a:pt x="1709237" y="1402569"/>
                </a:lnTo>
                <a:cubicBezTo>
                  <a:pt x="1838340" y="1402569"/>
                  <a:pt x="1942999" y="1297911"/>
                  <a:pt x="1942999" y="1168808"/>
                </a:cubicBezTo>
                <a:lnTo>
                  <a:pt x="1942999" y="233762"/>
                </a:lnTo>
                <a:cubicBezTo>
                  <a:pt x="1942999" y="104658"/>
                  <a:pt x="1838340" y="0"/>
                  <a:pt x="1709237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Tâche : MVP</a:t>
            </a:r>
          </a:p>
        </p:txBody>
      </p:sp>
      <p:sp>
        <p:nvSpPr>
          <p:cNvPr id="5147" name="Rectangle : coins arrondis 44">
            <a:extLst>
              <a:ext uri="{FF2B5EF4-FFF2-40B4-BE49-F238E27FC236}">
                <a16:creationId xmlns:a16="http://schemas.microsoft.com/office/drawing/2014/main" id="{50EA6D53-1F3A-E597-DB79-BD4C18C88FE3}"/>
              </a:ext>
            </a:extLst>
          </p:cNvPr>
          <p:cNvSpPr>
            <a:spLocks/>
          </p:cNvSpPr>
          <p:nvPr/>
        </p:nvSpPr>
        <p:spPr bwMode="auto">
          <a:xfrm>
            <a:off x="11222038" y="4741863"/>
            <a:ext cx="854075" cy="1416050"/>
          </a:xfrm>
          <a:custGeom>
            <a:avLst/>
            <a:gdLst>
              <a:gd name="T0" fmla="*/ 427541 w 855082"/>
              <a:gd name="T1" fmla="*/ 0 h 1416597"/>
              <a:gd name="T2" fmla="*/ 855082 w 855082"/>
              <a:gd name="T3" fmla="*/ 708299 h 1416597"/>
              <a:gd name="T4" fmla="*/ 427541 w 855082"/>
              <a:gd name="T5" fmla="*/ 1416597 h 1416597"/>
              <a:gd name="T6" fmla="*/ 0 w 855082"/>
              <a:gd name="T7" fmla="*/ 708299 h 141659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1742 w 855082"/>
              <a:gd name="T13" fmla="*/ 41742 h 1416597"/>
              <a:gd name="T14" fmla="*/ 813340 w 855082"/>
              <a:gd name="T15" fmla="*/ 1374855 h 14165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5082" h="1416597">
                <a:moveTo>
                  <a:pt x="142514" y="0"/>
                </a:moveTo>
                <a:lnTo>
                  <a:pt x="142514" y="0"/>
                </a:lnTo>
                <a:cubicBezTo>
                  <a:pt x="63805" y="0"/>
                  <a:pt x="0" y="63805"/>
                  <a:pt x="0" y="142513"/>
                </a:cubicBezTo>
                <a:lnTo>
                  <a:pt x="0" y="1274083"/>
                </a:lnTo>
                <a:lnTo>
                  <a:pt x="0" y="1274082"/>
                </a:lnTo>
                <a:cubicBezTo>
                  <a:pt x="0" y="1352791"/>
                  <a:pt x="63805" y="1416596"/>
                  <a:pt x="142513" y="1416596"/>
                </a:cubicBezTo>
                <a:lnTo>
                  <a:pt x="712568" y="1416597"/>
                </a:lnTo>
                <a:lnTo>
                  <a:pt x="712568" y="1416596"/>
                </a:lnTo>
                <a:cubicBezTo>
                  <a:pt x="791276" y="1416596"/>
                  <a:pt x="855082" y="1352791"/>
                  <a:pt x="855082" y="1274083"/>
                </a:cubicBezTo>
                <a:lnTo>
                  <a:pt x="855082" y="142514"/>
                </a:lnTo>
                <a:cubicBezTo>
                  <a:pt x="855082" y="63805"/>
                  <a:pt x="791276" y="0"/>
                  <a:pt x="712568" y="0"/>
                </a:cubicBezTo>
                <a:lnTo>
                  <a:pt x="142514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48" name="Rectangle : coins arrondis 45">
            <a:extLst>
              <a:ext uri="{FF2B5EF4-FFF2-40B4-BE49-F238E27FC236}">
                <a16:creationId xmlns:a16="http://schemas.microsoft.com/office/drawing/2014/main" id="{41977ACB-7392-73CC-4F01-4DD382FBD34B}"/>
              </a:ext>
            </a:extLst>
          </p:cNvPr>
          <p:cNvSpPr>
            <a:spLocks/>
          </p:cNvSpPr>
          <p:nvPr/>
        </p:nvSpPr>
        <p:spPr bwMode="auto">
          <a:xfrm>
            <a:off x="10252075" y="4730750"/>
            <a:ext cx="881063" cy="1438275"/>
          </a:xfrm>
          <a:custGeom>
            <a:avLst/>
            <a:gdLst>
              <a:gd name="T0" fmla="*/ 440937 w 881874"/>
              <a:gd name="T1" fmla="*/ 0 h 1438470"/>
              <a:gd name="T2" fmla="*/ 881874 w 881874"/>
              <a:gd name="T3" fmla="*/ 719235 h 1438470"/>
              <a:gd name="T4" fmla="*/ 440937 w 881874"/>
              <a:gd name="T5" fmla="*/ 1438470 h 1438470"/>
              <a:gd name="T6" fmla="*/ 0 w 881874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050 w 881874"/>
              <a:gd name="T13" fmla="*/ 43050 h 1438470"/>
              <a:gd name="T14" fmla="*/ 838824 w 881874"/>
              <a:gd name="T15" fmla="*/ 1395420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874" h="1438470">
                <a:moveTo>
                  <a:pt x="146979" y="0"/>
                </a:moveTo>
                <a:lnTo>
                  <a:pt x="146979" y="0"/>
                </a:lnTo>
                <a:cubicBezTo>
                  <a:pt x="65804" y="0"/>
                  <a:pt x="0" y="65804"/>
                  <a:pt x="0" y="146978"/>
                </a:cubicBezTo>
                <a:lnTo>
                  <a:pt x="0" y="1291491"/>
                </a:lnTo>
                <a:lnTo>
                  <a:pt x="0" y="1291490"/>
                </a:lnTo>
                <a:cubicBezTo>
                  <a:pt x="0" y="1372665"/>
                  <a:pt x="65804" y="1438469"/>
                  <a:pt x="146978" y="1438469"/>
                </a:cubicBezTo>
                <a:lnTo>
                  <a:pt x="734895" y="1438470"/>
                </a:lnTo>
                <a:lnTo>
                  <a:pt x="734895" y="1438469"/>
                </a:lnTo>
                <a:cubicBezTo>
                  <a:pt x="816069" y="1438469"/>
                  <a:pt x="881874" y="1372665"/>
                  <a:pt x="881874" y="1291491"/>
                </a:cubicBezTo>
                <a:lnTo>
                  <a:pt x="881874" y="146979"/>
                </a:lnTo>
                <a:cubicBezTo>
                  <a:pt x="881874" y="65804"/>
                  <a:pt x="816069" y="0"/>
                  <a:pt x="734895" y="0"/>
                </a:cubicBezTo>
                <a:lnTo>
                  <a:pt x="146979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49" name="Rectangle : coins arrondis 46">
            <a:extLst>
              <a:ext uri="{FF2B5EF4-FFF2-40B4-BE49-F238E27FC236}">
                <a16:creationId xmlns:a16="http://schemas.microsoft.com/office/drawing/2014/main" id="{C3285197-1B7D-A2B5-129B-3D3BA96CFB9B}"/>
              </a:ext>
            </a:extLst>
          </p:cNvPr>
          <p:cNvSpPr>
            <a:spLocks/>
          </p:cNvSpPr>
          <p:nvPr/>
        </p:nvSpPr>
        <p:spPr bwMode="auto">
          <a:xfrm>
            <a:off x="8213725" y="4719638"/>
            <a:ext cx="965200" cy="1416050"/>
          </a:xfrm>
          <a:custGeom>
            <a:avLst/>
            <a:gdLst>
              <a:gd name="T0" fmla="*/ 482200 w 964399"/>
              <a:gd name="T1" fmla="*/ 0 h 1416597"/>
              <a:gd name="T2" fmla="*/ 964399 w 964399"/>
              <a:gd name="T3" fmla="*/ 708299 h 1416597"/>
              <a:gd name="T4" fmla="*/ 482200 w 964399"/>
              <a:gd name="T5" fmla="*/ 1416597 h 1416597"/>
              <a:gd name="T6" fmla="*/ 0 w 964399"/>
              <a:gd name="T7" fmla="*/ 708299 h 1416597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7079 w 964399"/>
              <a:gd name="T13" fmla="*/ 47079 h 1416597"/>
              <a:gd name="T14" fmla="*/ 917320 w 964399"/>
              <a:gd name="T15" fmla="*/ 1369518 h 14165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4399" h="1416597">
                <a:moveTo>
                  <a:pt x="160733" y="0"/>
                </a:moveTo>
                <a:lnTo>
                  <a:pt x="160733" y="0"/>
                </a:lnTo>
                <a:cubicBezTo>
                  <a:pt x="71962" y="0"/>
                  <a:pt x="0" y="71962"/>
                  <a:pt x="0" y="160732"/>
                </a:cubicBezTo>
                <a:lnTo>
                  <a:pt x="0" y="1255864"/>
                </a:lnTo>
                <a:lnTo>
                  <a:pt x="0" y="1255863"/>
                </a:lnTo>
                <a:cubicBezTo>
                  <a:pt x="0" y="1344634"/>
                  <a:pt x="71962" y="1416596"/>
                  <a:pt x="160732" y="1416596"/>
                </a:cubicBezTo>
                <a:lnTo>
                  <a:pt x="803666" y="1416597"/>
                </a:lnTo>
                <a:lnTo>
                  <a:pt x="803666" y="1416596"/>
                </a:lnTo>
                <a:cubicBezTo>
                  <a:pt x="892436" y="1416596"/>
                  <a:pt x="964399" y="1344634"/>
                  <a:pt x="964399" y="1255864"/>
                </a:cubicBezTo>
                <a:lnTo>
                  <a:pt x="964399" y="160733"/>
                </a:lnTo>
                <a:cubicBezTo>
                  <a:pt x="964399" y="71962"/>
                  <a:pt x="892436" y="0"/>
                  <a:pt x="803666" y="0"/>
                </a:cubicBezTo>
                <a:lnTo>
                  <a:pt x="160733" y="0"/>
                </a:lnTo>
                <a:close/>
              </a:path>
            </a:pathLst>
          </a:custGeom>
          <a:solidFill>
            <a:srgbClr val="BF9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Release</a:t>
            </a:r>
          </a:p>
        </p:txBody>
      </p:sp>
      <p:sp>
        <p:nvSpPr>
          <p:cNvPr id="5150" name="Rectangle : coins arrondis 47">
            <a:extLst>
              <a:ext uri="{FF2B5EF4-FFF2-40B4-BE49-F238E27FC236}">
                <a16:creationId xmlns:a16="http://schemas.microsoft.com/office/drawing/2014/main" id="{3B5DAFF3-B428-C33C-02EF-0399EB480B00}"/>
              </a:ext>
            </a:extLst>
          </p:cNvPr>
          <p:cNvSpPr>
            <a:spLocks/>
          </p:cNvSpPr>
          <p:nvPr/>
        </p:nvSpPr>
        <p:spPr bwMode="auto">
          <a:xfrm>
            <a:off x="11196638" y="3192463"/>
            <a:ext cx="892175" cy="1403350"/>
          </a:xfrm>
          <a:custGeom>
            <a:avLst/>
            <a:gdLst>
              <a:gd name="T0" fmla="*/ 445802 w 891604"/>
              <a:gd name="T1" fmla="*/ 0 h 1402570"/>
              <a:gd name="T2" fmla="*/ 891604 w 891604"/>
              <a:gd name="T3" fmla="*/ 701285 h 1402570"/>
              <a:gd name="T4" fmla="*/ 445802 w 891604"/>
              <a:gd name="T5" fmla="*/ 1402570 h 1402570"/>
              <a:gd name="T6" fmla="*/ 0 w 891604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525 w 891604"/>
              <a:gd name="T13" fmla="*/ 43525 h 1402570"/>
              <a:gd name="T14" fmla="*/ 848079 w 891604"/>
              <a:gd name="T15" fmla="*/ 1359045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604" h="1402570">
                <a:moveTo>
                  <a:pt x="148601" y="0"/>
                </a:moveTo>
                <a:lnTo>
                  <a:pt x="148601" y="0"/>
                </a:lnTo>
                <a:cubicBezTo>
                  <a:pt x="66530" y="0"/>
                  <a:pt x="0" y="66530"/>
                  <a:pt x="0" y="148600"/>
                </a:cubicBezTo>
                <a:lnTo>
                  <a:pt x="0" y="1253969"/>
                </a:lnTo>
                <a:lnTo>
                  <a:pt x="0" y="1253968"/>
                </a:lnTo>
                <a:cubicBezTo>
                  <a:pt x="0" y="1336039"/>
                  <a:pt x="66530" y="1402569"/>
                  <a:pt x="148600" y="1402569"/>
                </a:cubicBezTo>
                <a:lnTo>
                  <a:pt x="743003" y="1402570"/>
                </a:lnTo>
                <a:lnTo>
                  <a:pt x="743003" y="1402569"/>
                </a:lnTo>
                <a:cubicBezTo>
                  <a:pt x="825073" y="1402569"/>
                  <a:pt x="891604" y="1336039"/>
                  <a:pt x="891604" y="1253969"/>
                </a:cubicBezTo>
                <a:lnTo>
                  <a:pt x="891604" y="148601"/>
                </a:lnTo>
                <a:cubicBezTo>
                  <a:pt x="891604" y="66530"/>
                  <a:pt x="825073" y="0"/>
                  <a:pt x="743003" y="0"/>
                </a:cubicBezTo>
                <a:lnTo>
                  <a:pt x="148601" y="0"/>
                </a:lnTo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  <p:sp>
        <p:nvSpPr>
          <p:cNvPr id="5151" name="Rectangle : coins arrondis 48">
            <a:extLst>
              <a:ext uri="{FF2B5EF4-FFF2-40B4-BE49-F238E27FC236}">
                <a16:creationId xmlns:a16="http://schemas.microsoft.com/office/drawing/2014/main" id="{29F58AFD-AFCA-AF29-EC8D-71AD66E81FDF}"/>
              </a:ext>
            </a:extLst>
          </p:cNvPr>
          <p:cNvSpPr>
            <a:spLocks/>
          </p:cNvSpPr>
          <p:nvPr/>
        </p:nvSpPr>
        <p:spPr bwMode="auto">
          <a:xfrm>
            <a:off x="9274175" y="4697413"/>
            <a:ext cx="882650" cy="1438275"/>
          </a:xfrm>
          <a:custGeom>
            <a:avLst/>
            <a:gdLst>
              <a:gd name="T0" fmla="*/ 440937 w 881874"/>
              <a:gd name="T1" fmla="*/ 0 h 1438470"/>
              <a:gd name="T2" fmla="*/ 881874 w 881874"/>
              <a:gd name="T3" fmla="*/ 719235 h 1438470"/>
              <a:gd name="T4" fmla="*/ 440937 w 881874"/>
              <a:gd name="T5" fmla="*/ 1438470 h 1438470"/>
              <a:gd name="T6" fmla="*/ 0 w 881874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3050 w 881874"/>
              <a:gd name="T13" fmla="*/ 43050 h 1438470"/>
              <a:gd name="T14" fmla="*/ 838824 w 881874"/>
              <a:gd name="T15" fmla="*/ 1395420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874" h="1438470">
                <a:moveTo>
                  <a:pt x="146979" y="0"/>
                </a:moveTo>
                <a:lnTo>
                  <a:pt x="146979" y="0"/>
                </a:lnTo>
                <a:cubicBezTo>
                  <a:pt x="65804" y="0"/>
                  <a:pt x="0" y="65804"/>
                  <a:pt x="0" y="146978"/>
                </a:cubicBezTo>
                <a:lnTo>
                  <a:pt x="0" y="1291491"/>
                </a:lnTo>
                <a:lnTo>
                  <a:pt x="0" y="1291490"/>
                </a:lnTo>
                <a:cubicBezTo>
                  <a:pt x="0" y="1372665"/>
                  <a:pt x="65804" y="1438469"/>
                  <a:pt x="146978" y="1438469"/>
                </a:cubicBezTo>
                <a:lnTo>
                  <a:pt x="734895" y="1438470"/>
                </a:lnTo>
                <a:lnTo>
                  <a:pt x="734895" y="1438469"/>
                </a:lnTo>
                <a:cubicBezTo>
                  <a:pt x="816069" y="1438469"/>
                  <a:pt x="881874" y="1372665"/>
                  <a:pt x="881874" y="1291491"/>
                </a:cubicBezTo>
                <a:lnTo>
                  <a:pt x="881874" y="146979"/>
                </a:lnTo>
                <a:cubicBezTo>
                  <a:pt x="881874" y="65804"/>
                  <a:pt x="816069" y="0"/>
                  <a:pt x="734895" y="0"/>
                </a:cubicBezTo>
                <a:lnTo>
                  <a:pt x="146979" y="0"/>
                </a:lnTo>
                <a:close/>
              </a:path>
            </a:pathLst>
          </a:custGeom>
          <a:solidFill>
            <a:srgbClr val="BF9000"/>
          </a:solidFill>
          <a:ln w="12701" cap="flat">
            <a:solidFill>
              <a:srgbClr val="2F528F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fr-FR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2267BD77-FCAB-19E9-FB16-6D60A367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200150"/>
            <a:ext cx="94964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950664C4412D4AB12DCA5A976D558D" ma:contentTypeVersion="9" ma:contentTypeDescription="Crée un document." ma:contentTypeScope="" ma:versionID="ab09fc6dc64871305d05de7b1d2bd514">
  <xsd:schema xmlns:xsd="http://www.w3.org/2001/XMLSchema" xmlns:xs="http://www.w3.org/2001/XMLSchema" xmlns:p="http://schemas.microsoft.com/office/2006/metadata/properties" xmlns:ns2="d88e80f9-52c7-450b-a1e0-f1ea4463611e" xmlns:ns3="73f2fdcf-fcee-4476-ba10-9ce5cd052e13" targetNamespace="http://schemas.microsoft.com/office/2006/metadata/properties" ma:root="true" ma:fieldsID="14c3bbdc2f38c76fc9a10770a3a41766" ns2:_="" ns3:_="">
    <xsd:import namespace="d88e80f9-52c7-450b-a1e0-f1ea4463611e"/>
    <xsd:import namespace="73f2fdcf-fcee-4476-ba10-9ce5cd052e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e80f9-52c7-450b-a1e0-f1ea446361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337c0f8-57ca-4de5-b31c-15c7ec7d57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2fdcf-fcee-4476-ba10-9ce5cd052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E4A4C-C975-439B-8C87-CB60542D70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D78B1-FC56-4BE5-83B1-F54668FFA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e80f9-52c7-450b-a1e0-f1ea4463611e"/>
    <ds:schemaRef ds:uri="73f2fdcf-fcee-4476-ba10-9ce5cd052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SAURY</dc:creator>
  <cp:lastModifiedBy>Christophe SAURY</cp:lastModifiedBy>
  <cp:revision>131</cp:revision>
  <dcterms:created xsi:type="dcterms:W3CDTF">2023-04-16T09:49:45Z</dcterms:created>
  <dcterms:modified xsi:type="dcterms:W3CDTF">2023-06-04T09:33:38Z</dcterms:modified>
</cp:coreProperties>
</file>