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8cd56dc7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78cd56dc7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8cd56d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78cd56d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78cd56dc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78cd56dc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78cd56dc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78cd56dc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8cd56dc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8cd56dc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78cd56dc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78cd56dc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8cd56dc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78cd56dc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8cd56dc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8cd56dc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78cd56dc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78cd56dc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Parc Informatique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053650" y="2948675"/>
            <a:ext cx="5036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Achraf Jalal - Adeline Henrion - Jeremyah Rakotoarinosy - Christophe Saury</a:t>
            </a:r>
            <a:endParaRPr b="1" sz="2700"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623" y="4362925"/>
            <a:ext cx="1402750" cy="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91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6"/>
            </a:pPr>
            <a:r>
              <a:rPr lang="fr"/>
              <a:t>Conclusion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752525" y="965475"/>
            <a:ext cx="77640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</a:pPr>
            <a:r>
              <a:rPr lang="f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Répond au besoin exprimé dans le cahier des charges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</a:pPr>
            <a:r>
              <a:rPr lang="f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Propose une interface graphique simple et ergonomique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</a:pPr>
            <a:r>
              <a:rPr lang="f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Système de stockage de données efficace, performant, et facile à utiliser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Améliorations possibles :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</a:pPr>
            <a:r>
              <a:rPr lang="f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Faire en sorte que le programme s’actualise automatiquement afin d’éviter à l’utilisateur de cliquer sur le bouton “Voir tout”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</a:pPr>
            <a:r>
              <a:rPr lang="f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Ajouter un bouton qui vide les champs de saisie automatiquement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</a:pPr>
            <a:r>
              <a:rPr lang="fr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Améliorer l’affichage de la liste des ordinateurs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4548" y="184400"/>
            <a:ext cx="1402750" cy="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256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019925" y="1077350"/>
            <a:ext cx="5717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" sz="2100"/>
              <a:t>Spécifications fonctionnelles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" sz="2100"/>
              <a:t>Spécifications</a:t>
            </a:r>
            <a:r>
              <a:rPr lang="fr" sz="2100"/>
              <a:t> techniques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La bibliothèque SQlite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L’interface graphique Tkinter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" sz="2100"/>
              <a:t>Gestion du projet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" sz="2100"/>
              <a:t>Présentation et explication du code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" sz="2100"/>
              <a:t>Démonstration du programme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" sz="2100"/>
              <a:t>Conclusion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Statut du projet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fr" sz="1700"/>
              <a:t>Axes d’améliorations</a:t>
            </a:r>
            <a:endParaRPr sz="17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4548" y="184400"/>
            <a:ext cx="1402750" cy="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91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fr"/>
              <a:t>Spécifications fonctionnelles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613" y="799125"/>
            <a:ext cx="5180774" cy="41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548" y="184400"/>
            <a:ext cx="1402750" cy="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780600" y="799125"/>
            <a:ext cx="34098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fr"/>
              <a:t>La bibliothèque SQlite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91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fr"/>
              <a:t>Spécifications techniques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510875" y="1390575"/>
            <a:ext cx="4428600" cy="3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Simple à utiliser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Intégré directement à un programme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 moteur de base de données le plus distribué au monde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Utilisé dans plusieurs logiciels grand public comme FireFox, Skype, Adobe, etc.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Pèse moins de 300 ko et peut donc être intégré à des projets tournant sur de petits supports comme des smartphones</a:t>
            </a:r>
            <a:r>
              <a:rPr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0" y="1801738"/>
            <a:ext cx="4206075" cy="199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548" y="184400"/>
            <a:ext cx="1402750" cy="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780600" y="799125"/>
            <a:ext cx="3902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 startAt="2"/>
            </a:pPr>
            <a:r>
              <a:rPr lang="fr"/>
              <a:t>L’interface graphique Tkinter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91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fr"/>
              <a:t>Spécifications techniques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50" y="1784850"/>
            <a:ext cx="1425250" cy="19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095200" y="2385850"/>
            <a:ext cx="2185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100"/>
              <a:t>Tkinter</a:t>
            </a:r>
            <a:endParaRPr sz="5100"/>
          </a:p>
        </p:txBody>
      </p:sp>
      <p:sp>
        <p:nvSpPr>
          <p:cNvPr id="100" name="Google Shape;100;p17"/>
          <p:cNvSpPr txBox="1"/>
          <p:nvPr/>
        </p:nvSpPr>
        <p:spPr>
          <a:xfrm>
            <a:off x="4510850" y="1659800"/>
            <a:ext cx="44286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Simple à utiliser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Parfait pour débuter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Intégré à la bibliothèque Python par défaut, donc rien à installer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Propose divers objets graphiques appelés “widgets”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548" y="184400"/>
            <a:ext cx="1402750" cy="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780600" y="799125"/>
            <a:ext cx="3902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 startAt="2"/>
            </a:pPr>
            <a:r>
              <a:rPr lang="fr"/>
              <a:t>L’interface graphique Tkinter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91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fr"/>
              <a:t>Spécifications techniques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350" y="1380825"/>
            <a:ext cx="5290975" cy="31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11700" y="1520500"/>
            <a:ext cx="3574200" cy="3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Comment ça marche ?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Les widgets qu’on a utilisé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“Label”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  ⇒  texte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“Button”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  ⇒  bouton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“Entry”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  ⇒  champs de saisie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“Listbox”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  ⇒  liste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“Scrollbar”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 ⇒ barre de défilement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548" y="184400"/>
            <a:ext cx="1402750" cy="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91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fr"/>
              <a:t>Gestion du projet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7830" l="0" r="0" t="12182"/>
          <a:stretch/>
        </p:blipFill>
        <p:spPr>
          <a:xfrm>
            <a:off x="1483650" y="1000875"/>
            <a:ext cx="6176700" cy="37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548" y="184400"/>
            <a:ext cx="1402750" cy="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91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4"/>
            </a:pPr>
            <a:r>
              <a:rPr lang="fr"/>
              <a:t>Présentation et explication du code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050" y="862975"/>
            <a:ext cx="4511883" cy="40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548" y="184400"/>
            <a:ext cx="1402750" cy="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91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5"/>
            </a:pPr>
            <a:r>
              <a:rPr lang="fr"/>
              <a:t>Démonstration du programme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375" y="898425"/>
            <a:ext cx="5061257" cy="40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548" y="184400"/>
            <a:ext cx="1402750" cy="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