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8"/>
  </p:notesMasterIdLst>
  <p:sldIdLst>
    <p:sldId id="259" r:id="rId5"/>
    <p:sldId id="257" r:id="rId6"/>
    <p:sldId id="258" r:id="rId7"/>
    <p:sldId id="260" r:id="rId8"/>
    <p:sldId id="261" r:id="rId9"/>
    <p:sldId id="262" r:id="rId10"/>
    <p:sldId id="263" r:id="rId11"/>
    <p:sldId id="264" r:id="rId12"/>
    <p:sldId id="266" r:id="rId13"/>
    <p:sldId id="268" r:id="rId14"/>
    <p:sldId id="295" r:id="rId15"/>
    <p:sldId id="296" r:id="rId16"/>
    <p:sldId id="271" r:id="rId17"/>
    <p:sldId id="275" r:id="rId18"/>
    <p:sldId id="277" r:id="rId19"/>
    <p:sldId id="291" r:id="rId20"/>
    <p:sldId id="282" r:id="rId21"/>
    <p:sldId id="285" r:id="rId22"/>
    <p:sldId id="286" r:id="rId23"/>
    <p:sldId id="293" r:id="rId24"/>
    <p:sldId id="284" r:id="rId25"/>
    <p:sldId id="288" r:id="rId26"/>
    <p:sldId id="29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F23A5-260B-477A-AB52-064867665906}" v="247" dt="2022-01-25T18:02:26.545"/>
    <p1510:client id="{55B329CB-8D65-4D6B-8B6B-8E11D26F872A}" v="18" dt="2022-01-25T21:40:24.101"/>
    <p1510:client id="{55F19D72-C17C-4B3B-A208-1E2C4A0E488E}" v="10" dt="2022-01-25T17:40:33.901"/>
    <p1510:client id="{5B1DF9DD-5A2E-4054-B85D-5D117072AC1C}" v="333" dt="2022-01-25T17:49:22.647"/>
    <p1510:client id="{5F2C4ABD-0C8E-4EDA-A1F4-3C33C35B8EC2}" v="2474" dt="2022-01-26T09:45:41.554"/>
    <p1510:client id="{78789B7F-A31A-4BD7-93AA-E30DA62BB3ED}" v="4" dt="2022-01-25T18:30:59.006"/>
    <p1510:client id="{7C1FB27E-2EF6-435C-ABEB-CA67B5EFC414}" v="6" dt="2022-01-25T21:44:50.900"/>
    <p1510:client id="{7D3FA948-B922-49C3-9C51-BF7A44A3FDCA}" v="8" dt="2022-01-25T17:50:34.304"/>
    <p1510:client id="{8B31BB82-BC67-4F39-A3EF-80F7EEAE8FB3}" v="169" dt="2022-01-26T09:59:42.711"/>
    <p1510:client id="{DFF9DEBC-7072-4209-A243-9D6B774D845C}" v="674" dt="2022-01-25T19:03:46.974"/>
    <p1510:client id="{FE630D1D-5ED5-4478-BB3F-27752D9FA019}" v="81" dt="2022-01-26T10:03:09.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sine LARAIEDH" userId="880fe147-972e-44d2-a6b5-3e9336ad0040" providerId="ADAL" clId="{1C6F23A5-260B-477A-AB52-064867665906}"/>
    <pc:docChg chg="custSel addSld delSld modSld">
      <pc:chgData name="Yassine LARAIEDH" userId="880fe147-972e-44d2-a6b5-3e9336ad0040" providerId="ADAL" clId="{1C6F23A5-260B-477A-AB52-064867665906}" dt="2022-01-25T18:02:26.545" v="335"/>
      <pc:docMkLst>
        <pc:docMk/>
      </pc:docMkLst>
      <pc:sldChg chg="addSp delSp modSp del">
        <pc:chgData name="Yassine LARAIEDH" userId="880fe147-972e-44d2-a6b5-3e9336ad0040" providerId="ADAL" clId="{1C6F23A5-260B-477A-AB52-064867665906}" dt="2022-01-25T17:51:48.813" v="134" actId="2696"/>
        <pc:sldMkLst>
          <pc:docMk/>
          <pc:sldMk cId="2395096725" sldId="274"/>
        </pc:sldMkLst>
        <pc:spChg chg="add del mod">
          <ac:chgData name="Yassine LARAIEDH" userId="880fe147-972e-44d2-a6b5-3e9336ad0040" providerId="ADAL" clId="{1C6F23A5-260B-477A-AB52-064867665906}" dt="2022-01-23T12:55:29.926" v="64"/>
          <ac:spMkLst>
            <pc:docMk/>
            <pc:sldMk cId="2395096725" sldId="274"/>
            <ac:spMk id="2" creationId="{A7A20BD4-608A-408D-9140-9790FE9C3531}"/>
          </ac:spMkLst>
        </pc:spChg>
        <pc:spChg chg="add del mod">
          <ac:chgData name="Yassine LARAIEDH" userId="880fe147-972e-44d2-a6b5-3e9336ad0040" providerId="ADAL" clId="{1C6F23A5-260B-477A-AB52-064867665906}" dt="2022-01-23T12:55:29.926" v="64"/>
          <ac:spMkLst>
            <pc:docMk/>
            <pc:sldMk cId="2395096725" sldId="274"/>
            <ac:spMk id="3" creationId="{313ABF83-24AF-40A2-A96C-3FCA94E994DD}"/>
          </ac:spMkLst>
        </pc:spChg>
        <pc:spChg chg="add del mod">
          <ac:chgData name="Yassine LARAIEDH" userId="880fe147-972e-44d2-a6b5-3e9336ad0040" providerId="ADAL" clId="{1C6F23A5-260B-477A-AB52-064867665906}" dt="2022-01-23T12:55:29.926" v="64"/>
          <ac:spMkLst>
            <pc:docMk/>
            <pc:sldMk cId="2395096725" sldId="274"/>
            <ac:spMk id="6" creationId="{3F8D665D-C52B-417D-9A40-1A3697D2A51C}"/>
          </ac:spMkLst>
        </pc:spChg>
        <pc:spChg chg="add del mod">
          <ac:chgData name="Yassine LARAIEDH" userId="880fe147-972e-44d2-a6b5-3e9336ad0040" providerId="ADAL" clId="{1C6F23A5-260B-477A-AB52-064867665906}" dt="2022-01-23T12:55:29.926" v="64"/>
          <ac:spMkLst>
            <pc:docMk/>
            <pc:sldMk cId="2395096725" sldId="274"/>
            <ac:spMk id="7" creationId="{016A35FD-9B90-4371-9E8E-E56BC2B13B0D}"/>
          </ac:spMkLst>
        </pc:spChg>
        <pc:spChg chg="add del mod">
          <ac:chgData name="Yassine LARAIEDH" userId="880fe147-972e-44d2-a6b5-3e9336ad0040" providerId="ADAL" clId="{1C6F23A5-260B-477A-AB52-064867665906}" dt="2022-01-23T12:55:29.926" v="64"/>
          <ac:spMkLst>
            <pc:docMk/>
            <pc:sldMk cId="2395096725" sldId="274"/>
            <ac:spMk id="8" creationId="{7234FC99-1645-4572-B837-39B6DDD2DBB7}"/>
          </ac:spMkLst>
        </pc:spChg>
        <pc:picChg chg="add del mod">
          <ac:chgData name="Yassine LARAIEDH" userId="880fe147-972e-44d2-a6b5-3e9336ad0040" providerId="ADAL" clId="{1C6F23A5-260B-477A-AB52-064867665906}" dt="2022-01-23T12:55:29.926" v="64"/>
          <ac:picMkLst>
            <pc:docMk/>
            <pc:sldMk cId="2395096725" sldId="274"/>
            <ac:picMk id="1025" creationId="{023407F3-D73D-40F4-A0C2-6858BD1C2140}"/>
          </ac:picMkLst>
        </pc:picChg>
        <pc:picChg chg="add del mod">
          <ac:chgData name="Yassine LARAIEDH" userId="880fe147-972e-44d2-a6b5-3e9336ad0040" providerId="ADAL" clId="{1C6F23A5-260B-477A-AB52-064867665906}" dt="2022-01-23T12:55:29.926" v="64"/>
          <ac:picMkLst>
            <pc:docMk/>
            <pc:sldMk cId="2395096725" sldId="274"/>
            <ac:picMk id="1026" creationId="{DCDCA801-7E44-4201-B8A8-35223FB7803D}"/>
          </ac:picMkLst>
        </pc:picChg>
        <pc:picChg chg="add mod">
          <ac:chgData name="Yassine LARAIEDH" userId="880fe147-972e-44d2-a6b5-3e9336ad0040" providerId="ADAL" clId="{1C6F23A5-260B-477A-AB52-064867665906}" dt="2022-01-23T12:59:52.347" v="84" actId="1076"/>
          <ac:picMkLst>
            <pc:docMk/>
            <pc:sldMk cId="2395096725" sldId="274"/>
            <ac:picMk id="1033" creationId="{E31C030D-17CC-4621-A50D-69CE60899ABD}"/>
          </ac:picMkLst>
        </pc:picChg>
      </pc:sldChg>
      <pc:sldChg chg="modSp mod modAnim modNotesTx">
        <pc:chgData name="Yassine LARAIEDH" userId="880fe147-972e-44d2-a6b5-3e9336ad0040" providerId="ADAL" clId="{1C6F23A5-260B-477A-AB52-064867665906}" dt="2022-01-23T13:12:13.436" v="87"/>
        <pc:sldMkLst>
          <pc:docMk/>
          <pc:sldMk cId="60483684" sldId="275"/>
        </pc:sldMkLst>
        <pc:spChg chg="mod">
          <ac:chgData name="Yassine LARAIEDH" userId="880fe147-972e-44d2-a6b5-3e9336ad0040" providerId="ADAL" clId="{1C6F23A5-260B-477A-AB52-064867665906}" dt="2022-01-20T11:20:59.472" v="5" actId="14100"/>
          <ac:spMkLst>
            <pc:docMk/>
            <pc:sldMk cId="60483684" sldId="275"/>
            <ac:spMk id="6" creationId="{3E9214E4-281F-42F9-B39E-8C94F44BF108}"/>
          </ac:spMkLst>
        </pc:spChg>
      </pc:sldChg>
      <pc:sldChg chg="addSp modSp mod modAnim">
        <pc:chgData name="Yassine LARAIEDH" userId="880fe147-972e-44d2-a6b5-3e9336ad0040" providerId="ADAL" clId="{1C6F23A5-260B-477A-AB52-064867665906}" dt="2022-01-25T18:02:26.545" v="335"/>
        <pc:sldMkLst>
          <pc:docMk/>
          <pc:sldMk cId="2052580173" sldId="277"/>
        </pc:sldMkLst>
        <pc:spChg chg="add mod">
          <ac:chgData name="Yassine LARAIEDH" userId="880fe147-972e-44d2-a6b5-3e9336ad0040" providerId="ADAL" clId="{1C6F23A5-260B-477A-AB52-064867665906}" dt="2022-01-25T18:01:29.566" v="332" actId="1076"/>
          <ac:spMkLst>
            <pc:docMk/>
            <pc:sldMk cId="2052580173" sldId="277"/>
            <ac:spMk id="2" creationId="{B7D48754-48EE-4C21-B008-AB2C9FC67EEA}"/>
          </ac:spMkLst>
        </pc:spChg>
        <pc:spChg chg="mod">
          <ac:chgData name="Yassine LARAIEDH" userId="880fe147-972e-44d2-a6b5-3e9336ad0040" providerId="ADAL" clId="{1C6F23A5-260B-477A-AB52-064867665906}" dt="2022-01-20T11:22:18.858" v="59" actId="20577"/>
          <ac:spMkLst>
            <pc:docMk/>
            <pc:sldMk cId="2052580173" sldId="277"/>
            <ac:spMk id="5" creationId="{F3721BF3-971C-461F-8846-6FC0BE8C3A43}"/>
          </ac:spMkLst>
        </pc:spChg>
        <pc:picChg chg="add mod">
          <ac:chgData name="Yassine LARAIEDH" userId="880fe147-972e-44d2-a6b5-3e9336ad0040" providerId="ADAL" clId="{1C6F23A5-260B-477A-AB52-064867665906}" dt="2022-01-25T17:51:24.501" v="132" actId="1076"/>
          <ac:picMkLst>
            <pc:docMk/>
            <pc:sldMk cId="2052580173" sldId="277"/>
            <ac:picMk id="6" creationId="{846D929A-3684-4C93-9C39-2775FA14E57D}"/>
          </ac:picMkLst>
        </pc:picChg>
      </pc:sldChg>
      <pc:sldChg chg="addSp delSp modSp del mod">
        <pc:chgData name="Yassine LARAIEDH" userId="880fe147-972e-44d2-a6b5-3e9336ad0040" providerId="ADAL" clId="{1C6F23A5-260B-477A-AB52-064867665906}" dt="2022-01-25T17:51:33.613" v="133" actId="2696"/>
        <pc:sldMkLst>
          <pc:docMk/>
          <pc:sldMk cId="3761339421" sldId="278"/>
        </pc:sldMkLst>
        <pc:spChg chg="mod">
          <ac:chgData name="Yassine LARAIEDH" userId="880fe147-972e-44d2-a6b5-3e9336ad0040" providerId="ADAL" clId="{1C6F23A5-260B-477A-AB52-064867665906}" dt="2022-01-20T11:22:10.692" v="34" actId="20577"/>
          <ac:spMkLst>
            <pc:docMk/>
            <pc:sldMk cId="3761339421" sldId="278"/>
            <ac:spMk id="5" creationId="{F3721BF3-971C-461F-8846-6FC0BE8C3A43}"/>
          </ac:spMkLst>
        </pc:spChg>
        <pc:picChg chg="add del mod">
          <ac:chgData name="Yassine LARAIEDH" userId="880fe147-972e-44d2-a6b5-3e9336ad0040" providerId="ADAL" clId="{1C6F23A5-260B-477A-AB52-064867665906}" dt="2022-01-25T17:51:14.492" v="130" actId="478"/>
          <ac:picMkLst>
            <pc:docMk/>
            <pc:sldMk cId="3761339421" sldId="278"/>
            <ac:picMk id="6" creationId="{5A7F5121-F2D7-4ECD-A521-7829E396A027}"/>
          </ac:picMkLst>
        </pc:picChg>
      </pc:sldChg>
      <pc:sldChg chg="addSp delSp modSp new mod">
        <pc:chgData name="Yassine LARAIEDH" userId="880fe147-972e-44d2-a6b5-3e9336ad0040" providerId="ADAL" clId="{1C6F23A5-260B-477A-AB52-064867665906}" dt="2022-01-25T17:58:10.501" v="235" actId="20577"/>
        <pc:sldMkLst>
          <pc:docMk/>
          <pc:sldMk cId="4188963527" sldId="295"/>
        </pc:sldMkLst>
        <pc:spChg chg="mod">
          <ac:chgData name="Yassine LARAIEDH" userId="880fe147-972e-44d2-a6b5-3e9336ad0040" providerId="ADAL" clId="{1C6F23A5-260B-477A-AB52-064867665906}" dt="2022-01-25T17:48:54.705" v="127" actId="1076"/>
          <ac:spMkLst>
            <pc:docMk/>
            <pc:sldMk cId="4188963527" sldId="295"/>
            <ac:spMk id="2" creationId="{B9C62982-7A5C-4E56-8DF3-79987CA58034}"/>
          </ac:spMkLst>
        </pc:spChg>
        <pc:spChg chg="del">
          <ac:chgData name="Yassine LARAIEDH" userId="880fe147-972e-44d2-a6b5-3e9336ad0040" providerId="ADAL" clId="{1C6F23A5-260B-477A-AB52-064867665906}" dt="2022-01-25T17:42:11.844" v="106" actId="478"/>
          <ac:spMkLst>
            <pc:docMk/>
            <pc:sldMk cId="4188963527" sldId="295"/>
            <ac:spMk id="3" creationId="{0E03CFF0-936E-49AC-8314-9972E96DC752}"/>
          </ac:spMkLst>
        </pc:spChg>
        <pc:spChg chg="add mod">
          <ac:chgData name="Yassine LARAIEDH" userId="880fe147-972e-44d2-a6b5-3e9336ad0040" providerId="ADAL" clId="{1C6F23A5-260B-477A-AB52-064867665906}" dt="2022-01-25T17:49:00.097" v="128" actId="1076"/>
          <ac:spMkLst>
            <pc:docMk/>
            <pc:sldMk cId="4188963527" sldId="295"/>
            <ac:spMk id="5" creationId="{798118D8-46ED-43DF-8E54-EC531C04668B}"/>
          </ac:spMkLst>
        </pc:spChg>
        <pc:spChg chg="add mod">
          <ac:chgData name="Yassine LARAIEDH" userId="880fe147-972e-44d2-a6b5-3e9336ad0040" providerId="ADAL" clId="{1C6F23A5-260B-477A-AB52-064867665906}" dt="2022-01-25T17:58:10.501" v="235" actId="20577"/>
          <ac:spMkLst>
            <pc:docMk/>
            <pc:sldMk cId="4188963527" sldId="295"/>
            <ac:spMk id="7" creationId="{586C8C2C-4210-47BB-974B-D88D185E513D}"/>
          </ac:spMkLst>
        </pc:spChg>
        <pc:picChg chg="add mod">
          <ac:chgData name="Yassine LARAIEDH" userId="880fe147-972e-44d2-a6b5-3e9336ad0040" providerId="ADAL" clId="{1C6F23A5-260B-477A-AB52-064867665906}" dt="2022-01-25T17:48:39.377" v="125" actId="1076"/>
          <ac:picMkLst>
            <pc:docMk/>
            <pc:sldMk cId="4188963527" sldId="295"/>
            <ac:picMk id="1026" creationId="{D5D39463-407D-4870-9B78-9199004EE0A1}"/>
          </ac:picMkLst>
        </pc:picChg>
      </pc:sldChg>
    </pc:docChg>
  </pc:docChgLst>
  <pc:docChgLst>
    <pc:chgData name="Théotime POICHOTTE" userId="8c885f8a-b7bc-4489-9497-bf6926ac7bbf" providerId="ADAL" clId="{95893DE0-B3D1-46AB-92A7-B0635383DD85}"/>
    <pc:docChg chg="custSel modMainMaster">
      <pc:chgData name="Théotime POICHOTTE" userId="8c885f8a-b7bc-4489-9497-bf6926ac7bbf" providerId="ADAL" clId="{95893DE0-B3D1-46AB-92A7-B0635383DD85}" dt="2021-10-08T09:55:47.080" v="12" actId="20577"/>
      <pc:docMkLst>
        <pc:docMk/>
      </pc:docMkLst>
      <pc:sldMasterChg chg="modSldLayout">
        <pc:chgData name="Théotime POICHOTTE" userId="8c885f8a-b7bc-4489-9497-bf6926ac7bbf" providerId="ADAL" clId="{95893DE0-B3D1-46AB-92A7-B0635383DD85}" dt="2021-10-08T09:55:47.080" v="12" actId="20577"/>
        <pc:sldMasterMkLst>
          <pc:docMk/>
          <pc:sldMasterMk cId="2589149386" sldId="2147483648"/>
        </pc:sldMasterMkLst>
        <pc:sldLayoutChg chg="addSp delSp modSp mod">
          <pc:chgData name="Théotime POICHOTTE" userId="8c885f8a-b7bc-4489-9497-bf6926ac7bbf" providerId="ADAL" clId="{95893DE0-B3D1-46AB-92A7-B0635383DD85}" dt="2021-10-08T09:55:47.080" v="12" actId="20577"/>
          <pc:sldLayoutMkLst>
            <pc:docMk/>
            <pc:sldMasterMk cId="2589149386" sldId="2147483648"/>
            <pc:sldLayoutMk cId="2350003519" sldId="2147483649"/>
          </pc:sldLayoutMkLst>
          <pc:spChg chg="del">
            <ac:chgData name="Théotime POICHOTTE" userId="8c885f8a-b7bc-4489-9497-bf6926ac7bbf" providerId="ADAL" clId="{95893DE0-B3D1-46AB-92A7-B0635383DD85}" dt="2021-10-08T09:55:08.551" v="1"/>
            <ac:spMkLst>
              <pc:docMk/>
              <pc:sldMasterMk cId="2589149386" sldId="2147483648"/>
              <pc:sldLayoutMk cId="2350003519" sldId="2147483649"/>
              <ac:spMk id="4" creationId="{7C96C8A4-75B0-42BE-A0E0-734BAEE97521}"/>
            </ac:spMkLst>
          </pc:spChg>
          <pc:spChg chg="add del mod">
            <ac:chgData name="Théotime POICHOTTE" userId="8c885f8a-b7bc-4489-9497-bf6926ac7bbf" providerId="ADAL" clId="{95893DE0-B3D1-46AB-92A7-B0635383DD85}" dt="2021-10-08T09:55:08.551" v="1"/>
            <ac:spMkLst>
              <pc:docMk/>
              <pc:sldMasterMk cId="2589149386" sldId="2147483648"/>
              <pc:sldLayoutMk cId="2350003519" sldId="2147483649"/>
              <ac:spMk id="5" creationId="{EFA224F4-887B-46EA-8EFA-67E22E00ADFE}"/>
            </ac:spMkLst>
          </pc:spChg>
          <pc:spChg chg="del">
            <ac:chgData name="Théotime POICHOTTE" userId="8c885f8a-b7bc-4489-9497-bf6926ac7bbf" providerId="ADAL" clId="{95893DE0-B3D1-46AB-92A7-B0635383DD85}" dt="2021-10-08T09:55:08.551" v="1"/>
            <ac:spMkLst>
              <pc:docMk/>
              <pc:sldMasterMk cId="2589149386" sldId="2147483648"/>
              <pc:sldLayoutMk cId="2350003519" sldId="2147483649"/>
              <ac:spMk id="6" creationId="{7BB5517F-0BD2-4AFC-82BA-ED75942A58E8}"/>
            </ac:spMkLst>
          </pc:spChg>
          <pc:spChg chg="del">
            <ac:chgData name="Théotime POICHOTTE" userId="8c885f8a-b7bc-4489-9497-bf6926ac7bbf" providerId="ADAL" clId="{95893DE0-B3D1-46AB-92A7-B0635383DD85}" dt="2021-10-08T09:55:16.135" v="8" actId="478"/>
            <ac:spMkLst>
              <pc:docMk/>
              <pc:sldMasterMk cId="2589149386" sldId="2147483648"/>
              <pc:sldLayoutMk cId="2350003519" sldId="2147483649"/>
              <ac:spMk id="9" creationId="{CF07EDAB-87B4-4400-83A8-38D77137244F}"/>
            </ac:spMkLst>
          </pc:spChg>
          <pc:spChg chg="add del mod">
            <ac:chgData name="Théotime POICHOTTE" userId="8c885f8a-b7bc-4489-9497-bf6926ac7bbf" providerId="ADAL" clId="{95893DE0-B3D1-46AB-92A7-B0635383DD85}" dt="2021-10-08T09:55:11.087" v="3"/>
            <ac:spMkLst>
              <pc:docMk/>
              <pc:sldMasterMk cId="2589149386" sldId="2147483648"/>
              <pc:sldLayoutMk cId="2350003519" sldId="2147483649"/>
              <ac:spMk id="10" creationId="{F6AFDD37-385F-4A7D-8FB0-8F056BCEC41C}"/>
            </ac:spMkLst>
          </pc:spChg>
          <pc:spChg chg="add del mod">
            <ac:chgData name="Théotime POICHOTTE" userId="8c885f8a-b7bc-4489-9497-bf6926ac7bbf" providerId="ADAL" clId="{95893DE0-B3D1-46AB-92A7-B0635383DD85}" dt="2021-10-08T09:55:11.087" v="3"/>
            <ac:spMkLst>
              <pc:docMk/>
              <pc:sldMasterMk cId="2589149386" sldId="2147483648"/>
              <pc:sldLayoutMk cId="2350003519" sldId="2147483649"/>
              <ac:spMk id="11" creationId="{B488EA7C-058C-4CCA-B239-562F92625862}"/>
            </ac:spMkLst>
          </pc:spChg>
          <pc:spChg chg="add del mod">
            <ac:chgData name="Théotime POICHOTTE" userId="8c885f8a-b7bc-4489-9497-bf6926ac7bbf" providerId="ADAL" clId="{95893DE0-B3D1-46AB-92A7-B0635383DD85}" dt="2021-10-08T09:55:11.087" v="3"/>
            <ac:spMkLst>
              <pc:docMk/>
              <pc:sldMasterMk cId="2589149386" sldId="2147483648"/>
              <pc:sldLayoutMk cId="2350003519" sldId="2147483649"/>
              <ac:spMk id="12" creationId="{78F33A99-628F-451C-80E2-6B1F324439CC}"/>
            </ac:spMkLst>
          </pc:spChg>
          <pc:spChg chg="add del mod">
            <ac:chgData name="Théotime POICHOTTE" userId="8c885f8a-b7bc-4489-9497-bf6926ac7bbf" providerId="ADAL" clId="{95893DE0-B3D1-46AB-92A7-B0635383DD85}" dt="2021-10-08T09:55:12.486" v="5"/>
            <ac:spMkLst>
              <pc:docMk/>
              <pc:sldMasterMk cId="2589149386" sldId="2147483648"/>
              <pc:sldLayoutMk cId="2350003519" sldId="2147483649"/>
              <ac:spMk id="13" creationId="{4C3B1BC2-70C0-4980-8C5C-B425D7DA5858}"/>
            </ac:spMkLst>
          </pc:spChg>
          <pc:spChg chg="add del mod">
            <ac:chgData name="Théotime POICHOTTE" userId="8c885f8a-b7bc-4489-9497-bf6926ac7bbf" providerId="ADAL" clId="{95893DE0-B3D1-46AB-92A7-B0635383DD85}" dt="2021-10-08T09:55:12.486" v="5"/>
            <ac:spMkLst>
              <pc:docMk/>
              <pc:sldMasterMk cId="2589149386" sldId="2147483648"/>
              <pc:sldLayoutMk cId="2350003519" sldId="2147483649"/>
              <ac:spMk id="14" creationId="{3D616D95-8D62-4276-B041-DCEBAD1435C8}"/>
            </ac:spMkLst>
          </pc:spChg>
          <pc:spChg chg="add del mod">
            <ac:chgData name="Théotime POICHOTTE" userId="8c885f8a-b7bc-4489-9497-bf6926ac7bbf" providerId="ADAL" clId="{95893DE0-B3D1-46AB-92A7-B0635383DD85}" dt="2021-10-08T09:55:12.486" v="5"/>
            <ac:spMkLst>
              <pc:docMk/>
              <pc:sldMasterMk cId="2589149386" sldId="2147483648"/>
              <pc:sldLayoutMk cId="2350003519" sldId="2147483649"/>
              <ac:spMk id="15" creationId="{A3638149-B342-4DC6-8AE2-7AB0B7EAFC9E}"/>
            </ac:spMkLst>
          </pc:spChg>
          <pc:spChg chg="add del mod">
            <ac:chgData name="Théotime POICHOTTE" userId="8c885f8a-b7bc-4489-9497-bf6926ac7bbf" providerId="ADAL" clId="{95893DE0-B3D1-46AB-92A7-B0635383DD85}" dt="2021-10-08T09:55:13.832" v="7"/>
            <ac:spMkLst>
              <pc:docMk/>
              <pc:sldMasterMk cId="2589149386" sldId="2147483648"/>
              <pc:sldLayoutMk cId="2350003519" sldId="2147483649"/>
              <ac:spMk id="16" creationId="{91D9C928-0B74-4F3F-B142-BF7C9904EF0D}"/>
            </ac:spMkLst>
          </pc:spChg>
          <pc:spChg chg="add del mod">
            <ac:chgData name="Théotime POICHOTTE" userId="8c885f8a-b7bc-4489-9497-bf6926ac7bbf" providerId="ADAL" clId="{95893DE0-B3D1-46AB-92A7-B0635383DD85}" dt="2021-10-08T09:55:13.832" v="7"/>
            <ac:spMkLst>
              <pc:docMk/>
              <pc:sldMasterMk cId="2589149386" sldId="2147483648"/>
              <pc:sldLayoutMk cId="2350003519" sldId="2147483649"/>
              <ac:spMk id="17" creationId="{CDA87A36-4F9C-4DA1-B9A5-704765D8894B}"/>
            </ac:spMkLst>
          </pc:spChg>
          <pc:spChg chg="add del mod">
            <ac:chgData name="Théotime POICHOTTE" userId="8c885f8a-b7bc-4489-9497-bf6926ac7bbf" providerId="ADAL" clId="{95893DE0-B3D1-46AB-92A7-B0635383DD85}" dt="2021-10-08T09:55:13.832" v="7"/>
            <ac:spMkLst>
              <pc:docMk/>
              <pc:sldMasterMk cId="2589149386" sldId="2147483648"/>
              <pc:sldLayoutMk cId="2350003519" sldId="2147483649"/>
              <ac:spMk id="18" creationId="{822FA321-B1B0-40DF-829D-8D760F4C8311}"/>
            </ac:spMkLst>
          </pc:spChg>
          <pc:spChg chg="add mod">
            <ac:chgData name="Théotime POICHOTTE" userId="8c885f8a-b7bc-4489-9497-bf6926ac7bbf" providerId="ADAL" clId="{95893DE0-B3D1-46AB-92A7-B0635383DD85}" dt="2021-10-08T09:55:19.075" v="9"/>
            <ac:spMkLst>
              <pc:docMk/>
              <pc:sldMasterMk cId="2589149386" sldId="2147483648"/>
              <pc:sldLayoutMk cId="2350003519" sldId="2147483649"/>
              <ac:spMk id="19" creationId="{3E732ACF-DAC6-4C4D-90B3-BC081BD897D9}"/>
            </ac:spMkLst>
          </pc:spChg>
          <pc:spChg chg="add mod">
            <ac:chgData name="Théotime POICHOTTE" userId="8c885f8a-b7bc-4489-9497-bf6926ac7bbf" providerId="ADAL" clId="{95893DE0-B3D1-46AB-92A7-B0635383DD85}" dt="2021-10-08T09:55:47.080" v="12" actId="20577"/>
            <ac:spMkLst>
              <pc:docMk/>
              <pc:sldMasterMk cId="2589149386" sldId="2147483648"/>
              <pc:sldLayoutMk cId="2350003519" sldId="2147483649"/>
              <ac:spMk id="20" creationId="{4712F2BB-24CD-4D1E-A3B4-6DB002A97CE9}"/>
            </ac:spMkLst>
          </pc:spChg>
          <pc:spChg chg="add mod">
            <ac:chgData name="Théotime POICHOTTE" userId="8c885f8a-b7bc-4489-9497-bf6926ac7bbf" providerId="ADAL" clId="{95893DE0-B3D1-46AB-92A7-B0635383DD85}" dt="2021-10-08T09:55:19.075" v="9"/>
            <ac:spMkLst>
              <pc:docMk/>
              <pc:sldMasterMk cId="2589149386" sldId="2147483648"/>
              <pc:sldLayoutMk cId="2350003519" sldId="2147483649"/>
              <ac:spMk id="21" creationId="{E65D8584-FEA8-46B2-B192-2E8B1C8F890E}"/>
            </ac:spMkLst>
          </pc:spChg>
        </pc:sldLayoutChg>
      </pc:sldMasterChg>
    </pc:docChg>
  </pc:docChgLst>
  <pc:docChgLst>
    <pc:chgData name="Yassine LARAIEDH" userId="880fe147-972e-44d2-a6b5-3e9336ad0040" providerId="ADAL" clId="{65047827-5243-4965-A8E1-8AF639A724A0}"/>
    <pc:docChg chg="undo custSel addSld delSld modSld sldOrd">
      <pc:chgData name="Yassine LARAIEDH" userId="880fe147-972e-44d2-a6b5-3e9336ad0040" providerId="ADAL" clId="{65047827-5243-4965-A8E1-8AF639A724A0}" dt="2022-01-05T15:39:20.486" v="183" actId="1076"/>
      <pc:docMkLst>
        <pc:docMk/>
      </pc:docMkLst>
      <pc:sldChg chg="new del">
        <pc:chgData name="Yassine LARAIEDH" userId="880fe147-972e-44d2-a6b5-3e9336ad0040" providerId="ADAL" clId="{65047827-5243-4965-A8E1-8AF639A724A0}" dt="2022-01-03T22:20:20.413" v="111" actId="47"/>
        <pc:sldMkLst>
          <pc:docMk/>
          <pc:sldMk cId="1488674994" sldId="267"/>
        </pc:sldMkLst>
      </pc:sldChg>
      <pc:sldChg chg="addSp delSp modSp new mod ord setBg addAnim setClrOvrMap">
        <pc:chgData name="Yassine LARAIEDH" userId="880fe147-972e-44d2-a6b5-3e9336ad0040" providerId="ADAL" clId="{65047827-5243-4965-A8E1-8AF639A724A0}" dt="2022-01-03T22:24:12.436" v="153" actId="26606"/>
        <pc:sldMkLst>
          <pc:docMk/>
          <pc:sldMk cId="4174529525" sldId="268"/>
        </pc:sldMkLst>
        <pc:spChg chg="add del mod">
          <ac:chgData name="Yassine LARAIEDH" userId="880fe147-972e-44d2-a6b5-3e9336ad0040" providerId="ADAL" clId="{65047827-5243-4965-A8E1-8AF639A724A0}" dt="2022-01-03T22:24:12.436" v="153" actId="26606"/>
          <ac:spMkLst>
            <pc:docMk/>
            <pc:sldMk cId="4174529525" sldId="268"/>
            <ac:spMk id="2" creationId="{BE3F650A-1FFA-4380-BA99-079884027A81}"/>
          </ac:spMkLst>
        </pc:spChg>
        <pc:spChg chg="del">
          <ac:chgData name="Yassine LARAIEDH" userId="880fe147-972e-44d2-a6b5-3e9336ad0040" providerId="ADAL" clId="{65047827-5243-4965-A8E1-8AF639A724A0}" dt="2022-01-03T22:23:34.211" v="126" actId="478"/>
          <ac:spMkLst>
            <pc:docMk/>
            <pc:sldMk cId="4174529525" sldId="268"/>
            <ac:spMk id="3" creationId="{AFA2BB8D-7B98-4C46-B9FD-122504CB6508}"/>
          </ac:spMkLst>
        </pc:spChg>
        <pc:spChg chg="mod">
          <ac:chgData name="Yassine LARAIEDH" userId="880fe147-972e-44d2-a6b5-3e9336ad0040" providerId="ADAL" clId="{65047827-5243-4965-A8E1-8AF639A724A0}" dt="2022-01-03T22:24:12.436" v="153" actId="26606"/>
          <ac:spMkLst>
            <pc:docMk/>
            <pc:sldMk cId="4174529525" sldId="268"/>
            <ac:spMk id="4" creationId="{4B2B057F-21B8-4D56-A710-19ABEBB9B55C}"/>
          </ac:spMkLst>
        </pc:spChg>
        <pc:spChg chg="add">
          <ac:chgData name="Yassine LARAIEDH" userId="880fe147-972e-44d2-a6b5-3e9336ad0040" providerId="ADAL" clId="{65047827-5243-4965-A8E1-8AF639A724A0}" dt="2022-01-03T22:24:12.436" v="153" actId="26606"/>
          <ac:spMkLst>
            <pc:docMk/>
            <pc:sldMk cId="4174529525" sldId="268"/>
            <ac:spMk id="71" creationId="{0671A8AE-40A1-4631-A6B8-581AFF065482}"/>
          </ac:spMkLst>
        </pc:spChg>
        <pc:spChg chg="add">
          <ac:chgData name="Yassine LARAIEDH" userId="880fe147-972e-44d2-a6b5-3e9336ad0040" providerId="ADAL" clId="{65047827-5243-4965-A8E1-8AF639A724A0}" dt="2022-01-03T22:24:12.436" v="153" actId="26606"/>
          <ac:spMkLst>
            <pc:docMk/>
            <pc:sldMk cId="4174529525" sldId="268"/>
            <ac:spMk id="73" creationId="{AB58EF07-17C2-48CF-ABB0-EEF1F17CB8F0}"/>
          </ac:spMkLst>
        </pc:spChg>
        <pc:spChg chg="add">
          <ac:chgData name="Yassine LARAIEDH" userId="880fe147-972e-44d2-a6b5-3e9336ad0040" providerId="ADAL" clId="{65047827-5243-4965-A8E1-8AF639A724A0}" dt="2022-01-03T22:24:12.436" v="153" actId="26606"/>
          <ac:spMkLst>
            <pc:docMk/>
            <pc:sldMk cId="4174529525" sldId="268"/>
            <ac:spMk id="75" creationId="{AF2F604E-43BE-4DC3-B983-E071523364F8}"/>
          </ac:spMkLst>
        </pc:spChg>
        <pc:spChg chg="add">
          <ac:chgData name="Yassine LARAIEDH" userId="880fe147-972e-44d2-a6b5-3e9336ad0040" providerId="ADAL" clId="{65047827-5243-4965-A8E1-8AF639A724A0}" dt="2022-01-03T22:24:12.436" v="153" actId="26606"/>
          <ac:spMkLst>
            <pc:docMk/>
            <pc:sldMk cId="4174529525" sldId="268"/>
            <ac:spMk id="77" creationId="{08C9B587-E65E-4B52-B37C-ABEBB6E87928}"/>
          </ac:spMkLst>
        </pc:spChg>
        <pc:picChg chg="add mod ord">
          <ac:chgData name="Yassine LARAIEDH" userId="880fe147-972e-44d2-a6b5-3e9336ad0040" providerId="ADAL" clId="{65047827-5243-4965-A8E1-8AF639A724A0}" dt="2022-01-03T22:24:12.436" v="153" actId="26606"/>
          <ac:picMkLst>
            <pc:docMk/>
            <pc:sldMk cId="4174529525" sldId="268"/>
            <ac:picMk id="2050" creationId="{E4032F84-AE9E-4D21-BB1F-91E424EC46C2}"/>
          </ac:picMkLst>
        </pc:picChg>
      </pc:sldChg>
      <pc:sldChg chg="new del">
        <pc:chgData name="Yassine LARAIEDH" userId="880fe147-972e-44d2-a6b5-3e9336ad0040" providerId="ADAL" clId="{65047827-5243-4965-A8E1-8AF639A724A0}" dt="2022-01-03T22:20:22.298" v="112" actId="47"/>
        <pc:sldMkLst>
          <pc:docMk/>
          <pc:sldMk cId="3323248874" sldId="269"/>
        </pc:sldMkLst>
      </pc:sldChg>
      <pc:sldChg chg="new del">
        <pc:chgData name="Yassine LARAIEDH" userId="880fe147-972e-44d2-a6b5-3e9336ad0040" providerId="ADAL" clId="{65047827-5243-4965-A8E1-8AF639A724A0}" dt="2022-01-03T22:20:24.079" v="113" actId="47"/>
        <pc:sldMkLst>
          <pc:docMk/>
          <pc:sldMk cId="1058607883" sldId="270"/>
        </pc:sldMkLst>
      </pc:sldChg>
      <pc:sldChg chg="addSp delSp modSp add mod">
        <pc:chgData name="Yassine LARAIEDH" userId="880fe147-972e-44d2-a6b5-3e9336ad0040" providerId="ADAL" clId="{65047827-5243-4965-A8E1-8AF639A724A0}" dt="2022-01-03T22:20:04.923" v="109" actId="1076"/>
        <pc:sldMkLst>
          <pc:docMk/>
          <pc:sldMk cId="2687110036" sldId="271"/>
        </pc:sldMkLst>
        <pc:spChg chg="mod">
          <ac:chgData name="Yassine LARAIEDH" userId="880fe147-972e-44d2-a6b5-3e9336ad0040" providerId="ADAL" clId="{65047827-5243-4965-A8E1-8AF639A724A0}" dt="2022-01-03T22:11:13.308" v="69" actId="20577"/>
          <ac:spMkLst>
            <pc:docMk/>
            <pc:sldMk cId="2687110036" sldId="271"/>
            <ac:spMk id="5" creationId="{F3721BF3-971C-461F-8846-6FC0BE8C3A43}"/>
          </ac:spMkLst>
        </pc:spChg>
        <pc:spChg chg="del mod">
          <ac:chgData name="Yassine LARAIEDH" userId="880fe147-972e-44d2-a6b5-3e9336ad0040" providerId="ADAL" clId="{65047827-5243-4965-A8E1-8AF639A724A0}" dt="2022-01-03T22:10:39.004" v="44"/>
          <ac:spMkLst>
            <pc:docMk/>
            <pc:sldMk cId="2687110036" sldId="271"/>
            <ac:spMk id="7" creationId="{E93AA820-8CA5-431C-82D2-70E55EAD1FCD}"/>
          </ac:spMkLst>
        </pc:spChg>
        <pc:spChg chg="del mod">
          <ac:chgData name="Yassine LARAIEDH" userId="880fe147-972e-44d2-a6b5-3e9336ad0040" providerId="ADAL" clId="{65047827-5243-4965-A8E1-8AF639A724A0}" dt="2022-01-03T22:09:48.983" v="36"/>
          <ac:spMkLst>
            <pc:docMk/>
            <pc:sldMk cId="2687110036" sldId="271"/>
            <ac:spMk id="9" creationId="{D82FBF95-518F-4342-8C1B-F8BCF8517473}"/>
          </ac:spMkLst>
        </pc:spChg>
        <pc:spChg chg="add mod">
          <ac:chgData name="Yassine LARAIEDH" userId="880fe147-972e-44d2-a6b5-3e9336ad0040" providerId="ADAL" clId="{65047827-5243-4965-A8E1-8AF639A724A0}" dt="2022-01-03T22:10:27.285" v="37"/>
          <ac:spMkLst>
            <pc:docMk/>
            <pc:sldMk cId="2687110036" sldId="271"/>
            <ac:spMk id="12" creationId="{0BCFA345-AD43-495D-BA65-4554A7E53EAA}"/>
          </ac:spMkLst>
        </pc:spChg>
        <pc:grpChg chg="add del mod">
          <ac:chgData name="Yassine LARAIEDH" userId="880fe147-972e-44d2-a6b5-3e9336ad0040" providerId="ADAL" clId="{65047827-5243-4965-A8E1-8AF639A724A0}" dt="2022-01-03T22:19:50.772" v="103" actId="478"/>
          <ac:grpSpMkLst>
            <pc:docMk/>
            <pc:sldMk cId="2687110036" sldId="271"/>
            <ac:grpSpMk id="10" creationId="{B1ECAB51-3DC3-4A1F-8850-DA86F267B4ED}"/>
          </ac:grpSpMkLst>
        </pc:grpChg>
        <pc:picChg chg="del">
          <ac:chgData name="Yassine LARAIEDH" userId="880fe147-972e-44d2-a6b5-3e9336ad0040" providerId="ADAL" clId="{65047827-5243-4965-A8E1-8AF639A724A0}" dt="2022-01-03T22:09:37.280" v="24" actId="478"/>
          <ac:picMkLst>
            <pc:docMk/>
            <pc:sldMk cId="2687110036" sldId="271"/>
            <ac:picMk id="8" creationId="{D7A7969B-3521-4A30-A264-8C0152EF460B}"/>
          </ac:picMkLst>
        </pc:picChg>
        <pc:picChg chg="add mod">
          <ac:chgData name="Yassine LARAIEDH" userId="880fe147-972e-44d2-a6b5-3e9336ad0040" providerId="ADAL" clId="{65047827-5243-4965-A8E1-8AF639A724A0}" dt="2022-01-03T22:10:27.285" v="37"/>
          <ac:picMkLst>
            <pc:docMk/>
            <pc:sldMk cId="2687110036" sldId="271"/>
            <ac:picMk id="11" creationId="{B0F7E198-166F-44D6-B7F3-06E239063673}"/>
          </ac:picMkLst>
        </pc:picChg>
        <pc:picChg chg="add mod">
          <ac:chgData name="Yassine LARAIEDH" userId="880fe147-972e-44d2-a6b5-3e9336ad0040" providerId="ADAL" clId="{65047827-5243-4965-A8E1-8AF639A724A0}" dt="2022-01-03T22:20:04.923" v="109" actId="1076"/>
          <ac:picMkLst>
            <pc:docMk/>
            <pc:sldMk cId="2687110036" sldId="271"/>
            <ac:picMk id="1026" creationId="{5F6D77E7-C769-4E62-9F05-08EA5B1D084E}"/>
          </ac:picMkLst>
        </pc:picChg>
      </pc:sldChg>
      <pc:sldChg chg="add del">
        <pc:chgData name="Yassine LARAIEDH" userId="880fe147-972e-44d2-a6b5-3e9336ad0040" providerId="ADAL" clId="{65047827-5243-4965-A8E1-8AF639A724A0}" dt="2022-01-03T22:11:23.788" v="71" actId="47"/>
        <pc:sldMkLst>
          <pc:docMk/>
          <pc:sldMk cId="4209660725" sldId="272"/>
        </pc:sldMkLst>
      </pc:sldChg>
      <pc:sldChg chg="addSp delSp modSp add mod">
        <pc:chgData name="Yassine LARAIEDH" userId="880fe147-972e-44d2-a6b5-3e9336ad0040" providerId="ADAL" clId="{65047827-5243-4965-A8E1-8AF639A724A0}" dt="2022-01-05T15:39:20.486" v="183" actId="1076"/>
        <pc:sldMkLst>
          <pc:docMk/>
          <pc:sldMk cId="612966525" sldId="273"/>
        </pc:sldMkLst>
        <pc:grpChg chg="del">
          <ac:chgData name="Yassine LARAIEDH" userId="880fe147-972e-44d2-a6b5-3e9336ad0040" providerId="ADAL" clId="{65047827-5243-4965-A8E1-8AF639A724A0}" dt="2022-01-03T22:13:28.463" v="72" actId="478"/>
          <ac:grpSpMkLst>
            <pc:docMk/>
            <pc:sldMk cId="612966525" sldId="273"/>
            <ac:grpSpMk id="10" creationId="{B1ECAB51-3DC3-4A1F-8850-DA86F267B4ED}"/>
          </ac:grpSpMkLst>
        </pc:grpChg>
        <pc:picChg chg="add mod">
          <ac:chgData name="Yassine LARAIEDH" userId="880fe147-972e-44d2-a6b5-3e9336ad0040" providerId="ADAL" clId="{65047827-5243-4965-A8E1-8AF639A724A0}" dt="2022-01-05T15:39:20.486" v="183" actId="1076"/>
          <ac:picMkLst>
            <pc:docMk/>
            <pc:sldMk cId="612966525" sldId="273"/>
            <ac:picMk id="3" creationId="{B961966B-4A04-4F39-B1F9-D894491AABE7}"/>
          </ac:picMkLst>
        </pc:picChg>
      </pc:sldChg>
      <pc:sldChg chg="addSp modSp add mod">
        <pc:chgData name="Yassine LARAIEDH" userId="880fe147-972e-44d2-a6b5-3e9336ad0040" providerId="ADAL" clId="{65047827-5243-4965-A8E1-8AF639A724A0}" dt="2022-01-05T15:35:00.587" v="155" actId="1076"/>
        <pc:sldMkLst>
          <pc:docMk/>
          <pc:sldMk cId="2395096725" sldId="274"/>
        </pc:sldMkLst>
        <pc:spChg chg="mod">
          <ac:chgData name="Yassine LARAIEDH" userId="880fe147-972e-44d2-a6b5-3e9336ad0040" providerId="ADAL" clId="{65047827-5243-4965-A8E1-8AF639A724A0}" dt="2022-01-03T22:15:16.943" v="90" actId="20577"/>
          <ac:spMkLst>
            <pc:docMk/>
            <pc:sldMk cId="2395096725" sldId="274"/>
            <ac:spMk id="5" creationId="{F3721BF3-971C-461F-8846-6FC0BE8C3A43}"/>
          </ac:spMkLst>
        </pc:spChg>
        <pc:picChg chg="add mod">
          <ac:chgData name="Yassine LARAIEDH" userId="880fe147-972e-44d2-a6b5-3e9336ad0040" providerId="ADAL" clId="{65047827-5243-4965-A8E1-8AF639A724A0}" dt="2022-01-05T15:35:00.587" v="155" actId="1076"/>
          <ac:picMkLst>
            <pc:docMk/>
            <pc:sldMk cId="2395096725" sldId="274"/>
            <ac:picMk id="6" creationId="{1F9B6B35-CC1C-4FFA-974E-0C3E5A6575FB}"/>
          </ac:picMkLst>
        </pc:picChg>
      </pc:sldChg>
      <pc:sldChg chg="addSp delSp modSp add mod">
        <pc:chgData name="Yassine LARAIEDH" userId="880fe147-972e-44d2-a6b5-3e9336ad0040" providerId="ADAL" clId="{65047827-5243-4965-A8E1-8AF639A724A0}" dt="2022-01-05T15:34:40.838" v="154" actId="1076"/>
        <pc:sldMkLst>
          <pc:docMk/>
          <pc:sldMk cId="60483684" sldId="275"/>
        </pc:sldMkLst>
        <pc:picChg chg="del">
          <ac:chgData name="Yassine LARAIEDH" userId="880fe147-972e-44d2-a6b5-3e9336ad0040" providerId="ADAL" clId="{65047827-5243-4965-A8E1-8AF639A724A0}" dt="2022-01-03T22:20:26.766" v="114" actId="478"/>
          <ac:picMkLst>
            <pc:docMk/>
            <pc:sldMk cId="60483684" sldId="275"/>
            <ac:picMk id="6" creationId="{1F9B6B35-CC1C-4FFA-974E-0C3E5A6575FB}"/>
          </ac:picMkLst>
        </pc:picChg>
        <pc:picChg chg="add mod">
          <ac:chgData name="Yassine LARAIEDH" userId="880fe147-972e-44d2-a6b5-3e9336ad0040" providerId="ADAL" clId="{65047827-5243-4965-A8E1-8AF639A724A0}" dt="2022-01-05T15:34:40.838" v="154" actId="1076"/>
          <ac:picMkLst>
            <pc:docMk/>
            <pc:sldMk cId="60483684" sldId="275"/>
            <ac:picMk id="7" creationId="{7090C317-344B-4DA4-B3EC-1DB26B9217A4}"/>
          </ac:picMkLst>
        </pc:picChg>
      </pc:sldChg>
      <pc:sldChg chg="new">
        <pc:chgData name="Yassine LARAIEDH" userId="880fe147-972e-44d2-a6b5-3e9336ad0040" providerId="ADAL" clId="{65047827-5243-4965-A8E1-8AF639A724A0}" dt="2022-01-05T15:35:02.666" v="156" actId="680"/>
        <pc:sldMkLst>
          <pc:docMk/>
          <pc:sldMk cId="4169828602" sldId="276"/>
        </pc:sldMkLst>
      </pc:sldChg>
      <pc:sldChg chg="delSp modSp add mod">
        <pc:chgData name="Yassine LARAIEDH" userId="880fe147-972e-44d2-a6b5-3e9336ad0040" providerId="ADAL" clId="{65047827-5243-4965-A8E1-8AF639A724A0}" dt="2022-01-05T15:35:18.099" v="165" actId="478"/>
        <pc:sldMkLst>
          <pc:docMk/>
          <pc:sldMk cId="2052580173" sldId="277"/>
        </pc:sldMkLst>
        <pc:spChg chg="mod">
          <ac:chgData name="Yassine LARAIEDH" userId="880fe147-972e-44d2-a6b5-3e9336ad0040" providerId="ADAL" clId="{65047827-5243-4965-A8E1-8AF639A724A0}" dt="2022-01-05T15:35:14.084" v="164" actId="20577"/>
          <ac:spMkLst>
            <pc:docMk/>
            <pc:sldMk cId="2052580173" sldId="277"/>
            <ac:spMk id="5" creationId="{F3721BF3-971C-461F-8846-6FC0BE8C3A43}"/>
          </ac:spMkLst>
        </pc:spChg>
        <pc:picChg chg="del">
          <ac:chgData name="Yassine LARAIEDH" userId="880fe147-972e-44d2-a6b5-3e9336ad0040" providerId="ADAL" clId="{65047827-5243-4965-A8E1-8AF639A724A0}" dt="2022-01-05T15:35:18.099" v="165" actId="478"/>
          <ac:picMkLst>
            <pc:docMk/>
            <pc:sldMk cId="2052580173" sldId="277"/>
            <ac:picMk id="7" creationId="{7090C317-344B-4DA4-B3EC-1DB26B9217A4}"/>
          </ac:picMkLst>
        </pc:picChg>
      </pc:sldChg>
      <pc:sldChg chg="modSp add mod">
        <pc:chgData name="Yassine LARAIEDH" userId="880fe147-972e-44d2-a6b5-3e9336ad0040" providerId="ADAL" clId="{65047827-5243-4965-A8E1-8AF639A724A0}" dt="2022-01-05T15:38:28.812" v="177" actId="20577"/>
        <pc:sldMkLst>
          <pc:docMk/>
          <pc:sldMk cId="3761339421" sldId="278"/>
        </pc:sldMkLst>
        <pc:spChg chg="mod">
          <ac:chgData name="Yassine LARAIEDH" userId="880fe147-972e-44d2-a6b5-3e9336ad0040" providerId="ADAL" clId="{65047827-5243-4965-A8E1-8AF639A724A0}" dt="2022-01-05T15:38:28.812" v="177" actId="20577"/>
          <ac:spMkLst>
            <pc:docMk/>
            <pc:sldMk cId="3761339421" sldId="278"/>
            <ac:spMk id="5" creationId="{F3721BF3-971C-461F-8846-6FC0BE8C3A43}"/>
          </ac:spMkLst>
        </pc:spChg>
      </pc:sldChg>
    </pc:docChg>
  </pc:docChgLst>
  <pc:docChgLst>
    <pc:chgData name="William MBOLLO MBASSY DIKONGUE" userId="S::wimm62178@eleve.isep.fr::d6b47db6-af79-4202-8a20-9fad464dbfda" providerId="AD" clId="Web-{55F19D72-C17C-4B3B-A208-1E2C4A0E488E}"/>
    <pc:docChg chg="modSld">
      <pc:chgData name="William MBOLLO MBASSY DIKONGUE" userId="S::wimm62178@eleve.isep.fr::d6b47db6-af79-4202-8a20-9fad464dbfda" providerId="AD" clId="Web-{55F19D72-C17C-4B3B-A208-1E2C4A0E488E}" dt="2022-01-25T17:40:33.901" v="8" actId="1076"/>
      <pc:docMkLst>
        <pc:docMk/>
      </pc:docMkLst>
      <pc:sldChg chg="modSp">
        <pc:chgData name="William MBOLLO MBASSY DIKONGUE" userId="S::wimm62178@eleve.isep.fr::d6b47db6-af79-4202-8a20-9fad464dbfda" providerId="AD" clId="Web-{55F19D72-C17C-4B3B-A208-1E2C4A0E488E}" dt="2022-01-25T17:36:20.347" v="0" actId="1076"/>
        <pc:sldMkLst>
          <pc:docMk/>
          <pc:sldMk cId="791234068" sldId="284"/>
        </pc:sldMkLst>
        <pc:spChg chg="mod">
          <ac:chgData name="William MBOLLO MBASSY DIKONGUE" userId="S::wimm62178@eleve.isep.fr::d6b47db6-af79-4202-8a20-9fad464dbfda" providerId="AD" clId="Web-{55F19D72-C17C-4B3B-A208-1E2C4A0E488E}" dt="2022-01-25T17:36:20.347" v="0" actId="1076"/>
          <ac:spMkLst>
            <pc:docMk/>
            <pc:sldMk cId="791234068" sldId="284"/>
            <ac:spMk id="12" creationId="{81D04DCF-9E7D-492F-8CCE-20E43FD556F2}"/>
          </ac:spMkLst>
        </pc:spChg>
      </pc:sldChg>
      <pc:sldChg chg="delSp modSp">
        <pc:chgData name="William MBOLLO MBASSY DIKONGUE" userId="S::wimm62178@eleve.isep.fr::d6b47db6-af79-4202-8a20-9fad464dbfda" providerId="AD" clId="Web-{55F19D72-C17C-4B3B-A208-1E2C4A0E488E}" dt="2022-01-25T17:40:33.901" v="8" actId="1076"/>
        <pc:sldMkLst>
          <pc:docMk/>
          <pc:sldMk cId="3691274093" sldId="286"/>
        </pc:sldMkLst>
        <pc:spChg chg="mod">
          <ac:chgData name="William MBOLLO MBASSY DIKONGUE" userId="S::wimm62178@eleve.isep.fr::d6b47db6-af79-4202-8a20-9fad464dbfda" providerId="AD" clId="Web-{55F19D72-C17C-4B3B-A208-1E2C4A0E488E}" dt="2022-01-25T17:40:33.901" v="8" actId="1076"/>
          <ac:spMkLst>
            <pc:docMk/>
            <pc:sldMk cId="3691274093" sldId="286"/>
            <ac:spMk id="6" creationId="{5E5D5038-6897-4BC5-859A-D6950C588323}"/>
          </ac:spMkLst>
        </pc:spChg>
        <pc:picChg chg="del mod">
          <ac:chgData name="William MBOLLO MBASSY DIKONGUE" userId="S::wimm62178@eleve.isep.fr::d6b47db6-af79-4202-8a20-9fad464dbfda" providerId="AD" clId="Web-{55F19D72-C17C-4B3B-A208-1E2C4A0E488E}" dt="2022-01-25T17:38:08.756" v="2"/>
          <ac:picMkLst>
            <pc:docMk/>
            <pc:sldMk cId="3691274093" sldId="286"/>
            <ac:picMk id="9" creationId="{C363C2C4-45E1-43A4-8903-64C48654628D}"/>
          </ac:picMkLst>
        </pc:picChg>
      </pc:sldChg>
      <pc:sldChg chg="addSp modSp">
        <pc:chgData name="William MBOLLO MBASSY DIKONGUE" userId="S::wimm62178@eleve.isep.fr::d6b47db6-af79-4202-8a20-9fad464dbfda" providerId="AD" clId="Web-{55F19D72-C17C-4B3B-A208-1E2C4A0E488E}" dt="2022-01-25T17:39:11.852" v="5" actId="1076"/>
        <pc:sldMkLst>
          <pc:docMk/>
          <pc:sldMk cId="2186522521" sldId="293"/>
        </pc:sldMkLst>
        <pc:picChg chg="add mod">
          <ac:chgData name="William MBOLLO MBASSY DIKONGUE" userId="S::wimm62178@eleve.isep.fr::d6b47db6-af79-4202-8a20-9fad464dbfda" providerId="AD" clId="Web-{55F19D72-C17C-4B3B-A208-1E2C4A0E488E}" dt="2022-01-25T17:39:11.852" v="5" actId="1076"/>
          <ac:picMkLst>
            <pc:docMk/>
            <pc:sldMk cId="2186522521" sldId="293"/>
            <ac:picMk id="3" creationId="{8B60E33D-D316-4F1A-AF14-10164F5143AF}"/>
          </ac:picMkLst>
        </pc:picChg>
        <pc:picChg chg="mod">
          <ac:chgData name="William MBOLLO MBASSY DIKONGUE" userId="S::wimm62178@eleve.isep.fr::d6b47db6-af79-4202-8a20-9fad464dbfda" providerId="AD" clId="Web-{55F19D72-C17C-4B3B-A208-1E2C4A0E488E}" dt="2022-01-25T17:38:44.929" v="3" actId="1076"/>
          <ac:picMkLst>
            <pc:docMk/>
            <pc:sldMk cId="2186522521" sldId="293"/>
            <ac:picMk id="5" creationId="{AA85671F-A5DE-426B-9462-2E183C0484B7}"/>
          </ac:picMkLst>
        </pc:picChg>
      </pc:sldChg>
    </pc:docChg>
  </pc:docChgLst>
  <pc:docChgLst>
    <pc:chgData name="Christophe SAURY" userId="S::chsa60855@eleve.isep.fr::43eed086-8aa4-472b-8420-68aa6d00d8a2" providerId="AD" clId="Web-{FE630D1D-5ED5-4478-BB3F-27752D9FA019}"/>
    <pc:docChg chg="modSld">
      <pc:chgData name="Christophe SAURY" userId="S::chsa60855@eleve.isep.fr::43eed086-8aa4-472b-8420-68aa6d00d8a2" providerId="AD" clId="Web-{FE630D1D-5ED5-4478-BB3F-27752D9FA019}" dt="2022-01-26T10:03:09.750" v="45" actId="1076"/>
      <pc:docMkLst>
        <pc:docMk/>
      </pc:docMkLst>
      <pc:sldChg chg="modSp">
        <pc:chgData name="Christophe SAURY" userId="S::chsa60855@eleve.isep.fr::43eed086-8aa4-472b-8420-68aa6d00d8a2" providerId="AD" clId="Web-{FE630D1D-5ED5-4478-BB3F-27752D9FA019}" dt="2022-01-26T09:59:19.680" v="2" actId="14100"/>
        <pc:sldMkLst>
          <pc:docMk/>
          <pc:sldMk cId="3758415546" sldId="282"/>
        </pc:sldMkLst>
        <pc:spChg chg="mod">
          <ac:chgData name="Christophe SAURY" userId="S::chsa60855@eleve.isep.fr::43eed086-8aa4-472b-8420-68aa6d00d8a2" providerId="AD" clId="Web-{FE630D1D-5ED5-4478-BB3F-27752D9FA019}" dt="2022-01-26T09:59:19.680" v="2" actId="14100"/>
          <ac:spMkLst>
            <pc:docMk/>
            <pc:sldMk cId="3758415546" sldId="282"/>
            <ac:spMk id="5" creationId="{F3721BF3-971C-461F-8846-6FC0BE8C3A43}"/>
          </ac:spMkLst>
        </pc:spChg>
      </pc:sldChg>
      <pc:sldChg chg="addSp delSp modSp">
        <pc:chgData name="Christophe SAURY" userId="S::chsa60855@eleve.isep.fr::43eed086-8aa4-472b-8420-68aa6d00d8a2" providerId="AD" clId="Web-{FE630D1D-5ED5-4478-BB3F-27752D9FA019}" dt="2022-01-26T10:00:53.871" v="25"/>
        <pc:sldMkLst>
          <pc:docMk/>
          <pc:sldMk cId="791234068" sldId="284"/>
        </pc:sldMkLst>
        <pc:spChg chg="del mod">
          <ac:chgData name="Christophe SAURY" userId="S::chsa60855@eleve.isep.fr::43eed086-8aa4-472b-8420-68aa6d00d8a2" providerId="AD" clId="Web-{FE630D1D-5ED5-4478-BB3F-27752D9FA019}" dt="2022-01-26T10:00:32.417" v="20"/>
          <ac:spMkLst>
            <pc:docMk/>
            <pc:sldMk cId="791234068" sldId="284"/>
            <ac:spMk id="5" creationId="{F3721BF3-971C-461F-8846-6FC0BE8C3A43}"/>
          </ac:spMkLst>
        </pc:spChg>
        <pc:spChg chg="add">
          <ac:chgData name="Christophe SAURY" userId="S::chsa60855@eleve.isep.fr::43eed086-8aa4-472b-8420-68aa6d00d8a2" providerId="AD" clId="Web-{FE630D1D-5ED5-4478-BB3F-27752D9FA019}" dt="2022-01-26T10:00:53.871" v="25"/>
          <ac:spMkLst>
            <pc:docMk/>
            <pc:sldMk cId="791234068" sldId="284"/>
            <ac:spMk id="15" creationId="{2AA262CB-8212-41B8-BDB6-83830CE9D536}"/>
          </ac:spMkLst>
        </pc:spChg>
      </pc:sldChg>
      <pc:sldChg chg="addSp delSp modSp">
        <pc:chgData name="Christophe SAURY" userId="S::chsa60855@eleve.isep.fr::43eed086-8aa4-472b-8420-68aa6d00d8a2" providerId="AD" clId="Web-{FE630D1D-5ED5-4478-BB3F-27752D9FA019}" dt="2022-01-26T10:00:47.683" v="22"/>
        <pc:sldMkLst>
          <pc:docMk/>
          <pc:sldMk cId="4240144835" sldId="285"/>
        </pc:sldMkLst>
        <pc:spChg chg="del mod">
          <ac:chgData name="Christophe SAURY" userId="S::chsa60855@eleve.isep.fr::43eed086-8aa4-472b-8420-68aa6d00d8a2" providerId="AD" clId="Web-{FE630D1D-5ED5-4478-BB3F-27752D9FA019}" dt="2022-01-26T10:00:19.792" v="17"/>
          <ac:spMkLst>
            <pc:docMk/>
            <pc:sldMk cId="4240144835" sldId="285"/>
            <ac:spMk id="2" creationId="{169B7654-F392-47BB-B20C-EF3C5F44AF74}"/>
          </ac:spMkLst>
        </pc:spChg>
        <pc:spChg chg="add">
          <ac:chgData name="Christophe SAURY" userId="S::chsa60855@eleve.isep.fr::43eed086-8aa4-472b-8420-68aa6d00d8a2" providerId="AD" clId="Web-{FE630D1D-5ED5-4478-BB3F-27752D9FA019}" dt="2022-01-26T10:00:47.683" v="22"/>
          <ac:spMkLst>
            <pc:docMk/>
            <pc:sldMk cId="4240144835" sldId="285"/>
            <ac:spMk id="7" creationId="{D858EEB2-17DD-40D3-A3F9-A6DE5505FCCE}"/>
          </ac:spMkLst>
        </pc:spChg>
      </pc:sldChg>
      <pc:sldChg chg="addSp delSp modSp">
        <pc:chgData name="Christophe SAURY" userId="S::chsa60855@eleve.isep.fr::43eed086-8aa4-472b-8420-68aa6d00d8a2" providerId="AD" clId="Web-{FE630D1D-5ED5-4478-BB3F-27752D9FA019}" dt="2022-01-26T10:00:49.011" v="23"/>
        <pc:sldMkLst>
          <pc:docMk/>
          <pc:sldMk cId="3691274093" sldId="286"/>
        </pc:sldMkLst>
        <pc:spChg chg="mod">
          <ac:chgData name="Christophe SAURY" userId="S::chsa60855@eleve.isep.fr::43eed086-8aa4-472b-8420-68aa6d00d8a2" providerId="AD" clId="Web-{FE630D1D-5ED5-4478-BB3F-27752D9FA019}" dt="2022-01-26T09:58:54.695" v="0" actId="20577"/>
          <ac:spMkLst>
            <pc:docMk/>
            <pc:sldMk cId="3691274093" sldId="286"/>
            <ac:spMk id="3" creationId="{B21EEACC-3FDF-4A7A-859B-798A015E1522}"/>
          </ac:spMkLst>
        </pc:spChg>
        <pc:spChg chg="add del mod">
          <ac:chgData name="Christophe SAURY" userId="S::chsa60855@eleve.isep.fr::43eed086-8aa4-472b-8420-68aa6d00d8a2" providerId="AD" clId="Web-{FE630D1D-5ED5-4478-BB3F-27752D9FA019}" dt="2022-01-26T10:00:23.823" v="18"/>
          <ac:spMkLst>
            <pc:docMk/>
            <pc:sldMk cId="3691274093" sldId="286"/>
            <ac:spMk id="5" creationId="{F3721BF3-971C-461F-8846-6FC0BE8C3A43}"/>
          </ac:spMkLst>
        </pc:spChg>
        <pc:spChg chg="add">
          <ac:chgData name="Christophe SAURY" userId="S::chsa60855@eleve.isep.fr::43eed086-8aa4-472b-8420-68aa6d00d8a2" providerId="AD" clId="Web-{FE630D1D-5ED5-4478-BB3F-27752D9FA019}" dt="2022-01-26T10:00:49.011" v="23"/>
          <ac:spMkLst>
            <pc:docMk/>
            <pc:sldMk cId="3691274093" sldId="286"/>
            <ac:spMk id="6" creationId="{14AA931E-E3CC-4D22-AE22-44A1D449A578}"/>
          </ac:spMkLst>
        </pc:spChg>
      </pc:sldChg>
      <pc:sldChg chg="addSp delSp modSp">
        <pc:chgData name="Christophe SAURY" userId="S::chsa60855@eleve.isep.fr::43eed086-8aa4-472b-8420-68aa6d00d8a2" providerId="AD" clId="Web-{FE630D1D-5ED5-4478-BB3F-27752D9FA019}" dt="2022-01-26T10:03:09.750" v="45" actId="1076"/>
        <pc:sldMkLst>
          <pc:docMk/>
          <pc:sldMk cId="1555298191" sldId="288"/>
        </pc:sldMkLst>
        <pc:spChg chg="del mod">
          <ac:chgData name="Christophe SAURY" userId="S::chsa60855@eleve.isep.fr::43eed086-8aa4-472b-8420-68aa6d00d8a2" providerId="AD" clId="Web-{FE630D1D-5ED5-4478-BB3F-27752D9FA019}" dt="2022-01-26T10:00:37.011" v="21"/>
          <ac:spMkLst>
            <pc:docMk/>
            <pc:sldMk cId="1555298191" sldId="288"/>
            <ac:spMk id="2" creationId="{01FF227D-6BF9-4A2E-AF88-C28FE9F15DA9}"/>
          </ac:spMkLst>
        </pc:spChg>
        <pc:spChg chg="add">
          <ac:chgData name="Christophe SAURY" userId="S::chsa60855@eleve.isep.fr::43eed086-8aa4-472b-8420-68aa6d00d8a2" providerId="AD" clId="Web-{FE630D1D-5ED5-4478-BB3F-27752D9FA019}" dt="2022-01-26T10:00:53.980" v="26"/>
          <ac:spMkLst>
            <pc:docMk/>
            <pc:sldMk cId="1555298191" sldId="288"/>
            <ac:spMk id="13" creationId="{BC6177DE-1CB0-4123-9C6D-7EDC2F275A33}"/>
          </ac:spMkLst>
        </pc:spChg>
        <pc:spChg chg="add mod">
          <ac:chgData name="Christophe SAURY" userId="S::chsa60855@eleve.isep.fr::43eed086-8aa4-472b-8420-68aa6d00d8a2" providerId="AD" clId="Web-{FE630D1D-5ED5-4478-BB3F-27752D9FA019}" dt="2022-01-26T10:03:09.750" v="45" actId="1076"/>
          <ac:spMkLst>
            <pc:docMk/>
            <pc:sldMk cId="1555298191" sldId="288"/>
            <ac:spMk id="18" creationId="{DD09332E-5CD2-440C-BD7C-CC3FA9CDEC62}"/>
          </ac:spMkLst>
        </pc:spChg>
      </pc:sldChg>
      <pc:sldChg chg="addSp delSp modSp">
        <pc:chgData name="Christophe SAURY" userId="S::chsa60855@eleve.isep.fr::43eed086-8aa4-472b-8420-68aa6d00d8a2" providerId="AD" clId="Web-{FE630D1D-5ED5-4478-BB3F-27752D9FA019}" dt="2022-01-26T10:02:18.139" v="27"/>
        <pc:sldMkLst>
          <pc:docMk/>
          <pc:sldMk cId="2186522521" sldId="293"/>
        </pc:sldMkLst>
        <pc:spChg chg="del mod">
          <ac:chgData name="Christophe SAURY" userId="S::chsa60855@eleve.isep.fr::43eed086-8aa4-472b-8420-68aa6d00d8a2" providerId="AD" clId="Web-{FE630D1D-5ED5-4478-BB3F-27752D9FA019}" dt="2022-01-26T09:59:49.463" v="11"/>
          <ac:spMkLst>
            <pc:docMk/>
            <pc:sldMk cId="2186522521" sldId="293"/>
            <ac:spMk id="2" creationId="{BCDC2C3B-9100-4462-8D1F-569842DA1E3A}"/>
          </ac:spMkLst>
        </pc:spChg>
        <pc:spChg chg="add del">
          <ac:chgData name="Christophe SAURY" userId="S::chsa60855@eleve.isep.fr::43eed086-8aa4-472b-8420-68aa6d00d8a2" providerId="AD" clId="Web-{FE630D1D-5ED5-4478-BB3F-27752D9FA019}" dt="2022-01-26T10:00:27.714" v="19"/>
          <ac:spMkLst>
            <pc:docMk/>
            <pc:sldMk cId="2186522521" sldId="293"/>
            <ac:spMk id="12" creationId="{C3B66344-24B1-4B27-A232-B98E6D036FDB}"/>
          </ac:spMkLst>
        </pc:spChg>
        <pc:spChg chg="add del mod">
          <ac:chgData name="Christophe SAURY" userId="S::chsa60855@eleve.isep.fr::43eed086-8aa4-472b-8420-68aa6d00d8a2" providerId="AD" clId="Web-{FE630D1D-5ED5-4478-BB3F-27752D9FA019}" dt="2022-01-26T10:02:18.139" v="27"/>
          <ac:spMkLst>
            <pc:docMk/>
            <pc:sldMk cId="2186522521" sldId="293"/>
            <ac:spMk id="14" creationId="{B7948971-7F40-4BE9-AF32-00E15F46D913}"/>
          </ac:spMkLst>
        </pc:spChg>
        <pc:spChg chg="add">
          <ac:chgData name="Christophe SAURY" userId="S::chsa60855@eleve.isep.fr::43eed086-8aa4-472b-8420-68aa6d00d8a2" providerId="AD" clId="Web-{FE630D1D-5ED5-4478-BB3F-27752D9FA019}" dt="2022-01-26T10:00:51.496" v="24"/>
          <ac:spMkLst>
            <pc:docMk/>
            <pc:sldMk cId="2186522521" sldId="293"/>
            <ac:spMk id="16" creationId="{F025CF11-7A1A-45A1-9E54-0B8A312F1A09}"/>
          </ac:spMkLst>
        </pc:spChg>
      </pc:sldChg>
    </pc:docChg>
  </pc:docChgLst>
  <pc:docChgLst>
    <pc:chgData name="Christophe SAURY" userId="S::chsa60855@eleve.isep.fr::43eed086-8aa4-472b-8420-68aa6d00d8a2" providerId="AD" clId="Web-{5B1DF9DD-5A2E-4054-B85D-5D117072AC1C}"/>
    <pc:docChg chg="modSld sldOrd">
      <pc:chgData name="Christophe SAURY" userId="S::chsa60855@eleve.isep.fr::43eed086-8aa4-472b-8420-68aa6d00d8a2" providerId="AD" clId="Web-{5B1DF9DD-5A2E-4054-B85D-5D117072AC1C}" dt="2022-01-25T17:49:22.647" v="177" actId="1076"/>
      <pc:docMkLst>
        <pc:docMk/>
      </pc:docMkLst>
      <pc:sldChg chg="addSp modSp">
        <pc:chgData name="Christophe SAURY" userId="S::chsa60855@eleve.isep.fr::43eed086-8aa4-472b-8420-68aa6d00d8a2" providerId="AD" clId="Web-{5B1DF9DD-5A2E-4054-B85D-5D117072AC1C}" dt="2022-01-25T17:45:58.391" v="170" actId="1076"/>
        <pc:sldMkLst>
          <pc:docMk/>
          <pc:sldMk cId="791234068" sldId="284"/>
        </pc:sldMkLst>
        <pc:spChg chg="mod">
          <ac:chgData name="Christophe SAURY" userId="S::chsa60855@eleve.isep.fr::43eed086-8aa4-472b-8420-68aa6d00d8a2" providerId="AD" clId="Web-{5B1DF9DD-5A2E-4054-B85D-5D117072AC1C}" dt="2022-01-25T17:45:58.391" v="170" actId="1076"/>
          <ac:spMkLst>
            <pc:docMk/>
            <pc:sldMk cId="791234068" sldId="284"/>
            <ac:spMk id="8" creationId="{0E3F8EDD-020A-402D-B1F0-7CE793438CCF}"/>
          </ac:spMkLst>
        </pc:spChg>
        <pc:spChg chg="add">
          <ac:chgData name="Christophe SAURY" userId="S::chsa60855@eleve.isep.fr::43eed086-8aa4-472b-8420-68aa6d00d8a2" providerId="AD" clId="Web-{5B1DF9DD-5A2E-4054-B85D-5D117072AC1C}" dt="2022-01-25T17:36:04.466" v="1"/>
          <ac:spMkLst>
            <pc:docMk/>
            <pc:sldMk cId="791234068" sldId="284"/>
            <ac:spMk id="12" creationId="{81D04DCF-9E7D-492F-8CCE-20E43FD556F2}"/>
          </ac:spMkLst>
        </pc:spChg>
      </pc:sldChg>
      <pc:sldChg chg="modSp">
        <pc:chgData name="Christophe SAURY" userId="S::chsa60855@eleve.isep.fr::43eed086-8aa4-472b-8420-68aa6d00d8a2" providerId="AD" clId="Web-{5B1DF9DD-5A2E-4054-B85D-5D117072AC1C}" dt="2022-01-25T17:49:22.647" v="177" actId="1076"/>
        <pc:sldMkLst>
          <pc:docMk/>
          <pc:sldMk cId="4240144835" sldId="285"/>
        </pc:sldMkLst>
        <pc:picChg chg="mod">
          <ac:chgData name="Christophe SAURY" userId="S::chsa60855@eleve.isep.fr::43eed086-8aa4-472b-8420-68aa6d00d8a2" providerId="AD" clId="Web-{5B1DF9DD-5A2E-4054-B85D-5D117072AC1C}" dt="2022-01-25T17:49:22.647" v="177" actId="1076"/>
          <ac:picMkLst>
            <pc:docMk/>
            <pc:sldMk cId="4240144835" sldId="285"/>
            <ac:picMk id="3" creationId="{E032CE40-5549-4918-A64A-BD7EFADE4D68}"/>
          </ac:picMkLst>
        </pc:picChg>
      </pc:sldChg>
      <pc:sldChg chg="addSp delSp">
        <pc:chgData name="Christophe SAURY" userId="S::chsa60855@eleve.isep.fr::43eed086-8aa4-472b-8420-68aa6d00d8a2" providerId="AD" clId="Web-{5B1DF9DD-5A2E-4054-B85D-5D117072AC1C}" dt="2022-01-25T17:38:25.426" v="5"/>
        <pc:sldMkLst>
          <pc:docMk/>
          <pc:sldMk cId="3691274093" sldId="286"/>
        </pc:sldMkLst>
        <pc:spChg chg="add del">
          <ac:chgData name="Christophe SAURY" userId="S::chsa60855@eleve.isep.fr::43eed086-8aa4-472b-8420-68aa6d00d8a2" providerId="AD" clId="Web-{5B1DF9DD-5A2E-4054-B85D-5D117072AC1C}" dt="2022-01-25T17:38:25.426" v="5"/>
          <ac:spMkLst>
            <pc:docMk/>
            <pc:sldMk cId="3691274093" sldId="286"/>
            <ac:spMk id="10" creationId="{825DF360-B69B-4520-A2C4-322497F7EF31}"/>
          </ac:spMkLst>
        </pc:spChg>
        <pc:spChg chg="add del">
          <ac:chgData name="Christophe SAURY" userId="S::chsa60855@eleve.isep.fr::43eed086-8aa4-472b-8420-68aa6d00d8a2" providerId="AD" clId="Web-{5B1DF9DD-5A2E-4054-B85D-5D117072AC1C}" dt="2022-01-25T17:38:20.785" v="4"/>
          <ac:spMkLst>
            <pc:docMk/>
            <pc:sldMk cId="3691274093" sldId="286"/>
            <ac:spMk id="11" creationId="{9B7B004F-C95E-4552-B9ED-F050779B2690}"/>
          </ac:spMkLst>
        </pc:spChg>
      </pc:sldChg>
      <pc:sldChg chg="modSp">
        <pc:chgData name="Christophe SAURY" userId="S::chsa60855@eleve.isep.fr::43eed086-8aa4-472b-8420-68aa6d00d8a2" providerId="AD" clId="Web-{5B1DF9DD-5A2E-4054-B85D-5D117072AC1C}" dt="2022-01-25T17:42:45.417" v="26" actId="1076"/>
        <pc:sldMkLst>
          <pc:docMk/>
          <pc:sldMk cId="1555298191" sldId="288"/>
        </pc:sldMkLst>
        <pc:spChg chg="mod">
          <ac:chgData name="Christophe SAURY" userId="S::chsa60855@eleve.isep.fr::43eed086-8aa4-472b-8420-68aa6d00d8a2" providerId="AD" clId="Web-{5B1DF9DD-5A2E-4054-B85D-5D117072AC1C}" dt="2022-01-25T17:42:30.104" v="24" actId="20577"/>
          <ac:spMkLst>
            <pc:docMk/>
            <pc:sldMk cId="1555298191" sldId="288"/>
            <ac:spMk id="3" creationId="{F262C566-4320-4E8B-9CD8-876F3888DB6B}"/>
          </ac:spMkLst>
        </pc:spChg>
        <pc:spChg chg="mod">
          <ac:chgData name="Christophe SAURY" userId="S::chsa60855@eleve.isep.fr::43eed086-8aa4-472b-8420-68aa6d00d8a2" providerId="AD" clId="Web-{5B1DF9DD-5A2E-4054-B85D-5D117072AC1C}" dt="2022-01-25T17:42:45.417" v="26" actId="1076"/>
          <ac:spMkLst>
            <pc:docMk/>
            <pc:sldMk cId="1555298191" sldId="288"/>
            <ac:spMk id="7" creationId="{3D03B9EF-97DB-4B5F-9D2D-5209B2B0DC39}"/>
          </ac:spMkLst>
        </pc:spChg>
        <pc:cxnChg chg="mod">
          <ac:chgData name="Christophe SAURY" userId="S::chsa60855@eleve.isep.fr::43eed086-8aa4-472b-8420-68aa6d00d8a2" providerId="AD" clId="Web-{5B1DF9DD-5A2E-4054-B85D-5D117072AC1C}" dt="2022-01-25T17:42:41.136" v="25" actId="1076"/>
          <ac:cxnSpMkLst>
            <pc:docMk/>
            <pc:sldMk cId="1555298191" sldId="288"/>
            <ac:cxnSpMk id="11" creationId="{B5AA0680-1921-4243-AA37-FF41F6BF8150}"/>
          </ac:cxnSpMkLst>
        </pc:cxnChg>
      </pc:sldChg>
      <pc:sldChg chg="ord">
        <pc:chgData name="Christophe SAURY" userId="S::chsa60855@eleve.isep.fr::43eed086-8aa4-472b-8420-68aa6d00d8a2" providerId="AD" clId="Web-{5B1DF9DD-5A2E-4054-B85D-5D117072AC1C}" dt="2022-01-25T17:13:30.804" v="0"/>
        <pc:sldMkLst>
          <pc:docMk/>
          <pc:sldMk cId="2186522521" sldId="293"/>
        </pc:sldMkLst>
      </pc:sldChg>
      <pc:sldChg chg="addSp delSp modSp">
        <pc:chgData name="Christophe SAURY" userId="S::chsa60855@eleve.isep.fr::43eed086-8aa4-472b-8420-68aa6d00d8a2" providerId="AD" clId="Web-{5B1DF9DD-5A2E-4054-B85D-5D117072AC1C}" dt="2022-01-25T17:49:09.677" v="176"/>
        <pc:sldMkLst>
          <pc:docMk/>
          <pc:sldMk cId="1291407510" sldId="294"/>
        </pc:sldMkLst>
        <pc:spChg chg="add del mod">
          <ac:chgData name="Christophe SAURY" userId="S::chsa60855@eleve.isep.fr::43eed086-8aa4-472b-8420-68aa6d00d8a2" providerId="AD" clId="Web-{5B1DF9DD-5A2E-4054-B85D-5D117072AC1C}" dt="2022-01-25T17:49:09.677" v="176"/>
          <ac:spMkLst>
            <pc:docMk/>
            <pc:sldMk cId="1291407510" sldId="294"/>
            <ac:spMk id="7" creationId="{D27E5A29-E206-49F0-9B0C-3155B7A4604E}"/>
          </ac:spMkLst>
        </pc:spChg>
      </pc:sldChg>
    </pc:docChg>
  </pc:docChgLst>
  <pc:docChgLst>
    <pc:chgData name="Benjamin POMBET" userId="c8c4f814-fdb1-41d6-b04e-9798916cd1d8" providerId="ADAL" clId="{5F2C4ABD-0C8E-4EDA-A1F4-3C33C35B8EC2}"/>
    <pc:docChg chg="undo custSel addSld delSld modSld sldOrd">
      <pc:chgData name="Benjamin POMBET" userId="c8c4f814-fdb1-41d6-b04e-9798916cd1d8" providerId="ADAL" clId="{5F2C4ABD-0C8E-4EDA-A1F4-3C33C35B8EC2}" dt="2022-01-26T09:45:41.554" v="3177" actId="20577"/>
      <pc:docMkLst>
        <pc:docMk/>
      </pc:docMkLst>
      <pc:sldChg chg="modSp mod">
        <pc:chgData name="Benjamin POMBET" userId="c8c4f814-fdb1-41d6-b04e-9798916cd1d8" providerId="ADAL" clId="{5F2C4ABD-0C8E-4EDA-A1F4-3C33C35B8EC2}" dt="2022-01-23T13:08:00.934" v="699" actId="20577"/>
        <pc:sldMkLst>
          <pc:docMk/>
          <pc:sldMk cId="2803584197" sldId="259"/>
        </pc:sldMkLst>
        <pc:spChg chg="mod">
          <ac:chgData name="Benjamin POMBET" userId="c8c4f814-fdb1-41d6-b04e-9798916cd1d8" providerId="ADAL" clId="{5F2C4ABD-0C8E-4EDA-A1F4-3C33C35B8EC2}" dt="2022-01-23T13:08:00.934" v="699" actId="20577"/>
          <ac:spMkLst>
            <pc:docMk/>
            <pc:sldMk cId="2803584197" sldId="259"/>
            <ac:spMk id="3" creationId="{D83705C4-E9AE-4DD5-989F-E9661D826D1F}"/>
          </ac:spMkLst>
        </pc:spChg>
      </pc:sldChg>
      <pc:sldChg chg="modSp">
        <pc:chgData name="Benjamin POMBET" userId="c8c4f814-fdb1-41d6-b04e-9798916cd1d8" providerId="ADAL" clId="{5F2C4ABD-0C8E-4EDA-A1F4-3C33C35B8EC2}" dt="2022-01-25T16:47:17.421" v="700" actId="20577"/>
        <pc:sldMkLst>
          <pc:docMk/>
          <pc:sldMk cId="4174529525" sldId="268"/>
        </pc:sldMkLst>
        <pc:spChg chg="mod">
          <ac:chgData name="Benjamin POMBET" userId="c8c4f814-fdb1-41d6-b04e-9798916cd1d8" providerId="ADAL" clId="{5F2C4ABD-0C8E-4EDA-A1F4-3C33C35B8EC2}" dt="2022-01-25T16:47:17.421" v="700" actId="20577"/>
          <ac:spMkLst>
            <pc:docMk/>
            <pc:sldMk cId="4174529525" sldId="268"/>
            <ac:spMk id="2" creationId="{BE3F650A-1FFA-4380-BA99-079884027A81}"/>
          </ac:spMkLst>
        </pc:spChg>
      </pc:sldChg>
      <pc:sldChg chg="addSp delSp modSp mod modAnim">
        <pc:chgData name="Benjamin POMBET" userId="c8c4f814-fdb1-41d6-b04e-9798916cd1d8" providerId="ADAL" clId="{5F2C4ABD-0C8E-4EDA-A1F4-3C33C35B8EC2}" dt="2022-01-25T18:51:41.027" v="2830" actId="1076"/>
        <pc:sldMkLst>
          <pc:docMk/>
          <pc:sldMk cId="2687110036" sldId="271"/>
        </pc:sldMkLst>
        <pc:spChg chg="add del">
          <ac:chgData name="Benjamin POMBET" userId="c8c4f814-fdb1-41d6-b04e-9798916cd1d8" providerId="ADAL" clId="{5F2C4ABD-0C8E-4EDA-A1F4-3C33C35B8EC2}" dt="2022-01-25T16:47:39.878" v="702" actId="478"/>
          <ac:spMkLst>
            <pc:docMk/>
            <pc:sldMk cId="2687110036" sldId="271"/>
            <ac:spMk id="2" creationId="{17EB5B4C-B503-4153-95D3-D1FC4F592163}"/>
          </ac:spMkLst>
        </pc:spChg>
        <pc:spChg chg="add del mod">
          <ac:chgData name="Benjamin POMBET" userId="c8c4f814-fdb1-41d6-b04e-9798916cd1d8" providerId="ADAL" clId="{5F2C4ABD-0C8E-4EDA-A1F4-3C33C35B8EC2}" dt="2022-01-25T18:47:57.410" v="2565"/>
          <ac:spMkLst>
            <pc:docMk/>
            <pc:sldMk cId="2687110036" sldId="271"/>
            <ac:spMk id="2" creationId="{2B8B4DE2-303E-4678-9C6A-B4C0DB8C9B48}"/>
          </ac:spMkLst>
        </pc:spChg>
        <pc:spChg chg="add mod">
          <ac:chgData name="Benjamin POMBET" userId="c8c4f814-fdb1-41d6-b04e-9798916cd1d8" providerId="ADAL" clId="{5F2C4ABD-0C8E-4EDA-A1F4-3C33C35B8EC2}" dt="2022-01-25T18:51:26.850" v="2812" actId="1076"/>
          <ac:spMkLst>
            <pc:docMk/>
            <pc:sldMk cId="2687110036" sldId="271"/>
            <ac:spMk id="3" creationId="{A4EBE68B-132F-4BF4-99E0-7651670D5C48}"/>
          </ac:spMkLst>
        </pc:spChg>
        <pc:spChg chg="add mod">
          <ac:chgData name="Benjamin POMBET" userId="c8c4f814-fdb1-41d6-b04e-9798916cd1d8" providerId="ADAL" clId="{5F2C4ABD-0C8E-4EDA-A1F4-3C33C35B8EC2}" dt="2022-01-25T18:51:29.558" v="2813" actId="1076"/>
          <ac:spMkLst>
            <pc:docMk/>
            <pc:sldMk cId="2687110036" sldId="271"/>
            <ac:spMk id="6" creationId="{F30D5471-2902-4ED1-8082-9FA5B8B8B335}"/>
          </ac:spMkLst>
        </pc:spChg>
        <pc:spChg chg="add del mod">
          <ac:chgData name="Benjamin POMBET" userId="c8c4f814-fdb1-41d6-b04e-9798916cd1d8" providerId="ADAL" clId="{5F2C4ABD-0C8E-4EDA-A1F4-3C33C35B8EC2}" dt="2022-01-25T17:40:19.852" v="1059" actId="478"/>
          <ac:spMkLst>
            <pc:docMk/>
            <pc:sldMk cId="2687110036" sldId="271"/>
            <ac:spMk id="7" creationId="{D27D72A8-C27B-4C72-9CA8-A0C6875109C0}"/>
          </ac:spMkLst>
        </pc:spChg>
        <pc:spChg chg="add mod">
          <ac:chgData name="Benjamin POMBET" userId="c8c4f814-fdb1-41d6-b04e-9798916cd1d8" providerId="ADAL" clId="{5F2C4ABD-0C8E-4EDA-A1F4-3C33C35B8EC2}" dt="2022-01-25T18:51:41.027" v="2830" actId="1076"/>
          <ac:spMkLst>
            <pc:docMk/>
            <pc:sldMk cId="2687110036" sldId="271"/>
            <ac:spMk id="8" creationId="{98E61D14-A87D-4D0D-8BF8-B4772A986FD8}"/>
          </ac:spMkLst>
        </pc:spChg>
        <pc:spChg chg="add mod">
          <ac:chgData name="Benjamin POMBET" userId="c8c4f814-fdb1-41d6-b04e-9798916cd1d8" providerId="ADAL" clId="{5F2C4ABD-0C8E-4EDA-A1F4-3C33C35B8EC2}" dt="2022-01-25T18:51:38.460" v="2829" actId="1076"/>
          <ac:spMkLst>
            <pc:docMk/>
            <pc:sldMk cId="2687110036" sldId="271"/>
            <ac:spMk id="9" creationId="{41B52F6C-2033-4022-9E7E-D204DEE37C39}"/>
          </ac:spMkLst>
        </pc:spChg>
        <pc:spChg chg="add del mod">
          <ac:chgData name="Benjamin POMBET" userId="c8c4f814-fdb1-41d6-b04e-9798916cd1d8" providerId="ADAL" clId="{5F2C4ABD-0C8E-4EDA-A1F4-3C33C35B8EC2}" dt="2022-01-25T17:21:08.351" v="937" actId="478"/>
          <ac:spMkLst>
            <pc:docMk/>
            <pc:sldMk cId="2687110036" sldId="271"/>
            <ac:spMk id="10" creationId="{0F63F98A-A729-4D49-AB1F-241DB56B4D39}"/>
          </ac:spMkLst>
        </pc:spChg>
        <pc:spChg chg="add mod">
          <ac:chgData name="Benjamin POMBET" userId="c8c4f814-fdb1-41d6-b04e-9798916cd1d8" providerId="ADAL" clId="{5F2C4ABD-0C8E-4EDA-A1F4-3C33C35B8EC2}" dt="2022-01-25T17:40:40.294" v="1062" actId="164"/>
          <ac:spMkLst>
            <pc:docMk/>
            <pc:sldMk cId="2687110036" sldId="271"/>
            <ac:spMk id="11" creationId="{2D4A706E-857D-4A66-8AC8-5A1626D5379C}"/>
          </ac:spMkLst>
        </pc:spChg>
        <pc:spChg chg="add del mod">
          <ac:chgData name="Benjamin POMBET" userId="c8c4f814-fdb1-41d6-b04e-9798916cd1d8" providerId="ADAL" clId="{5F2C4ABD-0C8E-4EDA-A1F4-3C33C35B8EC2}" dt="2022-01-25T17:21:07.339" v="936" actId="478"/>
          <ac:spMkLst>
            <pc:docMk/>
            <pc:sldMk cId="2687110036" sldId="271"/>
            <ac:spMk id="12" creationId="{0DD22BA1-B13A-4CDD-A8CD-887A5375AFEA}"/>
          </ac:spMkLst>
        </pc:spChg>
        <pc:spChg chg="add del mod">
          <ac:chgData name="Benjamin POMBET" userId="c8c4f814-fdb1-41d6-b04e-9798916cd1d8" providerId="ADAL" clId="{5F2C4ABD-0C8E-4EDA-A1F4-3C33C35B8EC2}" dt="2022-01-25T17:19:46.448" v="922" actId="478"/>
          <ac:spMkLst>
            <pc:docMk/>
            <pc:sldMk cId="2687110036" sldId="271"/>
            <ac:spMk id="13" creationId="{40B974BA-1152-453D-B5F3-A32B032E3EE6}"/>
          </ac:spMkLst>
        </pc:spChg>
        <pc:spChg chg="add mod">
          <ac:chgData name="Benjamin POMBET" userId="c8c4f814-fdb1-41d6-b04e-9798916cd1d8" providerId="ADAL" clId="{5F2C4ABD-0C8E-4EDA-A1F4-3C33C35B8EC2}" dt="2022-01-25T17:40:40.294" v="1062" actId="164"/>
          <ac:spMkLst>
            <pc:docMk/>
            <pc:sldMk cId="2687110036" sldId="271"/>
            <ac:spMk id="14" creationId="{47803AD7-F72B-488C-9B7A-EDB37061B649}"/>
          </ac:spMkLst>
        </pc:spChg>
        <pc:spChg chg="add del mod">
          <ac:chgData name="Benjamin POMBET" userId="c8c4f814-fdb1-41d6-b04e-9798916cd1d8" providerId="ADAL" clId="{5F2C4ABD-0C8E-4EDA-A1F4-3C33C35B8EC2}" dt="2022-01-25T17:33:41.754" v="993" actId="478"/>
          <ac:spMkLst>
            <pc:docMk/>
            <pc:sldMk cId="2687110036" sldId="271"/>
            <ac:spMk id="16" creationId="{88FBAEEA-51E1-4F3F-B6C6-AF134E805D2E}"/>
          </ac:spMkLst>
        </pc:spChg>
        <pc:spChg chg="add mod">
          <ac:chgData name="Benjamin POMBET" userId="c8c4f814-fdb1-41d6-b04e-9798916cd1d8" providerId="ADAL" clId="{5F2C4ABD-0C8E-4EDA-A1F4-3C33C35B8EC2}" dt="2022-01-25T18:51:34.642" v="2828" actId="1037"/>
          <ac:spMkLst>
            <pc:docMk/>
            <pc:sldMk cId="2687110036" sldId="271"/>
            <ac:spMk id="17" creationId="{73167E3C-621F-4AEF-823E-C6C50BEC36C6}"/>
          </ac:spMkLst>
        </pc:spChg>
        <pc:spChg chg="add mod">
          <ac:chgData name="Benjamin POMBET" userId="c8c4f814-fdb1-41d6-b04e-9798916cd1d8" providerId="ADAL" clId="{5F2C4ABD-0C8E-4EDA-A1F4-3C33C35B8EC2}" dt="2022-01-25T18:51:34.642" v="2828" actId="1037"/>
          <ac:spMkLst>
            <pc:docMk/>
            <pc:sldMk cId="2687110036" sldId="271"/>
            <ac:spMk id="18" creationId="{C35AE174-82AF-46B7-91CD-C19BDE96731D}"/>
          </ac:spMkLst>
        </pc:spChg>
        <pc:spChg chg="mod">
          <ac:chgData name="Benjamin POMBET" userId="c8c4f814-fdb1-41d6-b04e-9798916cd1d8" providerId="ADAL" clId="{5F2C4ABD-0C8E-4EDA-A1F4-3C33C35B8EC2}" dt="2022-01-25T17:40:40.294" v="1062" actId="164"/>
          <ac:spMkLst>
            <pc:docMk/>
            <pc:sldMk cId="2687110036" sldId="271"/>
            <ac:spMk id="20" creationId="{075FCBDF-25D0-4DE5-A5B2-76C60BED8AD7}"/>
          </ac:spMkLst>
        </pc:spChg>
        <pc:spChg chg="mod">
          <ac:chgData name="Benjamin POMBET" userId="c8c4f814-fdb1-41d6-b04e-9798916cd1d8" providerId="ADAL" clId="{5F2C4ABD-0C8E-4EDA-A1F4-3C33C35B8EC2}" dt="2022-01-25T17:40:40.294" v="1062" actId="164"/>
          <ac:spMkLst>
            <pc:docMk/>
            <pc:sldMk cId="2687110036" sldId="271"/>
            <ac:spMk id="21" creationId="{F0DD2AF1-A5B8-4039-951F-2B69FE6D200A}"/>
          </ac:spMkLst>
        </pc:spChg>
        <pc:spChg chg="add del mod">
          <ac:chgData name="Benjamin POMBET" userId="c8c4f814-fdb1-41d6-b04e-9798916cd1d8" providerId="ADAL" clId="{5F2C4ABD-0C8E-4EDA-A1F4-3C33C35B8EC2}" dt="2022-01-25T17:42:20.599" v="1066" actId="478"/>
          <ac:spMkLst>
            <pc:docMk/>
            <pc:sldMk cId="2687110036" sldId="271"/>
            <ac:spMk id="32" creationId="{F385125A-78B4-44F2-8FFA-1629ABE811DD}"/>
          </ac:spMkLst>
        </pc:spChg>
        <pc:grpChg chg="add mod">
          <ac:chgData name="Benjamin POMBET" userId="c8c4f814-fdb1-41d6-b04e-9798916cd1d8" providerId="ADAL" clId="{5F2C4ABD-0C8E-4EDA-A1F4-3C33C35B8EC2}" dt="2022-01-25T18:51:34.642" v="2828" actId="1037"/>
          <ac:grpSpMkLst>
            <pc:docMk/>
            <pc:sldMk cId="2687110036" sldId="271"/>
            <ac:grpSpMk id="15" creationId="{14F3CDD5-D70B-45FD-810D-5B564A8B72AA}"/>
          </ac:grpSpMkLst>
        </pc:grpChg>
        <pc:grpChg chg="add mod">
          <ac:chgData name="Benjamin POMBET" userId="c8c4f814-fdb1-41d6-b04e-9798916cd1d8" providerId="ADAL" clId="{5F2C4ABD-0C8E-4EDA-A1F4-3C33C35B8EC2}" dt="2022-01-25T18:51:34.642" v="2828" actId="1037"/>
          <ac:grpSpMkLst>
            <pc:docMk/>
            <pc:sldMk cId="2687110036" sldId="271"/>
            <ac:grpSpMk id="19" creationId="{A5C91165-5DA8-4509-BD4E-776D3A5A9093}"/>
          </ac:grpSpMkLst>
        </pc:grpChg>
        <pc:grpChg chg="add mod">
          <ac:chgData name="Benjamin POMBET" userId="c8c4f814-fdb1-41d6-b04e-9798916cd1d8" providerId="ADAL" clId="{5F2C4ABD-0C8E-4EDA-A1F4-3C33C35B8EC2}" dt="2022-01-25T17:40:40.294" v="1062" actId="164"/>
          <ac:grpSpMkLst>
            <pc:docMk/>
            <pc:sldMk cId="2687110036" sldId="271"/>
            <ac:grpSpMk id="31" creationId="{C59FD456-DDD9-43F7-A0A6-41B80B8A01F2}"/>
          </ac:grpSpMkLst>
        </pc:grpChg>
        <pc:picChg chg="del">
          <ac:chgData name="Benjamin POMBET" userId="c8c4f814-fdb1-41d6-b04e-9798916cd1d8" providerId="ADAL" clId="{5F2C4ABD-0C8E-4EDA-A1F4-3C33C35B8EC2}" dt="2022-01-23T11:35:22.856" v="671" actId="478"/>
          <ac:picMkLst>
            <pc:docMk/>
            <pc:sldMk cId="2687110036" sldId="271"/>
            <ac:picMk id="2" creationId="{5693F698-75B3-417B-B846-F4253ADAEFE8}"/>
          </ac:picMkLst>
        </pc:picChg>
        <pc:picChg chg="add del mod">
          <ac:chgData name="Benjamin POMBET" userId="c8c4f814-fdb1-41d6-b04e-9798916cd1d8" providerId="ADAL" clId="{5F2C4ABD-0C8E-4EDA-A1F4-3C33C35B8EC2}" dt="2022-01-25T17:19:13.573" v="912" actId="478"/>
          <ac:picMkLst>
            <pc:docMk/>
            <pc:sldMk cId="2687110036" sldId="271"/>
            <ac:picMk id="6" creationId="{4F4561CB-BF2D-45DC-8A52-D2DA9B32FFAC}"/>
          </ac:picMkLst>
        </pc:picChg>
        <pc:cxnChg chg="add mod">
          <ac:chgData name="Benjamin POMBET" userId="c8c4f814-fdb1-41d6-b04e-9798916cd1d8" providerId="ADAL" clId="{5F2C4ABD-0C8E-4EDA-A1F4-3C33C35B8EC2}" dt="2022-01-25T18:51:34.642" v="2828" actId="1037"/>
          <ac:cxnSpMkLst>
            <pc:docMk/>
            <pc:sldMk cId="2687110036" sldId="271"/>
            <ac:cxnSpMk id="23" creationId="{12EA3320-AE57-461E-AD25-533B53F994D5}"/>
          </ac:cxnSpMkLst>
        </pc:cxnChg>
        <pc:cxnChg chg="add mod">
          <ac:chgData name="Benjamin POMBET" userId="c8c4f814-fdb1-41d6-b04e-9798916cd1d8" providerId="ADAL" clId="{5F2C4ABD-0C8E-4EDA-A1F4-3C33C35B8EC2}" dt="2022-01-25T18:51:34.642" v="2828" actId="1037"/>
          <ac:cxnSpMkLst>
            <pc:docMk/>
            <pc:sldMk cId="2687110036" sldId="271"/>
            <ac:cxnSpMk id="24" creationId="{DDF9C706-6C9B-4D3B-9FCB-EDDE2F93B41A}"/>
          </ac:cxnSpMkLst>
        </pc:cxnChg>
      </pc:sldChg>
      <pc:sldChg chg="delSp del mod">
        <pc:chgData name="Benjamin POMBET" userId="c8c4f814-fdb1-41d6-b04e-9798916cd1d8" providerId="ADAL" clId="{5F2C4ABD-0C8E-4EDA-A1F4-3C33C35B8EC2}" dt="2022-01-23T11:35:32.874" v="673" actId="47"/>
        <pc:sldMkLst>
          <pc:docMk/>
          <pc:sldMk cId="612966525" sldId="273"/>
        </pc:sldMkLst>
        <pc:picChg chg="del">
          <ac:chgData name="Benjamin POMBET" userId="c8c4f814-fdb1-41d6-b04e-9798916cd1d8" providerId="ADAL" clId="{5F2C4ABD-0C8E-4EDA-A1F4-3C33C35B8EC2}" dt="2022-01-23T10:46:35.952" v="46" actId="478"/>
          <ac:picMkLst>
            <pc:docMk/>
            <pc:sldMk cId="612966525" sldId="273"/>
            <ac:picMk id="3" creationId="{B961966B-4A04-4F39-B1F9-D894491AABE7}"/>
          </ac:picMkLst>
        </pc:picChg>
      </pc:sldChg>
      <pc:sldChg chg="addSp delSp modSp mod">
        <pc:chgData name="Benjamin POMBET" userId="c8c4f814-fdb1-41d6-b04e-9798916cd1d8" providerId="ADAL" clId="{5F2C4ABD-0C8E-4EDA-A1F4-3C33C35B8EC2}" dt="2022-01-26T09:43:45.892" v="3173" actId="1076"/>
        <pc:sldMkLst>
          <pc:docMk/>
          <pc:sldMk cId="60483684" sldId="275"/>
        </pc:sldMkLst>
        <pc:spChg chg="mod">
          <ac:chgData name="Benjamin POMBET" userId="c8c4f814-fdb1-41d6-b04e-9798916cd1d8" providerId="ADAL" clId="{5F2C4ABD-0C8E-4EDA-A1F4-3C33C35B8EC2}" dt="2022-01-26T09:41:39.890" v="3045" actId="6549"/>
          <ac:spMkLst>
            <pc:docMk/>
            <pc:sldMk cId="60483684" sldId="275"/>
            <ac:spMk id="6" creationId="{3E9214E4-281F-42F9-B39E-8C94F44BF108}"/>
          </ac:spMkLst>
        </pc:spChg>
        <pc:spChg chg="add del mod">
          <ac:chgData name="Benjamin POMBET" userId="c8c4f814-fdb1-41d6-b04e-9798916cd1d8" providerId="ADAL" clId="{5F2C4ABD-0C8E-4EDA-A1F4-3C33C35B8EC2}" dt="2022-01-26T09:39:30.521" v="3011" actId="478"/>
          <ac:spMkLst>
            <pc:docMk/>
            <pc:sldMk cId="60483684" sldId="275"/>
            <ac:spMk id="7" creationId="{A4AF6F40-CD86-42DA-8B4A-8E61A771ADF1}"/>
          </ac:spMkLst>
        </pc:spChg>
        <pc:spChg chg="add mod">
          <ac:chgData name="Benjamin POMBET" userId="c8c4f814-fdb1-41d6-b04e-9798916cd1d8" providerId="ADAL" clId="{5F2C4ABD-0C8E-4EDA-A1F4-3C33C35B8EC2}" dt="2022-01-26T09:43:35.585" v="3171" actId="1076"/>
          <ac:spMkLst>
            <pc:docMk/>
            <pc:sldMk cId="60483684" sldId="275"/>
            <ac:spMk id="9" creationId="{9A44A989-3652-45A8-BF64-EFDC3B954F41}"/>
          </ac:spMkLst>
        </pc:spChg>
        <pc:spChg chg="add mod">
          <ac:chgData name="Benjamin POMBET" userId="c8c4f814-fdb1-41d6-b04e-9798916cd1d8" providerId="ADAL" clId="{5F2C4ABD-0C8E-4EDA-A1F4-3C33C35B8EC2}" dt="2022-01-26T09:43:45.892" v="3173" actId="1076"/>
          <ac:spMkLst>
            <pc:docMk/>
            <pc:sldMk cId="60483684" sldId="275"/>
            <ac:spMk id="11" creationId="{974ECEF7-030A-4EDA-AE7C-BD9298A2330E}"/>
          </ac:spMkLst>
        </pc:spChg>
      </pc:sldChg>
      <pc:sldChg chg="modSp modAnim">
        <pc:chgData name="Benjamin POMBET" userId="c8c4f814-fdb1-41d6-b04e-9798916cd1d8" providerId="ADAL" clId="{5F2C4ABD-0C8E-4EDA-A1F4-3C33C35B8EC2}" dt="2022-01-26T09:45:41.554" v="3177" actId="20577"/>
        <pc:sldMkLst>
          <pc:docMk/>
          <pc:sldMk cId="2052580173" sldId="277"/>
        </pc:sldMkLst>
        <pc:spChg chg="mod">
          <ac:chgData name="Benjamin POMBET" userId="c8c4f814-fdb1-41d6-b04e-9798916cd1d8" providerId="ADAL" clId="{5F2C4ABD-0C8E-4EDA-A1F4-3C33C35B8EC2}" dt="2022-01-26T09:45:41.554" v="3177" actId="20577"/>
          <ac:spMkLst>
            <pc:docMk/>
            <pc:sldMk cId="2052580173" sldId="277"/>
            <ac:spMk id="2" creationId="{B7D48754-48EE-4C21-B008-AB2C9FC67EEA}"/>
          </ac:spMkLst>
        </pc:spChg>
      </pc:sldChg>
      <pc:sldChg chg="addSp delSp modSp new del mod">
        <pc:chgData name="Benjamin POMBET" userId="c8c4f814-fdb1-41d6-b04e-9798916cd1d8" providerId="ADAL" clId="{5F2C4ABD-0C8E-4EDA-A1F4-3C33C35B8EC2}" dt="2022-01-23T10:28:10.970" v="45" actId="47"/>
        <pc:sldMkLst>
          <pc:docMk/>
          <pc:sldMk cId="735801569" sldId="290"/>
        </pc:sldMkLst>
        <pc:spChg chg="add del mod">
          <ac:chgData name="Benjamin POMBET" userId="c8c4f814-fdb1-41d6-b04e-9798916cd1d8" providerId="ADAL" clId="{5F2C4ABD-0C8E-4EDA-A1F4-3C33C35B8EC2}" dt="2022-01-23T10:22:21.268" v="44"/>
          <ac:spMkLst>
            <pc:docMk/>
            <pc:sldMk cId="735801569" sldId="290"/>
            <ac:spMk id="5" creationId="{3FB89520-AAEC-4316-BF9C-704D14558500}"/>
          </ac:spMkLst>
        </pc:spChg>
      </pc:sldChg>
      <pc:sldChg chg="addSp delSp modSp new del mod">
        <pc:chgData name="Benjamin POMBET" userId="c8c4f814-fdb1-41d6-b04e-9798916cd1d8" providerId="ADAL" clId="{5F2C4ABD-0C8E-4EDA-A1F4-3C33C35B8EC2}" dt="2022-01-23T11:35:31.878" v="672" actId="47"/>
        <pc:sldMkLst>
          <pc:docMk/>
          <pc:sldMk cId="2208715335" sldId="290"/>
        </pc:sldMkLst>
        <pc:spChg chg="del">
          <ac:chgData name="Benjamin POMBET" userId="c8c4f814-fdb1-41d6-b04e-9798916cd1d8" providerId="ADAL" clId="{5F2C4ABD-0C8E-4EDA-A1F4-3C33C35B8EC2}" dt="2022-01-23T11:35:11.362" v="667" actId="478"/>
          <ac:spMkLst>
            <pc:docMk/>
            <pc:sldMk cId="2208715335" sldId="290"/>
            <ac:spMk id="2" creationId="{EAEE485D-FAAE-4A32-A14A-E1F29388BC13}"/>
          </ac:spMkLst>
        </pc:spChg>
        <pc:spChg chg="del">
          <ac:chgData name="Benjamin POMBET" userId="c8c4f814-fdb1-41d6-b04e-9798916cd1d8" providerId="ADAL" clId="{5F2C4ABD-0C8E-4EDA-A1F4-3C33C35B8EC2}" dt="2022-01-23T11:35:11.907" v="668" actId="478"/>
          <ac:spMkLst>
            <pc:docMk/>
            <pc:sldMk cId="2208715335" sldId="290"/>
            <ac:spMk id="3" creationId="{0209A059-F6F7-4538-BF54-C582A7FC5F83}"/>
          </ac:spMkLst>
        </pc:spChg>
        <pc:spChg chg="add mod">
          <ac:chgData name="Benjamin POMBET" userId="c8c4f814-fdb1-41d6-b04e-9798916cd1d8" providerId="ADAL" clId="{5F2C4ABD-0C8E-4EDA-A1F4-3C33C35B8EC2}" dt="2022-01-23T10:46:48.757" v="48"/>
          <ac:spMkLst>
            <pc:docMk/>
            <pc:sldMk cId="2208715335" sldId="290"/>
            <ac:spMk id="5" creationId="{8497A972-C923-43EE-BD61-F856B07F1D9D}"/>
          </ac:spMkLst>
        </pc:spChg>
        <pc:picChg chg="add mod">
          <ac:chgData name="Benjamin POMBET" userId="c8c4f814-fdb1-41d6-b04e-9798916cd1d8" providerId="ADAL" clId="{5F2C4ABD-0C8E-4EDA-A1F4-3C33C35B8EC2}" dt="2022-01-23T11:35:16.787" v="670" actId="1076"/>
          <ac:picMkLst>
            <pc:docMk/>
            <pc:sldMk cId="2208715335" sldId="290"/>
            <ac:picMk id="6" creationId="{B11CFC59-EC0E-4AF5-9C42-3459907FD065}"/>
          </ac:picMkLst>
        </pc:picChg>
      </pc:sldChg>
      <pc:sldChg chg="addSp delSp modSp new mod setBg">
        <pc:chgData name="Benjamin POMBET" userId="c8c4f814-fdb1-41d6-b04e-9798916cd1d8" providerId="ADAL" clId="{5F2C4ABD-0C8E-4EDA-A1F4-3C33C35B8EC2}" dt="2022-01-25T20:07:17.790" v="3000" actId="1076"/>
        <pc:sldMkLst>
          <pc:docMk/>
          <pc:sldMk cId="2462096912" sldId="291"/>
        </pc:sldMkLst>
        <pc:spChg chg="del">
          <ac:chgData name="Benjamin POMBET" userId="c8c4f814-fdb1-41d6-b04e-9798916cd1d8" providerId="ADAL" clId="{5F2C4ABD-0C8E-4EDA-A1F4-3C33C35B8EC2}" dt="2022-01-23T10:47:58.642" v="129" actId="478"/>
          <ac:spMkLst>
            <pc:docMk/>
            <pc:sldMk cId="2462096912" sldId="291"/>
            <ac:spMk id="2" creationId="{53588870-987A-4594-B2F0-7DF5FE490AC5}"/>
          </ac:spMkLst>
        </pc:spChg>
        <pc:spChg chg="del">
          <ac:chgData name="Benjamin POMBET" userId="c8c4f814-fdb1-41d6-b04e-9798916cd1d8" providerId="ADAL" clId="{5F2C4ABD-0C8E-4EDA-A1F4-3C33C35B8EC2}" dt="2022-01-23T10:48:00.101" v="130" actId="478"/>
          <ac:spMkLst>
            <pc:docMk/>
            <pc:sldMk cId="2462096912" sldId="291"/>
            <ac:spMk id="3" creationId="{D3B96247-0919-45F4-887E-4068B98B3F1E}"/>
          </ac:spMkLst>
        </pc:spChg>
        <pc:spChg chg="mod ord">
          <ac:chgData name="Benjamin POMBET" userId="c8c4f814-fdb1-41d6-b04e-9798916cd1d8" providerId="ADAL" clId="{5F2C4ABD-0C8E-4EDA-A1F4-3C33C35B8EC2}" dt="2022-01-23T10:50:11.729" v="146" actId="26606"/>
          <ac:spMkLst>
            <pc:docMk/>
            <pc:sldMk cId="2462096912" sldId="291"/>
            <ac:spMk id="4" creationId="{83748A62-5286-4B78-9477-900446C3433F}"/>
          </ac:spMkLst>
        </pc:spChg>
        <pc:spChg chg="add mod">
          <ac:chgData name="Benjamin POMBET" userId="c8c4f814-fdb1-41d6-b04e-9798916cd1d8" providerId="ADAL" clId="{5F2C4ABD-0C8E-4EDA-A1F4-3C33C35B8EC2}" dt="2022-01-23T11:03:42.310" v="291" actId="1076"/>
          <ac:spMkLst>
            <pc:docMk/>
            <pc:sldMk cId="2462096912" sldId="291"/>
            <ac:spMk id="5" creationId="{24AF95E6-6D89-4A21-94E6-EADF0ACD4352}"/>
          </ac:spMkLst>
        </pc:spChg>
        <pc:spChg chg="add del mod">
          <ac:chgData name="Benjamin POMBET" userId="c8c4f814-fdb1-41d6-b04e-9798916cd1d8" providerId="ADAL" clId="{5F2C4ABD-0C8E-4EDA-A1F4-3C33C35B8EC2}" dt="2022-01-23T10:48:02.237" v="132"/>
          <ac:spMkLst>
            <pc:docMk/>
            <pc:sldMk cId="2462096912" sldId="291"/>
            <ac:spMk id="6" creationId="{FE377D75-FB69-41E2-9D7D-A48454CE02AB}"/>
          </ac:spMkLst>
        </pc:spChg>
        <pc:spChg chg="add mod topLvl">
          <ac:chgData name="Benjamin POMBET" userId="c8c4f814-fdb1-41d6-b04e-9798916cd1d8" providerId="ADAL" clId="{5F2C4ABD-0C8E-4EDA-A1F4-3C33C35B8EC2}" dt="2022-01-23T11:09:33.578" v="387" actId="1076"/>
          <ac:spMkLst>
            <pc:docMk/>
            <pc:sldMk cId="2462096912" sldId="291"/>
            <ac:spMk id="11" creationId="{385E6DF5-4B80-4C01-899A-DF9427A412FD}"/>
          </ac:spMkLst>
        </pc:spChg>
        <pc:spChg chg="add del">
          <ac:chgData name="Benjamin POMBET" userId="c8c4f814-fdb1-41d6-b04e-9798916cd1d8" providerId="ADAL" clId="{5F2C4ABD-0C8E-4EDA-A1F4-3C33C35B8EC2}" dt="2022-01-23T10:50:11.729" v="146" actId="26606"/>
          <ac:spMkLst>
            <pc:docMk/>
            <pc:sldMk cId="2462096912" sldId="291"/>
            <ac:spMk id="13" creationId="{06A07E96-3969-4595-802D-25631B3CB61A}"/>
          </ac:spMkLst>
        </pc:spChg>
        <pc:spChg chg="add del mod">
          <ac:chgData name="Benjamin POMBET" userId="c8c4f814-fdb1-41d6-b04e-9798916cd1d8" providerId="ADAL" clId="{5F2C4ABD-0C8E-4EDA-A1F4-3C33C35B8EC2}" dt="2022-01-23T11:03:12.257" v="249" actId="478"/>
          <ac:spMkLst>
            <pc:docMk/>
            <pc:sldMk cId="2462096912" sldId="291"/>
            <ac:spMk id="14" creationId="{D0E9F2AC-D2DD-4424-86E3-0E5E8733B5A7}"/>
          </ac:spMkLst>
        </pc:spChg>
        <pc:spChg chg="add mod">
          <ac:chgData name="Benjamin POMBET" userId="c8c4f814-fdb1-41d6-b04e-9798916cd1d8" providerId="ADAL" clId="{5F2C4ABD-0C8E-4EDA-A1F4-3C33C35B8EC2}" dt="2022-01-25T18:41:16.966" v="2021" actId="1076"/>
          <ac:spMkLst>
            <pc:docMk/>
            <pc:sldMk cId="2462096912" sldId="291"/>
            <ac:spMk id="35" creationId="{B2D7823B-809A-4EBD-B8B4-E44CDA6A49B4}"/>
          </ac:spMkLst>
        </pc:spChg>
        <pc:spChg chg="add del">
          <ac:chgData name="Benjamin POMBET" userId="c8c4f814-fdb1-41d6-b04e-9798916cd1d8" providerId="ADAL" clId="{5F2C4ABD-0C8E-4EDA-A1F4-3C33C35B8EC2}" dt="2022-01-23T10:50:11.729" v="146" actId="26606"/>
          <ac:spMkLst>
            <pc:docMk/>
            <pc:sldMk cId="2462096912" sldId="291"/>
            <ac:spMk id="40" creationId="{BC72E954-3173-4229-93A2-B05A46E096FC}"/>
          </ac:spMkLst>
        </pc:spChg>
        <pc:spChg chg="add mod">
          <ac:chgData name="Benjamin POMBET" userId="c8c4f814-fdb1-41d6-b04e-9798916cd1d8" providerId="ADAL" clId="{5F2C4ABD-0C8E-4EDA-A1F4-3C33C35B8EC2}" dt="2022-01-25T20:07:17.790" v="3000" actId="1076"/>
          <ac:spMkLst>
            <pc:docMk/>
            <pc:sldMk cId="2462096912" sldId="291"/>
            <ac:spMk id="42" creationId="{E229E0F6-02C7-4338-B7B6-E6270E332AF0}"/>
          </ac:spMkLst>
        </pc:spChg>
        <pc:grpChg chg="add del mod">
          <ac:chgData name="Benjamin POMBET" userId="c8c4f814-fdb1-41d6-b04e-9798916cd1d8" providerId="ADAL" clId="{5F2C4ABD-0C8E-4EDA-A1F4-3C33C35B8EC2}" dt="2022-01-23T11:04:54.123" v="374" actId="165"/>
          <ac:grpSpMkLst>
            <pc:docMk/>
            <pc:sldMk cId="2462096912" sldId="291"/>
            <ac:grpSpMk id="12" creationId="{2159C941-3C30-46D1-9168-3245C746D530}"/>
          </ac:grpSpMkLst>
        </pc:grpChg>
        <pc:grpChg chg="add del">
          <ac:chgData name="Benjamin POMBET" userId="c8c4f814-fdb1-41d6-b04e-9798916cd1d8" providerId="ADAL" clId="{5F2C4ABD-0C8E-4EDA-A1F4-3C33C35B8EC2}" dt="2022-01-23T10:50:11.729" v="146" actId="26606"/>
          <ac:grpSpMkLst>
            <pc:docMk/>
            <pc:sldMk cId="2462096912" sldId="291"/>
            <ac:grpSpMk id="15" creationId="{D4EE850F-AE83-4C3F-A64D-8B67DEF33C2D}"/>
          </ac:grpSpMkLst>
        </pc:grpChg>
        <pc:grpChg chg="add del">
          <ac:chgData name="Benjamin POMBET" userId="c8c4f814-fdb1-41d6-b04e-9798916cd1d8" providerId="ADAL" clId="{5F2C4ABD-0C8E-4EDA-A1F4-3C33C35B8EC2}" dt="2022-01-23T10:50:11.729" v="146" actId="26606"/>
          <ac:grpSpMkLst>
            <pc:docMk/>
            <pc:sldMk cId="2462096912" sldId="291"/>
            <ac:grpSpMk id="36" creationId="{C7D119FF-606C-4006-A3CB-C83426DCA15E}"/>
          </ac:grpSpMkLst>
        </pc:grpChg>
        <pc:picChg chg="add mod topLvl">
          <ac:chgData name="Benjamin POMBET" userId="c8c4f814-fdb1-41d6-b04e-9798916cd1d8" providerId="ADAL" clId="{5F2C4ABD-0C8E-4EDA-A1F4-3C33C35B8EC2}" dt="2022-01-25T18:41:04.646" v="2015" actId="1076"/>
          <ac:picMkLst>
            <pc:docMk/>
            <pc:sldMk cId="2462096912" sldId="291"/>
            <ac:picMk id="8" creationId="{D989FF18-75E2-4009-A922-A3CA1348C23B}"/>
          </ac:picMkLst>
        </pc:picChg>
        <pc:picChg chg="add del mod">
          <ac:chgData name="Benjamin POMBET" userId="c8c4f814-fdb1-41d6-b04e-9798916cd1d8" providerId="ADAL" clId="{5F2C4ABD-0C8E-4EDA-A1F4-3C33C35B8EC2}" dt="2022-01-23T10:49:58.717" v="143" actId="478"/>
          <ac:picMkLst>
            <pc:docMk/>
            <pc:sldMk cId="2462096912" sldId="291"/>
            <ac:picMk id="10" creationId="{7481D6D7-C833-498F-8BF8-9AA19481DC6F}"/>
          </ac:picMkLst>
        </pc:picChg>
        <pc:picChg chg="add mod">
          <ac:chgData name="Benjamin POMBET" userId="c8c4f814-fdb1-41d6-b04e-9798916cd1d8" providerId="ADAL" clId="{5F2C4ABD-0C8E-4EDA-A1F4-3C33C35B8EC2}" dt="2022-01-25T18:41:18.689" v="2022" actId="1076"/>
          <ac:picMkLst>
            <pc:docMk/>
            <pc:sldMk cId="2462096912" sldId="291"/>
            <ac:picMk id="41" creationId="{08C4A2CA-19C7-43C4-B9B9-231AC11EB82C}"/>
          </ac:picMkLst>
        </pc:picChg>
        <pc:picChg chg="add del mod">
          <ac:chgData name="Benjamin POMBET" userId="c8c4f814-fdb1-41d6-b04e-9798916cd1d8" providerId="ADAL" clId="{5F2C4ABD-0C8E-4EDA-A1F4-3C33C35B8EC2}" dt="2022-01-23T11:03:09.934" v="248" actId="478"/>
          <ac:picMkLst>
            <pc:docMk/>
            <pc:sldMk cId="2462096912" sldId="291"/>
            <ac:picMk id="1026" creationId="{320DEF0F-BB2A-47C2-8456-710F50452D95}"/>
          </ac:picMkLst>
        </pc:picChg>
        <pc:picChg chg="add mod">
          <ac:chgData name="Benjamin POMBET" userId="c8c4f814-fdb1-41d6-b04e-9798916cd1d8" providerId="ADAL" clId="{5F2C4ABD-0C8E-4EDA-A1F4-3C33C35B8EC2}" dt="2022-01-25T18:41:05.827" v="2016" actId="1076"/>
          <ac:picMkLst>
            <pc:docMk/>
            <pc:sldMk cId="2462096912" sldId="291"/>
            <ac:picMk id="1026" creationId="{D00286C5-5D8F-4DAA-8775-08E625FA9654}"/>
          </ac:picMkLst>
        </pc:picChg>
      </pc:sldChg>
      <pc:sldChg chg="delSp">
        <pc:chgData name="Benjamin POMBET" userId="c8c4f814-fdb1-41d6-b04e-9798916cd1d8" providerId="ADAL" clId="{5F2C4ABD-0C8E-4EDA-A1F4-3C33C35B8EC2}" dt="2022-01-25T18:24:39.846" v="1996" actId="478"/>
        <pc:sldMkLst>
          <pc:docMk/>
          <pc:sldMk cId="1291407510" sldId="294"/>
        </pc:sldMkLst>
        <pc:spChg chg="del">
          <ac:chgData name="Benjamin POMBET" userId="c8c4f814-fdb1-41d6-b04e-9798916cd1d8" providerId="ADAL" clId="{5F2C4ABD-0C8E-4EDA-A1F4-3C33C35B8EC2}" dt="2022-01-25T18:24:39.846" v="1996" actId="478"/>
          <ac:spMkLst>
            <pc:docMk/>
            <pc:sldMk cId="1291407510" sldId="294"/>
            <ac:spMk id="2" creationId="{E3F214DA-B155-44CC-9237-16A2AAD2BFFC}"/>
          </ac:spMkLst>
        </pc:spChg>
      </pc:sldChg>
      <pc:sldChg chg="addSp modSp">
        <pc:chgData name="Benjamin POMBET" userId="c8c4f814-fdb1-41d6-b04e-9798916cd1d8" providerId="ADAL" clId="{5F2C4ABD-0C8E-4EDA-A1F4-3C33C35B8EC2}" dt="2022-01-26T09:32:28.258" v="3006" actId="14100"/>
        <pc:sldMkLst>
          <pc:docMk/>
          <pc:sldMk cId="4188963527" sldId="295"/>
        </pc:sldMkLst>
        <pc:picChg chg="add mod">
          <ac:chgData name="Benjamin POMBET" userId="c8c4f814-fdb1-41d6-b04e-9798916cd1d8" providerId="ADAL" clId="{5F2C4ABD-0C8E-4EDA-A1F4-3C33C35B8EC2}" dt="2022-01-26T09:32:23.443" v="3004" actId="1076"/>
          <ac:picMkLst>
            <pc:docMk/>
            <pc:sldMk cId="4188963527" sldId="295"/>
            <ac:picMk id="3" creationId="{22E7E15A-2297-48C3-94B3-C28CE84F1249}"/>
          </ac:picMkLst>
        </pc:picChg>
        <pc:picChg chg="mod">
          <ac:chgData name="Benjamin POMBET" userId="c8c4f814-fdb1-41d6-b04e-9798916cd1d8" providerId="ADAL" clId="{5F2C4ABD-0C8E-4EDA-A1F4-3C33C35B8EC2}" dt="2022-01-26T09:32:28.258" v="3006" actId="14100"/>
          <ac:picMkLst>
            <pc:docMk/>
            <pc:sldMk cId="4188963527" sldId="295"/>
            <ac:picMk id="1026" creationId="{D5D39463-407D-4870-9B78-9199004EE0A1}"/>
          </ac:picMkLst>
        </pc:picChg>
      </pc:sldChg>
      <pc:sldChg chg="addSp delSp modSp new mod ord delAnim modAnim">
        <pc:chgData name="Benjamin POMBET" userId="c8c4f814-fdb1-41d6-b04e-9798916cd1d8" providerId="ADAL" clId="{5F2C4ABD-0C8E-4EDA-A1F4-3C33C35B8EC2}" dt="2022-01-25T20:06:59.284" v="2993" actId="1076"/>
        <pc:sldMkLst>
          <pc:docMk/>
          <pc:sldMk cId="2300497490" sldId="296"/>
        </pc:sldMkLst>
        <pc:spChg chg="del mod">
          <ac:chgData name="Benjamin POMBET" userId="c8c4f814-fdb1-41d6-b04e-9798916cd1d8" providerId="ADAL" clId="{5F2C4ABD-0C8E-4EDA-A1F4-3C33C35B8EC2}" dt="2022-01-25T17:42:59.937" v="1139" actId="478"/>
          <ac:spMkLst>
            <pc:docMk/>
            <pc:sldMk cId="2300497490" sldId="296"/>
            <ac:spMk id="2" creationId="{3B367397-59B9-4124-96F6-1217D7523EEB}"/>
          </ac:spMkLst>
        </pc:spChg>
        <pc:spChg chg="del">
          <ac:chgData name="Benjamin POMBET" userId="c8c4f814-fdb1-41d6-b04e-9798916cd1d8" providerId="ADAL" clId="{5F2C4ABD-0C8E-4EDA-A1F4-3C33C35B8EC2}" dt="2022-01-25T17:42:50.100" v="1137" actId="478"/>
          <ac:spMkLst>
            <pc:docMk/>
            <pc:sldMk cId="2300497490" sldId="296"/>
            <ac:spMk id="3" creationId="{BE7BE373-F699-41C6-A530-79DE2A37985D}"/>
          </ac:spMkLst>
        </pc:spChg>
        <pc:spChg chg="add mod">
          <ac:chgData name="Benjamin POMBET" userId="c8c4f814-fdb1-41d6-b04e-9798916cd1d8" providerId="ADAL" clId="{5F2C4ABD-0C8E-4EDA-A1F4-3C33C35B8EC2}" dt="2022-01-25T17:42:57.268" v="1138"/>
          <ac:spMkLst>
            <pc:docMk/>
            <pc:sldMk cId="2300497490" sldId="296"/>
            <ac:spMk id="5" creationId="{1426D207-5DA2-44FF-BB2F-C479550A8437}"/>
          </ac:spMkLst>
        </pc:spChg>
        <pc:spChg chg="add del mod">
          <ac:chgData name="Benjamin POMBET" userId="c8c4f814-fdb1-41d6-b04e-9798916cd1d8" providerId="ADAL" clId="{5F2C4ABD-0C8E-4EDA-A1F4-3C33C35B8EC2}" dt="2022-01-25T20:06:15.827" v="2940" actId="478"/>
          <ac:spMkLst>
            <pc:docMk/>
            <pc:sldMk cId="2300497490" sldId="296"/>
            <ac:spMk id="6" creationId="{D66A0CEA-C465-411D-B177-EA5898D05643}"/>
          </ac:spMkLst>
        </pc:spChg>
        <pc:spChg chg="add del mod">
          <ac:chgData name="Benjamin POMBET" userId="c8c4f814-fdb1-41d6-b04e-9798916cd1d8" providerId="ADAL" clId="{5F2C4ABD-0C8E-4EDA-A1F4-3C33C35B8EC2}" dt="2022-01-25T17:43:05.054" v="1140" actId="478"/>
          <ac:spMkLst>
            <pc:docMk/>
            <pc:sldMk cId="2300497490" sldId="296"/>
            <ac:spMk id="7" creationId="{450AAE53-5192-4BFD-8CF1-A9E88ED7FB63}"/>
          </ac:spMkLst>
        </pc:spChg>
        <pc:spChg chg="add mod">
          <ac:chgData name="Benjamin POMBET" userId="c8c4f814-fdb1-41d6-b04e-9798916cd1d8" providerId="ADAL" clId="{5F2C4ABD-0C8E-4EDA-A1F4-3C33C35B8EC2}" dt="2022-01-25T20:06:59.284" v="2993" actId="1076"/>
          <ac:spMkLst>
            <pc:docMk/>
            <pc:sldMk cId="2300497490" sldId="296"/>
            <ac:spMk id="7" creationId="{D36C29A1-725E-49E0-805B-9E93E33507C2}"/>
          </ac:spMkLst>
        </pc:spChg>
        <pc:spChg chg="add del mod">
          <ac:chgData name="Benjamin POMBET" userId="c8c4f814-fdb1-41d6-b04e-9798916cd1d8" providerId="ADAL" clId="{5F2C4ABD-0C8E-4EDA-A1F4-3C33C35B8EC2}" dt="2022-01-25T17:48:06.863" v="1314" actId="478"/>
          <ac:spMkLst>
            <pc:docMk/>
            <pc:sldMk cId="2300497490" sldId="296"/>
            <ac:spMk id="19" creationId="{F211D537-B6D3-47AA-B12D-8955092882B1}"/>
          </ac:spMkLst>
        </pc:spChg>
        <pc:spChg chg="add mod ord">
          <ac:chgData name="Benjamin POMBET" userId="c8c4f814-fdb1-41d6-b04e-9798916cd1d8" providerId="ADAL" clId="{5F2C4ABD-0C8E-4EDA-A1F4-3C33C35B8EC2}" dt="2022-01-25T20:06:38.881" v="2965" actId="1038"/>
          <ac:spMkLst>
            <pc:docMk/>
            <pc:sldMk cId="2300497490" sldId="296"/>
            <ac:spMk id="20" creationId="{A34F588F-6427-4F9E-9FDC-19B890E3FA09}"/>
          </ac:spMkLst>
        </pc:spChg>
        <pc:spChg chg="add mod ord">
          <ac:chgData name="Benjamin POMBET" userId="c8c4f814-fdb1-41d6-b04e-9798916cd1d8" providerId="ADAL" clId="{5F2C4ABD-0C8E-4EDA-A1F4-3C33C35B8EC2}" dt="2022-01-25T20:06:38.881" v="2965" actId="1038"/>
          <ac:spMkLst>
            <pc:docMk/>
            <pc:sldMk cId="2300497490" sldId="296"/>
            <ac:spMk id="21" creationId="{E43A0FE6-05FD-4D4E-BD52-78A08F4919D6}"/>
          </ac:spMkLst>
        </pc:spChg>
        <pc:spChg chg="add mod">
          <ac:chgData name="Benjamin POMBET" userId="c8c4f814-fdb1-41d6-b04e-9798916cd1d8" providerId="ADAL" clId="{5F2C4ABD-0C8E-4EDA-A1F4-3C33C35B8EC2}" dt="2022-01-25T20:06:54.509" v="2992" actId="1076"/>
          <ac:spMkLst>
            <pc:docMk/>
            <pc:sldMk cId="2300497490" sldId="296"/>
            <ac:spMk id="27" creationId="{90996645-D03D-4DAC-8CBE-1E2364FE254B}"/>
          </ac:spMkLst>
        </pc:spChg>
        <pc:grpChg chg="add del mod">
          <ac:chgData name="Benjamin POMBET" userId="c8c4f814-fdb1-41d6-b04e-9798916cd1d8" providerId="ADAL" clId="{5F2C4ABD-0C8E-4EDA-A1F4-3C33C35B8EC2}" dt="2022-01-25T17:47:20.533" v="1301" actId="165"/>
          <ac:grpSpMkLst>
            <pc:docMk/>
            <pc:sldMk cId="2300497490" sldId="296"/>
            <ac:grpSpMk id="18" creationId="{9A7C14DB-6308-474C-8217-D0CD2C8D0149}"/>
          </ac:grpSpMkLst>
        </pc:grpChg>
        <pc:picChg chg="add del mod modCrop">
          <ac:chgData name="Benjamin POMBET" userId="c8c4f814-fdb1-41d6-b04e-9798916cd1d8" providerId="ADAL" clId="{5F2C4ABD-0C8E-4EDA-A1F4-3C33C35B8EC2}" dt="2022-01-25T20:06:16.276" v="2941" actId="478"/>
          <ac:picMkLst>
            <pc:docMk/>
            <pc:sldMk cId="2300497490" sldId="296"/>
            <ac:picMk id="3" creationId="{5CEACB4C-B862-4759-9FA1-1656666EE1AF}"/>
          </ac:picMkLst>
        </pc:picChg>
        <pc:picChg chg="add mod">
          <ac:chgData name="Benjamin POMBET" userId="c8c4f814-fdb1-41d6-b04e-9798916cd1d8" providerId="ADAL" clId="{5F2C4ABD-0C8E-4EDA-A1F4-3C33C35B8EC2}" dt="2022-01-25T20:06:51.812" v="2991" actId="1076"/>
          <ac:picMkLst>
            <pc:docMk/>
            <pc:sldMk cId="2300497490" sldId="296"/>
            <ac:picMk id="24" creationId="{17B923F5-DFA9-46E7-BB0C-E1655004DD18}"/>
          </ac:picMkLst>
        </pc:picChg>
        <pc:cxnChg chg="add del mod">
          <ac:chgData name="Benjamin POMBET" userId="c8c4f814-fdb1-41d6-b04e-9798916cd1d8" providerId="ADAL" clId="{5F2C4ABD-0C8E-4EDA-A1F4-3C33C35B8EC2}" dt="2022-01-25T17:47:14.033" v="1300" actId="478"/>
          <ac:cxnSpMkLst>
            <pc:docMk/>
            <pc:sldMk cId="2300497490" sldId="296"/>
            <ac:cxnSpMk id="9" creationId="{95DD7BD1-2C14-4863-8E7B-4D9040736F87}"/>
          </ac:cxnSpMkLst>
        </pc:cxnChg>
        <pc:cxnChg chg="add mod topLvl">
          <ac:chgData name="Benjamin POMBET" userId="c8c4f814-fdb1-41d6-b04e-9798916cd1d8" providerId="ADAL" clId="{5F2C4ABD-0C8E-4EDA-A1F4-3C33C35B8EC2}" dt="2022-01-25T20:06:38.881" v="2965" actId="1038"/>
          <ac:cxnSpMkLst>
            <pc:docMk/>
            <pc:sldMk cId="2300497490" sldId="296"/>
            <ac:cxnSpMk id="10" creationId="{A4AFEA04-5862-4B14-9132-57E8CE4196C6}"/>
          </ac:cxnSpMkLst>
        </pc:cxnChg>
        <pc:cxnChg chg="add mod ord topLvl">
          <ac:chgData name="Benjamin POMBET" userId="c8c4f814-fdb1-41d6-b04e-9798916cd1d8" providerId="ADAL" clId="{5F2C4ABD-0C8E-4EDA-A1F4-3C33C35B8EC2}" dt="2022-01-25T20:06:38.881" v="2965" actId="1038"/>
          <ac:cxnSpMkLst>
            <pc:docMk/>
            <pc:sldMk cId="2300497490" sldId="296"/>
            <ac:cxnSpMk id="12" creationId="{1C5394DB-92FE-473D-AACF-CFEBEFC2BC9A}"/>
          </ac:cxnSpMkLst>
        </pc:cxnChg>
        <pc:cxnChg chg="add mod topLvl">
          <ac:chgData name="Benjamin POMBET" userId="c8c4f814-fdb1-41d6-b04e-9798916cd1d8" providerId="ADAL" clId="{5F2C4ABD-0C8E-4EDA-A1F4-3C33C35B8EC2}" dt="2022-01-25T20:06:38.881" v="2965" actId="1038"/>
          <ac:cxnSpMkLst>
            <pc:docMk/>
            <pc:sldMk cId="2300497490" sldId="296"/>
            <ac:cxnSpMk id="13" creationId="{766EEA96-1351-4979-89C7-9848C9822953}"/>
          </ac:cxnSpMkLst>
        </pc:cxnChg>
        <pc:cxnChg chg="add mod ord topLvl">
          <ac:chgData name="Benjamin POMBET" userId="c8c4f814-fdb1-41d6-b04e-9798916cd1d8" providerId="ADAL" clId="{5F2C4ABD-0C8E-4EDA-A1F4-3C33C35B8EC2}" dt="2022-01-25T20:06:38.881" v="2965" actId="1038"/>
          <ac:cxnSpMkLst>
            <pc:docMk/>
            <pc:sldMk cId="2300497490" sldId="296"/>
            <ac:cxnSpMk id="14" creationId="{CD32CFD1-8710-4901-BA9C-97A9D099C696}"/>
          </ac:cxnSpMkLst>
        </pc:cxnChg>
        <pc:cxnChg chg="add mod topLvl">
          <ac:chgData name="Benjamin POMBET" userId="c8c4f814-fdb1-41d6-b04e-9798916cd1d8" providerId="ADAL" clId="{5F2C4ABD-0C8E-4EDA-A1F4-3C33C35B8EC2}" dt="2022-01-25T20:06:38.881" v="2965" actId="1038"/>
          <ac:cxnSpMkLst>
            <pc:docMk/>
            <pc:sldMk cId="2300497490" sldId="296"/>
            <ac:cxnSpMk id="15" creationId="{46AFB6DB-50D3-415D-9F18-14BE7EBB71DC}"/>
          </ac:cxnSpMkLst>
        </pc:cxnChg>
        <pc:cxnChg chg="add mod ord topLvl">
          <ac:chgData name="Benjamin POMBET" userId="c8c4f814-fdb1-41d6-b04e-9798916cd1d8" providerId="ADAL" clId="{5F2C4ABD-0C8E-4EDA-A1F4-3C33C35B8EC2}" dt="2022-01-25T20:06:45.373" v="2988" actId="1038"/>
          <ac:cxnSpMkLst>
            <pc:docMk/>
            <pc:sldMk cId="2300497490" sldId="296"/>
            <ac:cxnSpMk id="16" creationId="{D463CA2F-C117-4A9E-BAA7-DB8D446BDE97}"/>
          </ac:cxnSpMkLst>
        </pc:cxnChg>
        <pc:cxnChg chg="add mod topLvl">
          <ac:chgData name="Benjamin POMBET" userId="c8c4f814-fdb1-41d6-b04e-9798916cd1d8" providerId="ADAL" clId="{5F2C4ABD-0C8E-4EDA-A1F4-3C33C35B8EC2}" dt="2022-01-25T20:06:38.881" v="2965" actId="1038"/>
          <ac:cxnSpMkLst>
            <pc:docMk/>
            <pc:sldMk cId="2300497490" sldId="296"/>
            <ac:cxnSpMk id="17" creationId="{8FF5140F-3DD3-4C75-A902-5C5DC08CEEEA}"/>
          </ac:cxnSpMkLst>
        </pc:cxnChg>
        <pc:cxnChg chg="add mod">
          <ac:chgData name="Benjamin POMBET" userId="c8c4f814-fdb1-41d6-b04e-9798916cd1d8" providerId="ADAL" clId="{5F2C4ABD-0C8E-4EDA-A1F4-3C33C35B8EC2}" dt="2022-01-25T20:06:38.881" v="2965" actId="1038"/>
          <ac:cxnSpMkLst>
            <pc:docMk/>
            <pc:sldMk cId="2300497490" sldId="296"/>
            <ac:cxnSpMk id="22" creationId="{9EB80172-0B09-4D1B-B0A6-70C42A765195}"/>
          </ac:cxnSpMkLst>
        </pc:cxnChg>
        <pc:cxnChg chg="add mod">
          <ac:chgData name="Benjamin POMBET" userId="c8c4f814-fdb1-41d6-b04e-9798916cd1d8" providerId="ADAL" clId="{5F2C4ABD-0C8E-4EDA-A1F4-3C33C35B8EC2}" dt="2022-01-25T20:06:38.881" v="2965" actId="1038"/>
          <ac:cxnSpMkLst>
            <pc:docMk/>
            <pc:sldMk cId="2300497490" sldId="296"/>
            <ac:cxnSpMk id="23" creationId="{B506ABD6-795C-4C3D-A99F-A7CADA0BD94A}"/>
          </ac:cxnSpMkLst>
        </pc:cxnChg>
        <pc:cxnChg chg="add mod">
          <ac:chgData name="Benjamin POMBET" userId="c8c4f814-fdb1-41d6-b04e-9798916cd1d8" providerId="ADAL" clId="{5F2C4ABD-0C8E-4EDA-A1F4-3C33C35B8EC2}" dt="2022-01-25T20:06:38.881" v="2965" actId="1038"/>
          <ac:cxnSpMkLst>
            <pc:docMk/>
            <pc:sldMk cId="2300497490" sldId="296"/>
            <ac:cxnSpMk id="25" creationId="{B4930593-CE87-4C8F-B3E3-415F1B110557}"/>
          </ac:cxnSpMkLst>
        </pc:cxnChg>
        <pc:cxnChg chg="add mod">
          <ac:chgData name="Benjamin POMBET" userId="c8c4f814-fdb1-41d6-b04e-9798916cd1d8" providerId="ADAL" clId="{5F2C4ABD-0C8E-4EDA-A1F4-3C33C35B8EC2}" dt="2022-01-25T20:06:38.881" v="2965" actId="1038"/>
          <ac:cxnSpMkLst>
            <pc:docMk/>
            <pc:sldMk cId="2300497490" sldId="296"/>
            <ac:cxnSpMk id="26" creationId="{81027CCF-60DD-4BD3-B2D6-A65BFC090CFB}"/>
          </ac:cxnSpMkLst>
        </pc:cxnChg>
        <pc:cxnChg chg="add mod">
          <ac:chgData name="Benjamin POMBET" userId="c8c4f814-fdb1-41d6-b04e-9798916cd1d8" providerId="ADAL" clId="{5F2C4ABD-0C8E-4EDA-A1F4-3C33C35B8EC2}" dt="2022-01-25T20:06:38.881" v="2965" actId="1038"/>
          <ac:cxnSpMkLst>
            <pc:docMk/>
            <pc:sldMk cId="2300497490" sldId="296"/>
            <ac:cxnSpMk id="28" creationId="{BA5262B5-FEF6-4DB2-A227-72205C0F44F7}"/>
          </ac:cxnSpMkLst>
        </pc:cxnChg>
        <pc:cxnChg chg="add del mod">
          <ac:chgData name="Benjamin POMBET" userId="c8c4f814-fdb1-41d6-b04e-9798916cd1d8" providerId="ADAL" clId="{5F2C4ABD-0C8E-4EDA-A1F4-3C33C35B8EC2}" dt="2022-01-25T18:17:03.274" v="1888" actId="478"/>
          <ac:cxnSpMkLst>
            <pc:docMk/>
            <pc:sldMk cId="2300497490" sldId="296"/>
            <ac:cxnSpMk id="30" creationId="{6EB4237A-065E-45A3-AAE9-6C746A330295}"/>
          </ac:cxnSpMkLst>
        </pc:cxnChg>
      </pc:sldChg>
    </pc:docChg>
  </pc:docChgLst>
  <pc:docChgLst>
    <pc:chgData name="Benjamin POMBET" userId="c8c4f814-fdb1-41d6-b04e-9798916cd1d8" providerId="ADAL" clId="{DFA1C55E-FC01-4E0B-ABBF-AB9A51057DF9}"/>
    <pc:docChg chg="undo custSel modSld">
      <pc:chgData name="Benjamin POMBET" userId="c8c4f814-fdb1-41d6-b04e-9798916cd1d8" providerId="ADAL" clId="{DFA1C55E-FC01-4E0B-ABBF-AB9A51057DF9}" dt="2021-12-21T18:31:22.027" v="366" actId="20577"/>
      <pc:docMkLst>
        <pc:docMk/>
      </pc:docMkLst>
      <pc:sldChg chg="modSp mod">
        <pc:chgData name="Benjamin POMBET" userId="c8c4f814-fdb1-41d6-b04e-9798916cd1d8" providerId="ADAL" clId="{DFA1C55E-FC01-4E0B-ABBF-AB9A51057DF9}" dt="2021-12-21T18:29:58.742" v="365" actId="27636"/>
        <pc:sldMkLst>
          <pc:docMk/>
          <pc:sldMk cId="2803584197" sldId="259"/>
        </pc:sldMkLst>
        <pc:spChg chg="mod">
          <ac:chgData name="Benjamin POMBET" userId="c8c4f814-fdb1-41d6-b04e-9798916cd1d8" providerId="ADAL" clId="{DFA1C55E-FC01-4E0B-ABBF-AB9A51057DF9}" dt="2021-12-21T18:29:58.742" v="365" actId="27636"/>
          <ac:spMkLst>
            <pc:docMk/>
            <pc:sldMk cId="2803584197" sldId="259"/>
            <ac:spMk id="3" creationId="{D83705C4-E9AE-4DD5-989F-E9661D826D1F}"/>
          </ac:spMkLst>
        </pc:spChg>
      </pc:sldChg>
      <pc:sldChg chg="modSp mod">
        <pc:chgData name="Benjamin POMBET" userId="c8c4f814-fdb1-41d6-b04e-9798916cd1d8" providerId="ADAL" clId="{DFA1C55E-FC01-4E0B-ABBF-AB9A51057DF9}" dt="2021-12-21T18:31:22.027" v="366" actId="20577"/>
        <pc:sldMkLst>
          <pc:docMk/>
          <pc:sldMk cId="1508039858" sldId="260"/>
        </pc:sldMkLst>
        <pc:spChg chg="mod">
          <ac:chgData name="Benjamin POMBET" userId="c8c4f814-fdb1-41d6-b04e-9798916cd1d8" providerId="ADAL" clId="{DFA1C55E-FC01-4E0B-ABBF-AB9A51057DF9}" dt="2021-12-21T18:31:22.027" v="366" actId="20577"/>
          <ac:spMkLst>
            <pc:docMk/>
            <pc:sldMk cId="1508039858" sldId="260"/>
            <ac:spMk id="5" creationId="{6C4574DB-11E5-41FE-9FFF-EE4D8512E8E8}"/>
          </ac:spMkLst>
        </pc:spChg>
      </pc:sldChg>
      <pc:sldChg chg="modSp mod">
        <pc:chgData name="Benjamin POMBET" userId="c8c4f814-fdb1-41d6-b04e-9798916cd1d8" providerId="ADAL" clId="{DFA1C55E-FC01-4E0B-ABBF-AB9A51057DF9}" dt="2021-12-21T18:00:43.795" v="3" actId="20577"/>
        <pc:sldMkLst>
          <pc:docMk/>
          <pc:sldMk cId="690653249" sldId="261"/>
        </pc:sldMkLst>
        <pc:spChg chg="mod">
          <ac:chgData name="Benjamin POMBET" userId="c8c4f814-fdb1-41d6-b04e-9798916cd1d8" providerId="ADAL" clId="{DFA1C55E-FC01-4E0B-ABBF-AB9A51057DF9}" dt="2021-12-21T18:00:43.795" v="3" actId="20577"/>
          <ac:spMkLst>
            <pc:docMk/>
            <pc:sldMk cId="690653249" sldId="261"/>
            <ac:spMk id="5" creationId="{0B206BEE-22A8-448B-ABE8-3DB9BE1A5647}"/>
          </ac:spMkLst>
        </pc:spChg>
      </pc:sldChg>
      <pc:sldChg chg="addSp delSp modSp mod">
        <pc:chgData name="Benjamin POMBET" userId="c8c4f814-fdb1-41d6-b04e-9798916cd1d8" providerId="ADAL" clId="{DFA1C55E-FC01-4E0B-ABBF-AB9A51057DF9}" dt="2021-12-21T18:11:48.059" v="189" actId="1076"/>
        <pc:sldMkLst>
          <pc:docMk/>
          <pc:sldMk cId="1137902239" sldId="262"/>
        </pc:sldMkLst>
        <pc:spChg chg="add del mod">
          <ac:chgData name="Benjamin POMBET" userId="c8c4f814-fdb1-41d6-b04e-9798916cd1d8" providerId="ADAL" clId="{DFA1C55E-FC01-4E0B-ABBF-AB9A51057DF9}" dt="2021-12-21T18:02:34.518" v="13" actId="478"/>
          <ac:spMkLst>
            <pc:docMk/>
            <pc:sldMk cId="1137902239" sldId="262"/>
            <ac:spMk id="2" creationId="{542CDF50-9FB7-4259-BA86-4DFA433847F6}"/>
          </ac:spMkLst>
        </pc:spChg>
        <pc:spChg chg="add mod">
          <ac:chgData name="Benjamin POMBET" userId="c8c4f814-fdb1-41d6-b04e-9798916cd1d8" providerId="ADAL" clId="{DFA1C55E-FC01-4E0B-ABBF-AB9A51057DF9}" dt="2021-12-21T18:08:46.156" v="135" actId="164"/>
          <ac:spMkLst>
            <pc:docMk/>
            <pc:sldMk cId="1137902239" sldId="262"/>
            <ac:spMk id="3" creationId="{D263CA5F-0690-4F53-954C-4C716547FCC8}"/>
          </ac:spMkLst>
        </pc:spChg>
        <pc:spChg chg="add mod">
          <ac:chgData name="Benjamin POMBET" userId="c8c4f814-fdb1-41d6-b04e-9798916cd1d8" providerId="ADAL" clId="{DFA1C55E-FC01-4E0B-ABBF-AB9A51057DF9}" dt="2021-12-21T18:08:46.156" v="135" actId="164"/>
          <ac:spMkLst>
            <pc:docMk/>
            <pc:sldMk cId="1137902239" sldId="262"/>
            <ac:spMk id="10" creationId="{651AF604-A11B-448B-82D6-A721C2FD268E}"/>
          </ac:spMkLst>
        </pc:spChg>
        <pc:spChg chg="add mod">
          <ac:chgData name="Benjamin POMBET" userId="c8c4f814-fdb1-41d6-b04e-9798916cd1d8" providerId="ADAL" clId="{DFA1C55E-FC01-4E0B-ABBF-AB9A51057DF9}" dt="2021-12-21T18:08:46.156" v="135" actId="164"/>
          <ac:spMkLst>
            <pc:docMk/>
            <pc:sldMk cId="1137902239" sldId="262"/>
            <ac:spMk id="11" creationId="{72E42E42-6182-4D32-BF96-CD667DF0AC5B}"/>
          </ac:spMkLst>
        </pc:spChg>
        <pc:spChg chg="add del mod">
          <ac:chgData name="Benjamin POMBET" userId="c8c4f814-fdb1-41d6-b04e-9798916cd1d8" providerId="ADAL" clId="{DFA1C55E-FC01-4E0B-ABBF-AB9A51057DF9}" dt="2021-12-21T18:04:21.336" v="37" actId="478"/>
          <ac:spMkLst>
            <pc:docMk/>
            <pc:sldMk cId="1137902239" sldId="262"/>
            <ac:spMk id="12" creationId="{261D8FB0-2CCE-484D-B761-12692E1ABB16}"/>
          </ac:spMkLst>
        </pc:spChg>
        <pc:spChg chg="add mod">
          <ac:chgData name="Benjamin POMBET" userId="c8c4f814-fdb1-41d6-b04e-9798916cd1d8" providerId="ADAL" clId="{DFA1C55E-FC01-4E0B-ABBF-AB9A51057DF9}" dt="2021-12-21T18:08:46.156" v="135" actId="164"/>
          <ac:spMkLst>
            <pc:docMk/>
            <pc:sldMk cId="1137902239" sldId="262"/>
            <ac:spMk id="20" creationId="{34D0E686-E499-4688-AA81-E5D1F470C108}"/>
          </ac:spMkLst>
        </pc:spChg>
        <pc:spChg chg="add mod">
          <ac:chgData name="Benjamin POMBET" userId="c8c4f814-fdb1-41d6-b04e-9798916cd1d8" providerId="ADAL" clId="{DFA1C55E-FC01-4E0B-ABBF-AB9A51057DF9}" dt="2021-12-21T18:08:46.156" v="135" actId="164"/>
          <ac:spMkLst>
            <pc:docMk/>
            <pc:sldMk cId="1137902239" sldId="262"/>
            <ac:spMk id="22" creationId="{FD557FB7-0091-4C0D-ADF4-1E6D4036E658}"/>
          </ac:spMkLst>
        </pc:spChg>
        <pc:spChg chg="add mod">
          <ac:chgData name="Benjamin POMBET" userId="c8c4f814-fdb1-41d6-b04e-9798916cd1d8" providerId="ADAL" clId="{DFA1C55E-FC01-4E0B-ABBF-AB9A51057DF9}" dt="2021-12-21T18:09:25.614" v="163" actId="164"/>
          <ac:spMkLst>
            <pc:docMk/>
            <pc:sldMk cId="1137902239" sldId="262"/>
            <ac:spMk id="24" creationId="{82CC9878-5E78-448C-93B8-64521FCF6A12}"/>
          </ac:spMkLst>
        </pc:spChg>
        <pc:spChg chg="mod">
          <ac:chgData name="Benjamin POMBET" userId="c8c4f814-fdb1-41d6-b04e-9798916cd1d8" providerId="ADAL" clId="{DFA1C55E-FC01-4E0B-ABBF-AB9A51057DF9}" dt="2021-12-21T18:10:28.534" v="180" actId="20577"/>
          <ac:spMkLst>
            <pc:docMk/>
            <pc:sldMk cId="1137902239" sldId="262"/>
            <ac:spMk id="28" creationId="{0897E3FC-4AA6-4818-A9CC-47721459DDA3}"/>
          </ac:spMkLst>
        </pc:spChg>
        <pc:spChg chg="mod">
          <ac:chgData name="Benjamin POMBET" userId="c8c4f814-fdb1-41d6-b04e-9798916cd1d8" providerId="ADAL" clId="{DFA1C55E-FC01-4E0B-ABBF-AB9A51057DF9}" dt="2021-12-21T18:09:26.918" v="164"/>
          <ac:spMkLst>
            <pc:docMk/>
            <pc:sldMk cId="1137902239" sldId="262"/>
            <ac:spMk id="29" creationId="{5CC876E8-BE2E-4E68-91F0-0EE6A17BDB2D}"/>
          </ac:spMkLst>
        </pc:spChg>
        <pc:spChg chg="mod">
          <ac:chgData name="Benjamin POMBET" userId="c8c4f814-fdb1-41d6-b04e-9798916cd1d8" providerId="ADAL" clId="{DFA1C55E-FC01-4E0B-ABBF-AB9A51057DF9}" dt="2021-12-21T18:09:26.918" v="164"/>
          <ac:spMkLst>
            <pc:docMk/>
            <pc:sldMk cId="1137902239" sldId="262"/>
            <ac:spMk id="30" creationId="{1B9D5084-B064-405C-BA6B-781E1A39E670}"/>
          </ac:spMkLst>
        </pc:spChg>
        <pc:spChg chg="del mod">
          <ac:chgData name="Benjamin POMBET" userId="c8c4f814-fdb1-41d6-b04e-9798916cd1d8" providerId="ADAL" clId="{DFA1C55E-FC01-4E0B-ABBF-AB9A51057DF9}" dt="2021-12-21T18:09:32.435" v="166" actId="478"/>
          <ac:spMkLst>
            <pc:docMk/>
            <pc:sldMk cId="1137902239" sldId="262"/>
            <ac:spMk id="31" creationId="{697FBF33-BE6B-4FF3-A0B7-4F2E77D5D220}"/>
          </ac:spMkLst>
        </pc:spChg>
        <pc:spChg chg="mod">
          <ac:chgData name="Benjamin POMBET" userId="c8c4f814-fdb1-41d6-b04e-9798916cd1d8" providerId="ADAL" clId="{DFA1C55E-FC01-4E0B-ABBF-AB9A51057DF9}" dt="2021-12-21T18:09:26.918" v="164"/>
          <ac:spMkLst>
            <pc:docMk/>
            <pc:sldMk cId="1137902239" sldId="262"/>
            <ac:spMk id="34" creationId="{64BA41B2-6918-45A7-8606-9AF48E80D0FF}"/>
          </ac:spMkLst>
        </pc:spChg>
        <pc:spChg chg="mod">
          <ac:chgData name="Benjamin POMBET" userId="c8c4f814-fdb1-41d6-b04e-9798916cd1d8" providerId="ADAL" clId="{DFA1C55E-FC01-4E0B-ABBF-AB9A51057DF9}" dt="2021-12-21T18:10:50.970" v="184" actId="1076"/>
          <ac:spMkLst>
            <pc:docMk/>
            <pc:sldMk cId="1137902239" sldId="262"/>
            <ac:spMk id="35" creationId="{E8ABB684-F709-433A-B01B-B8CB4D00DE1C}"/>
          </ac:spMkLst>
        </pc:spChg>
        <pc:grpChg chg="add mod">
          <ac:chgData name="Benjamin POMBET" userId="c8c4f814-fdb1-41d6-b04e-9798916cd1d8" providerId="ADAL" clId="{DFA1C55E-FC01-4E0B-ABBF-AB9A51057DF9}" dt="2021-12-21T18:09:25.614" v="163" actId="164"/>
          <ac:grpSpMkLst>
            <pc:docMk/>
            <pc:sldMk cId="1137902239" sldId="262"/>
            <ac:grpSpMk id="23" creationId="{07ECC4DA-1A82-405C-A85B-E1F210B44C26}"/>
          </ac:grpSpMkLst>
        </pc:grpChg>
        <pc:grpChg chg="add mod">
          <ac:chgData name="Benjamin POMBET" userId="c8c4f814-fdb1-41d6-b04e-9798916cd1d8" providerId="ADAL" clId="{DFA1C55E-FC01-4E0B-ABBF-AB9A51057DF9}" dt="2021-12-21T18:11:48.059" v="189" actId="1076"/>
          <ac:grpSpMkLst>
            <pc:docMk/>
            <pc:sldMk cId="1137902239" sldId="262"/>
            <ac:grpSpMk id="25" creationId="{2DADC11A-C883-44A2-AFDB-BFFFB68C4A34}"/>
          </ac:grpSpMkLst>
        </pc:grpChg>
        <pc:grpChg chg="add mod">
          <ac:chgData name="Benjamin POMBET" userId="c8c4f814-fdb1-41d6-b04e-9798916cd1d8" providerId="ADAL" clId="{DFA1C55E-FC01-4E0B-ABBF-AB9A51057DF9}" dt="2021-12-21T18:10:03.161" v="173" actId="164"/>
          <ac:grpSpMkLst>
            <pc:docMk/>
            <pc:sldMk cId="1137902239" sldId="262"/>
            <ac:grpSpMk id="26" creationId="{2F640E30-53DE-4C45-9863-578C5558AA3A}"/>
          </ac:grpSpMkLst>
        </pc:grpChg>
        <pc:grpChg chg="mod">
          <ac:chgData name="Benjamin POMBET" userId="c8c4f814-fdb1-41d6-b04e-9798916cd1d8" providerId="ADAL" clId="{DFA1C55E-FC01-4E0B-ABBF-AB9A51057DF9}" dt="2021-12-21T18:09:26.918" v="164"/>
          <ac:grpSpMkLst>
            <pc:docMk/>
            <pc:sldMk cId="1137902239" sldId="262"/>
            <ac:grpSpMk id="27" creationId="{ADE9F609-DF11-471A-9B95-6FB61B11DEC3}"/>
          </ac:grpSpMkLst>
        </pc:grpChg>
        <pc:grpChg chg="add mod">
          <ac:chgData name="Benjamin POMBET" userId="c8c4f814-fdb1-41d6-b04e-9798916cd1d8" providerId="ADAL" clId="{DFA1C55E-FC01-4E0B-ABBF-AB9A51057DF9}" dt="2021-12-21T18:11:34.591" v="188" actId="1076"/>
          <ac:grpSpMkLst>
            <pc:docMk/>
            <pc:sldMk cId="1137902239" sldId="262"/>
            <ac:grpSpMk id="41" creationId="{38567F1D-CFA6-4798-8682-D9D90764A851}"/>
          </ac:grpSpMkLst>
        </pc:grpChg>
        <pc:picChg chg="del mod">
          <ac:chgData name="Benjamin POMBET" userId="c8c4f814-fdb1-41d6-b04e-9798916cd1d8" providerId="ADAL" clId="{DFA1C55E-FC01-4E0B-ABBF-AB9A51057DF9}" dt="2021-12-21T18:10:32.168" v="181" actId="478"/>
          <ac:picMkLst>
            <pc:docMk/>
            <pc:sldMk cId="1137902239" sldId="262"/>
            <ac:picMk id="9" creationId="{F3E94E2D-08C7-4402-AF04-F2876E13253F}"/>
          </ac:picMkLst>
        </pc:picChg>
        <pc:cxnChg chg="add mod">
          <ac:chgData name="Benjamin POMBET" userId="c8c4f814-fdb1-41d6-b04e-9798916cd1d8" providerId="ADAL" clId="{DFA1C55E-FC01-4E0B-ABBF-AB9A51057DF9}" dt="2021-12-21T18:08:46.156" v="135" actId="164"/>
          <ac:cxnSpMkLst>
            <pc:docMk/>
            <pc:sldMk cId="1137902239" sldId="262"/>
            <ac:cxnSpMk id="14" creationId="{D2ADFD23-F7D0-4E72-B157-80B9EB5BC108}"/>
          </ac:cxnSpMkLst>
        </pc:cxnChg>
        <pc:cxnChg chg="add mod">
          <ac:chgData name="Benjamin POMBET" userId="c8c4f814-fdb1-41d6-b04e-9798916cd1d8" providerId="ADAL" clId="{DFA1C55E-FC01-4E0B-ABBF-AB9A51057DF9}" dt="2021-12-21T18:08:46.156" v="135" actId="164"/>
          <ac:cxnSpMkLst>
            <pc:docMk/>
            <pc:sldMk cId="1137902239" sldId="262"/>
            <ac:cxnSpMk id="16" creationId="{912389B5-7406-48A0-9515-2801078C913C}"/>
          </ac:cxnSpMkLst>
        </pc:cxnChg>
        <pc:cxnChg chg="mod">
          <ac:chgData name="Benjamin POMBET" userId="c8c4f814-fdb1-41d6-b04e-9798916cd1d8" providerId="ADAL" clId="{DFA1C55E-FC01-4E0B-ABBF-AB9A51057DF9}" dt="2021-12-21T18:09:26.918" v="164"/>
          <ac:cxnSpMkLst>
            <pc:docMk/>
            <pc:sldMk cId="1137902239" sldId="262"/>
            <ac:cxnSpMk id="32" creationId="{999FCA89-4A9E-4366-9519-7F4977DF5D49}"/>
          </ac:cxnSpMkLst>
        </pc:cxnChg>
        <pc:cxnChg chg="mod">
          <ac:chgData name="Benjamin POMBET" userId="c8c4f814-fdb1-41d6-b04e-9798916cd1d8" providerId="ADAL" clId="{DFA1C55E-FC01-4E0B-ABBF-AB9A51057DF9}" dt="2021-12-21T18:10:21.413" v="176" actId="14100"/>
          <ac:cxnSpMkLst>
            <pc:docMk/>
            <pc:sldMk cId="1137902239" sldId="262"/>
            <ac:cxnSpMk id="33" creationId="{ABD1BE7F-EEB9-449F-AD4A-0F223F6710EF}"/>
          </ac:cxnSpMkLst>
        </pc:cxnChg>
        <pc:cxnChg chg="add mod">
          <ac:chgData name="Benjamin POMBET" userId="c8c4f814-fdb1-41d6-b04e-9798916cd1d8" providerId="ADAL" clId="{DFA1C55E-FC01-4E0B-ABBF-AB9A51057DF9}" dt="2021-12-21T18:10:03.161" v="173" actId="164"/>
          <ac:cxnSpMkLst>
            <pc:docMk/>
            <pc:sldMk cId="1137902239" sldId="262"/>
            <ac:cxnSpMk id="37" creationId="{4993694B-67F1-47C4-8D5C-FAF24EDFB380}"/>
          </ac:cxnSpMkLst>
        </pc:cxnChg>
        <pc:cxnChg chg="add mod">
          <ac:chgData name="Benjamin POMBET" userId="c8c4f814-fdb1-41d6-b04e-9798916cd1d8" providerId="ADAL" clId="{DFA1C55E-FC01-4E0B-ABBF-AB9A51057DF9}" dt="2021-12-21T18:10:03.161" v="173" actId="164"/>
          <ac:cxnSpMkLst>
            <pc:docMk/>
            <pc:sldMk cId="1137902239" sldId="262"/>
            <ac:cxnSpMk id="38" creationId="{E26FA77F-8D85-46DC-BA0E-C86B99C4A55F}"/>
          </ac:cxnSpMkLst>
        </pc:cxnChg>
      </pc:sldChg>
      <pc:sldChg chg="modSp mod">
        <pc:chgData name="Benjamin POMBET" userId="c8c4f814-fdb1-41d6-b04e-9798916cd1d8" providerId="ADAL" clId="{DFA1C55E-FC01-4E0B-ABBF-AB9A51057DF9}" dt="2021-12-21T18:12:21.023" v="190" actId="20577"/>
        <pc:sldMkLst>
          <pc:docMk/>
          <pc:sldMk cId="42614782" sldId="263"/>
        </pc:sldMkLst>
        <pc:spChg chg="mod">
          <ac:chgData name="Benjamin POMBET" userId="c8c4f814-fdb1-41d6-b04e-9798916cd1d8" providerId="ADAL" clId="{DFA1C55E-FC01-4E0B-ABBF-AB9A51057DF9}" dt="2021-12-21T18:12:21.023" v="190" actId="20577"/>
          <ac:spMkLst>
            <pc:docMk/>
            <pc:sldMk cId="42614782" sldId="263"/>
            <ac:spMk id="6" creationId="{012951D6-CA40-4863-88EF-91272CFF378B}"/>
          </ac:spMkLst>
        </pc:spChg>
      </pc:sldChg>
      <pc:sldChg chg="addSp modSp mod">
        <pc:chgData name="Benjamin POMBET" userId="c8c4f814-fdb1-41d6-b04e-9798916cd1d8" providerId="ADAL" clId="{DFA1C55E-FC01-4E0B-ABBF-AB9A51057DF9}" dt="2021-12-21T18:26:50.666" v="318" actId="1036"/>
        <pc:sldMkLst>
          <pc:docMk/>
          <pc:sldMk cId="591972680" sldId="264"/>
        </pc:sldMkLst>
        <pc:spChg chg="add mod">
          <ac:chgData name="Benjamin POMBET" userId="c8c4f814-fdb1-41d6-b04e-9798916cd1d8" providerId="ADAL" clId="{DFA1C55E-FC01-4E0B-ABBF-AB9A51057DF9}" dt="2021-12-21T18:26:50.666" v="318" actId="1036"/>
          <ac:spMkLst>
            <pc:docMk/>
            <pc:sldMk cId="591972680" sldId="264"/>
            <ac:spMk id="2" creationId="{77208581-B551-45BB-B949-9D85F6A7EF8D}"/>
          </ac:spMkLst>
        </pc:spChg>
        <pc:spChg chg="mod">
          <ac:chgData name="Benjamin POMBET" userId="c8c4f814-fdb1-41d6-b04e-9798916cd1d8" providerId="ADAL" clId="{DFA1C55E-FC01-4E0B-ABBF-AB9A51057DF9}" dt="2021-12-21T18:26:41.923" v="311" actId="1076"/>
          <ac:spMkLst>
            <pc:docMk/>
            <pc:sldMk cId="591972680" sldId="264"/>
            <ac:spMk id="7" creationId="{E93AA820-8CA5-431C-82D2-70E55EAD1FCD}"/>
          </ac:spMkLst>
        </pc:spChg>
        <pc:spChg chg="add mod">
          <ac:chgData name="Benjamin POMBET" userId="c8c4f814-fdb1-41d6-b04e-9798916cd1d8" providerId="ADAL" clId="{DFA1C55E-FC01-4E0B-ABBF-AB9A51057DF9}" dt="2021-12-21T18:26:08.045" v="299" actId="14100"/>
          <ac:spMkLst>
            <pc:docMk/>
            <pc:sldMk cId="591972680" sldId="264"/>
            <ac:spMk id="8" creationId="{94B7A7D6-8926-43BB-980F-B36655A527E6}"/>
          </ac:spMkLst>
        </pc:spChg>
        <pc:spChg chg="add mod">
          <ac:chgData name="Benjamin POMBET" userId="c8c4f814-fdb1-41d6-b04e-9798916cd1d8" providerId="ADAL" clId="{DFA1C55E-FC01-4E0B-ABBF-AB9A51057DF9}" dt="2021-12-21T18:26:05.694" v="297" actId="1076"/>
          <ac:spMkLst>
            <pc:docMk/>
            <pc:sldMk cId="591972680" sldId="264"/>
            <ac:spMk id="9" creationId="{998ED169-397A-46CE-80CD-DF82012BD1BF}"/>
          </ac:spMkLst>
        </pc:spChg>
        <pc:grpChg chg="add mod">
          <ac:chgData name="Benjamin POMBET" userId="c8c4f814-fdb1-41d6-b04e-9798916cd1d8" providerId="ADAL" clId="{DFA1C55E-FC01-4E0B-ABBF-AB9A51057DF9}" dt="2021-12-21T18:26:33.594" v="309" actId="1076"/>
          <ac:grpSpMkLst>
            <pc:docMk/>
            <pc:sldMk cId="591972680" sldId="264"/>
            <ac:grpSpMk id="3" creationId="{D68538FB-A871-4F31-B3D4-0D024A364DA1}"/>
          </ac:grpSpMkLst>
        </pc:grpChg>
        <pc:picChg chg="mod">
          <ac:chgData name="Benjamin POMBET" userId="c8c4f814-fdb1-41d6-b04e-9798916cd1d8" providerId="ADAL" clId="{DFA1C55E-FC01-4E0B-ABBF-AB9A51057DF9}" dt="2021-12-21T18:17:53.531" v="281" actId="164"/>
          <ac:picMkLst>
            <pc:docMk/>
            <pc:sldMk cId="591972680" sldId="264"/>
            <ac:picMk id="6" creationId="{FE84F8EA-6B93-46F2-B859-86FCEA189154}"/>
          </ac:picMkLst>
        </pc:picChg>
      </pc:sldChg>
      <pc:sldChg chg="modSp">
        <pc:chgData name="Benjamin POMBET" userId="c8c4f814-fdb1-41d6-b04e-9798916cd1d8" providerId="ADAL" clId="{DFA1C55E-FC01-4E0B-ABBF-AB9A51057DF9}" dt="2021-12-21T18:29:02.315" v="361" actId="20577"/>
        <pc:sldMkLst>
          <pc:docMk/>
          <pc:sldMk cId="2294916999" sldId="266"/>
        </pc:sldMkLst>
        <pc:spChg chg="mod">
          <ac:chgData name="Benjamin POMBET" userId="c8c4f814-fdb1-41d6-b04e-9798916cd1d8" providerId="ADAL" clId="{DFA1C55E-FC01-4E0B-ABBF-AB9A51057DF9}" dt="2021-12-21T18:29:02.315" v="361" actId="20577"/>
          <ac:spMkLst>
            <pc:docMk/>
            <pc:sldMk cId="2294916999" sldId="266"/>
            <ac:spMk id="7" creationId="{E93AA820-8CA5-431C-82D2-70E55EAD1FCD}"/>
          </ac:spMkLst>
        </pc:spChg>
      </pc:sldChg>
    </pc:docChg>
  </pc:docChgLst>
  <pc:docChgLst>
    <pc:chgData name="Christophe SAURY" userId="S::chsa60855@eleve.isep.fr::43eed086-8aa4-472b-8420-68aa6d00d8a2" providerId="AD" clId="Web-{A96690A3-0323-46DA-B175-63134A761A95}"/>
    <pc:docChg chg="delSld modSld">
      <pc:chgData name="Christophe SAURY" userId="S::chsa60855@eleve.isep.fr::43eed086-8aa4-472b-8420-68aa6d00d8a2" providerId="AD" clId="Web-{A96690A3-0323-46DA-B175-63134A761A95}" dt="2021-09-30T07:58:52.801" v="10"/>
      <pc:docMkLst>
        <pc:docMk/>
      </pc:docMkLst>
      <pc:sldChg chg="del">
        <pc:chgData name="Christophe SAURY" userId="S::chsa60855@eleve.isep.fr::43eed086-8aa4-472b-8420-68aa6d00d8a2" providerId="AD" clId="Web-{A96690A3-0323-46DA-B175-63134A761A95}" dt="2021-09-30T07:58:43.692" v="8"/>
        <pc:sldMkLst>
          <pc:docMk/>
          <pc:sldMk cId="2904118936" sldId="256"/>
        </pc:sldMkLst>
      </pc:sldChg>
      <pc:sldChg chg="delSp">
        <pc:chgData name="Christophe SAURY" userId="S::chsa60855@eleve.isep.fr::43eed086-8aa4-472b-8420-68aa6d00d8a2" providerId="AD" clId="Web-{A96690A3-0323-46DA-B175-63134A761A95}" dt="2021-09-30T07:58:52.801" v="10"/>
        <pc:sldMkLst>
          <pc:docMk/>
          <pc:sldMk cId="311629669" sldId="257"/>
        </pc:sldMkLst>
        <pc:spChg chg="del">
          <ac:chgData name="Christophe SAURY" userId="S::chsa60855@eleve.isep.fr::43eed086-8aa4-472b-8420-68aa6d00d8a2" providerId="AD" clId="Web-{A96690A3-0323-46DA-B175-63134A761A95}" dt="2021-09-30T07:58:48.223" v="9"/>
          <ac:spMkLst>
            <pc:docMk/>
            <pc:sldMk cId="311629669" sldId="257"/>
            <ac:spMk id="2" creationId="{AC45E5B7-A98E-4E78-8925-0ECDD8739CEC}"/>
          </ac:spMkLst>
        </pc:spChg>
        <pc:spChg chg="del">
          <ac:chgData name="Christophe SAURY" userId="S::chsa60855@eleve.isep.fr::43eed086-8aa4-472b-8420-68aa6d00d8a2" providerId="AD" clId="Web-{A96690A3-0323-46DA-B175-63134A761A95}" dt="2021-09-30T07:58:52.801" v="10"/>
          <ac:spMkLst>
            <pc:docMk/>
            <pc:sldMk cId="311629669" sldId="257"/>
            <ac:spMk id="3" creationId="{3DEACD18-046D-4D6A-B465-17FCAC5D8473}"/>
          </ac:spMkLst>
        </pc:spChg>
      </pc:sldChg>
      <pc:sldChg chg="addSp delSp">
        <pc:chgData name="Christophe SAURY" userId="S::chsa60855@eleve.isep.fr::43eed086-8aa4-472b-8420-68aa6d00d8a2" providerId="AD" clId="Web-{A96690A3-0323-46DA-B175-63134A761A95}" dt="2021-09-30T07:58:35.191" v="7"/>
        <pc:sldMkLst>
          <pc:docMk/>
          <pc:sldMk cId="3070633439" sldId="258"/>
        </pc:sldMkLst>
        <pc:spChg chg="del">
          <ac:chgData name="Christophe SAURY" userId="S::chsa60855@eleve.isep.fr::43eed086-8aa4-472b-8420-68aa6d00d8a2" providerId="AD" clId="Web-{A96690A3-0323-46DA-B175-63134A761A95}" dt="2021-09-30T07:58:28.566" v="6"/>
          <ac:spMkLst>
            <pc:docMk/>
            <pc:sldMk cId="3070633439" sldId="258"/>
            <ac:spMk id="2" creationId="{FB722E4F-9F6B-46EB-BDAE-4774574F7D42}"/>
          </ac:spMkLst>
        </pc:spChg>
        <pc:spChg chg="del">
          <ac:chgData name="Christophe SAURY" userId="S::chsa60855@eleve.isep.fr::43eed086-8aa4-472b-8420-68aa6d00d8a2" providerId="AD" clId="Web-{A96690A3-0323-46DA-B175-63134A761A95}" dt="2021-09-30T07:58:35.191" v="7"/>
          <ac:spMkLst>
            <pc:docMk/>
            <pc:sldMk cId="3070633439" sldId="258"/>
            <ac:spMk id="3" creationId="{8B87D392-C4B7-44E6-BE69-94B6078DF317}"/>
          </ac:spMkLst>
        </pc:spChg>
        <pc:spChg chg="add del">
          <ac:chgData name="Christophe SAURY" userId="S::chsa60855@eleve.isep.fr::43eed086-8aa4-472b-8420-68aa6d00d8a2" providerId="AD" clId="Web-{A96690A3-0323-46DA-B175-63134A761A95}" dt="2021-09-30T07:58:25.394" v="5"/>
          <ac:spMkLst>
            <pc:docMk/>
            <pc:sldMk cId="3070633439" sldId="258"/>
            <ac:spMk id="4" creationId="{DC17A6D3-B4F9-498C-AAC4-E5B51C649225}"/>
          </ac:spMkLst>
        </pc:spChg>
        <pc:spChg chg="add del">
          <ac:chgData name="Christophe SAURY" userId="S::chsa60855@eleve.isep.fr::43eed086-8aa4-472b-8420-68aa6d00d8a2" providerId="AD" clId="Web-{A96690A3-0323-46DA-B175-63134A761A95}" dt="2021-09-30T07:58:19.425" v="4"/>
          <ac:spMkLst>
            <pc:docMk/>
            <pc:sldMk cId="3070633439" sldId="258"/>
            <ac:spMk id="5" creationId="{F8AE8BD3-E548-4C73-BF79-20C3F642767C}"/>
          </ac:spMkLst>
        </pc:spChg>
        <pc:spChg chg="add del">
          <ac:chgData name="Christophe SAURY" userId="S::chsa60855@eleve.isep.fr::43eed086-8aa4-472b-8420-68aa6d00d8a2" providerId="AD" clId="Web-{A96690A3-0323-46DA-B175-63134A761A95}" dt="2021-09-30T07:58:15.707" v="3"/>
          <ac:spMkLst>
            <pc:docMk/>
            <pc:sldMk cId="3070633439" sldId="258"/>
            <ac:spMk id="6" creationId="{1B2FEDCF-D099-4946-A344-CBEE7549907E}"/>
          </ac:spMkLst>
        </pc:spChg>
      </pc:sldChg>
    </pc:docChg>
  </pc:docChgLst>
  <pc:docChgLst>
    <pc:chgData name="William MBOLLO MBASSY DIKONGUE" userId="S::wimm62178@eleve.isep.fr::d6b47db6-af79-4202-8a20-9fad464dbfda" providerId="AD" clId="Web-{894FE082-E6D6-43C0-89C8-1DFB9653E2FE}"/>
    <pc:docChg chg="modSld">
      <pc:chgData name="William MBOLLO MBASSY DIKONGUE" userId="S::wimm62178@eleve.isep.fr::d6b47db6-af79-4202-8a20-9fad464dbfda" providerId="AD" clId="Web-{894FE082-E6D6-43C0-89C8-1DFB9653E2FE}" dt="2022-01-25T05:28:38.069" v="6" actId="20577"/>
      <pc:docMkLst>
        <pc:docMk/>
      </pc:docMkLst>
      <pc:sldChg chg="modSp">
        <pc:chgData name="William MBOLLO MBASSY DIKONGUE" userId="S::wimm62178@eleve.isep.fr::d6b47db6-af79-4202-8a20-9fad464dbfda" providerId="AD" clId="Web-{894FE082-E6D6-43C0-89C8-1DFB9653E2FE}" dt="2022-01-25T05:28:38.069" v="6" actId="20577"/>
        <pc:sldMkLst>
          <pc:docMk/>
          <pc:sldMk cId="3691274093" sldId="286"/>
        </pc:sldMkLst>
        <pc:spChg chg="mod">
          <ac:chgData name="William MBOLLO MBASSY DIKONGUE" userId="S::wimm62178@eleve.isep.fr::d6b47db6-af79-4202-8a20-9fad464dbfda" providerId="AD" clId="Web-{894FE082-E6D6-43C0-89C8-1DFB9653E2FE}" dt="2022-01-25T05:28:38.069" v="6" actId="20577"/>
          <ac:spMkLst>
            <pc:docMk/>
            <pc:sldMk cId="3691274093" sldId="286"/>
            <ac:spMk id="6" creationId="{5E5D5038-6897-4BC5-859A-D6950C588323}"/>
          </ac:spMkLst>
        </pc:spChg>
      </pc:sldChg>
    </pc:docChg>
  </pc:docChgLst>
  <pc:docChgLst>
    <pc:chgData name="Théotime POICHOTTE" userId="8c885f8a-b7bc-4489-9497-bf6926ac7bbf" providerId="ADAL" clId="{8B31BB82-BC67-4F39-A3EF-80F7EEAE8FB3}"/>
    <pc:docChg chg="undo redo custSel addSld delSld modSld sldOrd">
      <pc:chgData name="Théotime POICHOTTE" userId="8c885f8a-b7bc-4489-9497-bf6926ac7bbf" providerId="ADAL" clId="{8B31BB82-BC67-4F39-A3EF-80F7EEAE8FB3}" dt="2022-01-26T10:20:17.439" v="1598" actId="1076"/>
      <pc:docMkLst>
        <pc:docMk/>
      </pc:docMkLst>
      <pc:sldChg chg="addSp delSp modSp mod">
        <pc:chgData name="Théotime POICHOTTE" userId="8c885f8a-b7bc-4489-9497-bf6926ac7bbf" providerId="ADAL" clId="{8B31BB82-BC67-4F39-A3EF-80F7EEAE8FB3}" dt="2022-01-26T08:39:10.182" v="1541" actId="20577"/>
        <pc:sldMkLst>
          <pc:docMk/>
          <pc:sldMk cId="311629669" sldId="257"/>
        </pc:sldMkLst>
        <pc:spChg chg="add del mod">
          <ac:chgData name="Théotime POICHOTTE" userId="8c885f8a-b7bc-4489-9497-bf6926ac7bbf" providerId="ADAL" clId="{8B31BB82-BC67-4F39-A3EF-80F7EEAE8FB3}" dt="2021-12-20T14:55:04.944" v="97"/>
          <ac:spMkLst>
            <pc:docMk/>
            <pc:sldMk cId="311629669" sldId="257"/>
            <ac:spMk id="3" creationId="{26F1A7F3-B878-4F14-81E6-490EC2B48E23}"/>
          </ac:spMkLst>
        </pc:spChg>
        <pc:spChg chg="add del mod">
          <ac:chgData name="Théotime POICHOTTE" userId="8c885f8a-b7bc-4489-9497-bf6926ac7bbf" providerId="ADAL" clId="{8B31BB82-BC67-4F39-A3EF-80F7EEAE8FB3}" dt="2021-12-20T18:08:23.800" v="139" actId="478"/>
          <ac:spMkLst>
            <pc:docMk/>
            <pc:sldMk cId="311629669" sldId="257"/>
            <ac:spMk id="4" creationId="{226D86E0-C08B-44D4-ACD1-52E3F8ECEE5D}"/>
          </ac:spMkLst>
        </pc:spChg>
        <pc:spChg chg="add mod">
          <ac:chgData name="Théotime POICHOTTE" userId="8c885f8a-b7bc-4489-9497-bf6926ac7bbf" providerId="ADAL" clId="{8B31BB82-BC67-4F39-A3EF-80F7EEAE8FB3}" dt="2022-01-26T08:39:10.182" v="1541" actId="20577"/>
          <ac:spMkLst>
            <pc:docMk/>
            <pc:sldMk cId="311629669" sldId="257"/>
            <ac:spMk id="4" creationId="{E3940E5A-8A79-4FC6-8A51-F569CCBB996C}"/>
          </ac:spMkLst>
        </pc:spChg>
        <pc:spChg chg="add mod">
          <ac:chgData name="Théotime POICHOTTE" userId="8c885f8a-b7bc-4489-9497-bf6926ac7bbf" providerId="ADAL" clId="{8B31BB82-BC67-4F39-A3EF-80F7EEAE8FB3}" dt="2021-12-20T18:08:28.474" v="141" actId="1076"/>
          <ac:spMkLst>
            <pc:docMk/>
            <pc:sldMk cId="311629669" sldId="257"/>
            <ac:spMk id="5" creationId="{73F92469-C989-42B3-BB09-0716519C8A6D}"/>
          </ac:spMkLst>
        </pc:spChg>
      </pc:sldChg>
      <pc:sldChg chg="addSp modSp mod modNotesTx">
        <pc:chgData name="Théotime POICHOTTE" userId="8c885f8a-b7bc-4489-9497-bf6926ac7bbf" providerId="ADAL" clId="{8B31BB82-BC67-4F39-A3EF-80F7EEAE8FB3}" dt="2021-12-21T17:12:15.933" v="1108"/>
        <pc:sldMkLst>
          <pc:docMk/>
          <pc:sldMk cId="3070633439" sldId="258"/>
        </pc:sldMkLst>
        <pc:spChg chg="add mod">
          <ac:chgData name="Théotime POICHOTTE" userId="8c885f8a-b7bc-4489-9497-bf6926ac7bbf" providerId="ADAL" clId="{8B31BB82-BC67-4F39-A3EF-80F7EEAE8FB3}" dt="2021-12-20T18:08:43.171" v="159" actId="20577"/>
          <ac:spMkLst>
            <pc:docMk/>
            <pc:sldMk cId="3070633439" sldId="258"/>
            <ac:spMk id="3" creationId="{7D25C25C-3244-4C03-96BD-DDF673FB9827}"/>
          </ac:spMkLst>
        </pc:spChg>
        <pc:spChg chg="add mod">
          <ac:chgData name="Théotime POICHOTTE" userId="8c885f8a-b7bc-4489-9497-bf6926ac7bbf" providerId="ADAL" clId="{8B31BB82-BC67-4F39-A3EF-80F7EEAE8FB3}" dt="2021-12-21T17:11:59.548" v="1107" actId="14100"/>
          <ac:spMkLst>
            <pc:docMk/>
            <pc:sldMk cId="3070633439" sldId="258"/>
            <ac:spMk id="5" creationId="{3EE8A7BE-109F-44C2-B01E-3C0BC3004902}"/>
          </ac:spMkLst>
        </pc:spChg>
        <pc:picChg chg="add mod">
          <ac:chgData name="Théotime POICHOTTE" userId="8c885f8a-b7bc-4489-9497-bf6926ac7bbf" providerId="ADAL" clId="{8B31BB82-BC67-4F39-A3EF-80F7EEAE8FB3}" dt="2021-12-21T17:11:54.501" v="1106" actId="14100"/>
          <ac:picMkLst>
            <pc:docMk/>
            <pc:sldMk cId="3070633439" sldId="258"/>
            <ac:picMk id="1026" creationId="{B441FD90-A6BD-4A85-B560-FAD1F51E7338}"/>
          </ac:picMkLst>
        </pc:picChg>
      </pc:sldChg>
      <pc:sldChg chg="addSp delSp modSp new mod ord setBg">
        <pc:chgData name="Théotime POICHOTTE" userId="8c885f8a-b7bc-4489-9497-bf6926ac7bbf" providerId="ADAL" clId="{8B31BB82-BC67-4F39-A3EF-80F7EEAE8FB3}" dt="2022-01-26T10:20:17.439" v="1598" actId="1076"/>
        <pc:sldMkLst>
          <pc:docMk/>
          <pc:sldMk cId="2803584197" sldId="259"/>
        </pc:sldMkLst>
        <pc:spChg chg="mod ord">
          <ac:chgData name="Théotime POICHOTTE" userId="8c885f8a-b7bc-4489-9497-bf6926ac7bbf" providerId="ADAL" clId="{8B31BB82-BC67-4F39-A3EF-80F7EEAE8FB3}" dt="2022-01-25T18:52:05.825" v="1454" actId="2711"/>
          <ac:spMkLst>
            <pc:docMk/>
            <pc:sldMk cId="2803584197" sldId="259"/>
            <ac:spMk id="2" creationId="{4BB8AEE4-FF3A-4E22-B103-571246B30F2C}"/>
          </ac:spMkLst>
        </pc:spChg>
        <pc:spChg chg="mod">
          <ac:chgData name="Théotime POICHOTTE" userId="8c885f8a-b7bc-4489-9497-bf6926ac7bbf" providerId="ADAL" clId="{8B31BB82-BC67-4F39-A3EF-80F7EEAE8FB3}" dt="2022-01-25T18:52:00.176" v="1453" actId="2711"/>
          <ac:spMkLst>
            <pc:docMk/>
            <pc:sldMk cId="2803584197" sldId="259"/>
            <ac:spMk id="3" creationId="{D83705C4-E9AE-4DD5-989F-E9661D826D1F}"/>
          </ac:spMkLst>
        </pc:spChg>
        <pc:spChg chg="mod">
          <ac:chgData name="Théotime POICHOTTE" userId="8c885f8a-b7bc-4489-9497-bf6926ac7bbf" providerId="ADAL" clId="{8B31BB82-BC67-4F39-A3EF-80F7EEAE8FB3}" dt="2021-12-20T14:53:59.294" v="92" actId="26606"/>
          <ac:spMkLst>
            <pc:docMk/>
            <pc:sldMk cId="2803584197" sldId="259"/>
            <ac:spMk id="4" creationId="{A36C73FE-74B4-450C-AB60-017BE7766A3C}"/>
          </ac:spMkLst>
        </pc:spChg>
        <pc:spChg chg="add del">
          <ac:chgData name="Théotime POICHOTTE" userId="8c885f8a-b7bc-4489-9497-bf6926ac7bbf" providerId="ADAL" clId="{8B31BB82-BC67-4F39-A3EF-80F7EEAE8FB3}" dt="2021-12-20T14:53:44.797" v="90"/>
          <ac:spMkLst>
            <pc:docMk/>
            <pc:sldMk cId="2803584197" sldId="259"/>
            <ac:spMk id="5" creationId="{C26FFC28-B8A9-44FC-8A6A-3271397D687A}"/>
          </ac:spMkLst>
        </pc:spChg>
        <pc:spChg chg="add mod">
          <ac:chgData name="Théotime POICHOTTE" userId="8c885f8a-b7bc-4489-9497-bf6926ac7bbf" providerId="ADAL" clId="{8B31BB82-BC67-4F39-A3EF-80F7EEAE8FB3}" dt="2022-01-26T10:20:17.439" v="1598" actId="1076"/>
          <ac:spMkLst>
            <pc:docMk/>
            <pc:sldMk cId="2803584197" sldId="259"/>
            <ac:spMk id="8" creationId="{BEC67639-3FA6-407C-A4C5-1E8A367A2CA5}"/>
          </ac:spMkLst>
        </pc:spChg>
        <pc:spChg chg="add">
          <ac:chgData name="Théotime POICHOTTE" userId="8c885f8a-b7bc-4489-9497-bf6926ac7bbf" providerId="ADAL" clId="{8B31BB82-BC67-4F39-A3EF-80F7EEAE8FB3}" dt="2021-12-20T14:53:59.294" v="92" actId="26606"/>
          <ac:spMkLst>
            <pc:docMk/>
            <pc:sldMk cId="2803584197" sldId="259"/>
            <ac:spMk id="73" creationId="{5EB73228-F09B-409F-9EC1-7E853C4F5B43}"/>
          </ac:spMkLst>
        </pc:spChg>
        <pc:spChg chg="add">
          <ac:chgData name="Théotime POICHOTTE" userId="8c885f8a-b7bc-4489-9497-bf6926ac7bbf" providerId="ADAL" clId="{8B31BB82-BC67-4F39-A3EF-80F7EEAE8FB3}" dt="2021-12-20T14:53:59.294" v="92" actId="26606"/>
          <ac:spMkLst>
            <pc:docMk/>
            <pc:sldMk cId="2803584197" sldId="259"/>
            <ac:spMk id="75" creationId="{3150A4AE-7BE7-480D-BD8C-3951E6479910}"/>
          </ac:spMkLst>
        </pc:spChg>
        <pc:picChg chg="add mod ord">
          <ac:chgData name="Théotime POICHOTTE" userId="8c885f8a-b7bc-4489-9497-bf6926ac7bbf" providerId="ADAL" clId="{8B31BB82-BC67-4F39-A3EF-80F7EEAE8FB3}" dt="2021-12-20T14:53:59.294" v="92" actId="26606"/>
          <ac:picMkLst>
            <pc:docMk/>
            <pc:sldMk cId="2803584197" sldId="259"/>
            <ac:picMk id="1028" creationId="{9A6FAD1C-1F13-4A9C-80A8-37451A19CB4E}"/>
          </ac:picMkLst>
        </pc:picChg>
      </pc:sldChg>
      <pc:sldChg chg="addSp delSp modSp new mod setBg">
        <pc:chgData name="Théotime POICHOTTE" userId="8c885f8a-b7bc-4489-9497-bf6926ac7bbf" providerId="ADAL" clId="{8B31BB82-BC67-4F39-A3EF-80F7EEAE8FB3}" dt="2021-12-20T18:16:09.243" v="203" actId="26606"/>
        <pc:sldMkLst>
          <pc:docMk/>
          <pc:sldMk cId="1508039858" sldId="260"/>
        </pc:sldMkLst>
        <pc:spChg chg="del">
          <ac:chgData name="Théotime POICHOTTE" userId="8c885f8a-b7bc-4489-9497-bf6926ac7bbf" providerId="ADAL" clId="{8B31BB82-BC67-4F39-A3EF-80F7EEAE8FB3}" dt="2021-12-20T18:09:39.565" v="161"/>
          <ac:spMkLst>
            <pc:docMk/>
            <pc:sldMk cId="1508039858" sldId="260"/>
            <ac:spMk id="2" creationId="{5612BFC4-A8A2-4A16-9CA1-5F2A4D4D31F8}"/>
          </ac:spMkLst>
        </pc:spChg>
        <pc:spChg chg="del">
          <ac:chgData name="Théotime POICHOTTE" userId="8c885f8a-b7bc-4489-9497-bf6926ac7bbf" providerId="ADAL" clId="{8B31BB82-BC67-4F39-A3EF-80F7EEAE8FB3}" dt="2021-12-20T18:15:57.491" v="200" actId="478"/>
          <ac:spMkLst>
            <pc:docMk/>
            <pc:sldMk cId="1508039858" sldId="260"/>
            <ac:spMk id="3" creationId="{E910A058-A4FD-4367-AD86-19450B7419A8}"/>
          </ac:spMkLst>
        </pc:spChg>
        <pc:spChg chg="mod ord">
          <ac:chgData name="Théotime POICHOTTE" userId="8c885f8a-b7bc-4489-9497-bf6926ac7bbf" providerId="ADAL" clId="{8B31BB82-BC67-4F39-A3EF-80F7EEAE8FB3}" dt="2021-12-20T18:16:09.243" v="203" actId="26606"/>
          <ac:spMkLst>
            <pc:docMk/>
            <pc:sldMk cId="1508039858" sldId="260"/>
            <ac:spMk id="4" creationId="{F6CF192D-F957-435E-8343-D6D90731CF63}"/>
          </ac:spMkLst>
        </pc:spChg>
        <pc:spChg chg="add mod">
          <ac:chgData name="Théotime POICHOTTE" userId="8c885f8a-b7bc-4489-9497-bf6926ac7bbf" providerId="ADAL" clId="{8B31BB82-BC67-4F39-A3EF-80F7EEAE8FB3}" dt="2021-12-20T18:16:09.243" v="203" actId="26606"/>
          <ac:spMkLst>
            <pc:docMk/>
            <pc:sldMk cId="1508039858" sldId="260"/>
            <ac:spMk id="5" creationId="{6C4574DB-11E5-41FE-9FFF-EE4D8512E8E8}"/>
          </ac:spMkLst>
        </pc:spChg>
        <pc:picChg chg="add mod">
          <ac:chgData name="Théotime POICHOTTE" userId="8c885f8a-b7bc-4489-9497-bf6926ac7bbf" providerId="ADAL" clId="{8B31BB82-BC67-4F39-A3EF-80F7EEAE8FB3}" dt="2021-12-20T18:16:09.243" v="203" actId="26606"/>
          <ac:picMkLst>
            <pc:docMk/>
            <pc:sldMk cId="1508039858" sldId="260"/>
            <ac:picMk id="3074" creationId="{6BB3A4F1-AA05-402B-9E21-6DFB00D5F641}"/>
          </ac:picMkLst>
        </pc:picChg>
      </pc:sldChg>
      <pc:sldChg chg="addSp delSp modSp new mod modNotesTx">
        <pc:chgData name="Théotime POICHOTTE" userId="8c885f8a-b7bc-4489-9497-bf6926ac7bbf" providerId="ADAL" clId="{8B31BB82-BC67-4F39-A3EF-80F7EEAE8FB3}" dt="2021-12-20T18:47:15.169" v="643" actId="122"/>
        <pc:sldMkLst>
          <pc:docMk/>
          <pc:sldMk cId="690653249" sldId="261"/>
        </pc:sldMkLst>
        <pc:spChg chg="del mod">
          <ac:chgData name="Théotime POICHOTTE" userId="8c885f8a-b7bc-4489-9497-bf6926ac7bbf" providerId="ADAL" clId="{8B31BB82-BC67-4F39-A3EF-80F7EEAE8FB3}" dt="2021-12-20T18:18:38.112" v="275" actId="478"/>
          <ac:spMkLst>
            <pc:docMk/>
            <pc:sldMk cId="690653249" sldId="261"/>
            <ac:spMk id="2" creationId="{7B0CAF27-4DF5-43EA-BCA3-4A4C0B595373}"/>
          </ac:spMkLst>
        </pc:spChg>
        <pc:spChg chg="del">
          <ac:chgData name="Théotime POICHOTTE" userId="8c885f8a-b7bc-4489-9497-bf6926ac7bbf" providerId="ADAL" clId="{8B31BB82-BC67-4F39-A3EF-80F7EEAE8FB3}" dt="2021-12-20T18:18:35.754" v="274" actId="478"/>
          <ac:spMkLst>
            <pc:docMk/>
            <pc:sldMk cId="690653249" sldId="261"/>
            <ac:spMk id="3" creationId="{0E016BD6-FDAD-411C-92BC-E17F40BCC7C3}"/>
          </ac:spMkLst>
        </pc:spChg>
        <pc:spChg chg="add mod">
          <ac:chgData name="Théotime POICHOTTE" userId="8c885f8a-b7bc-4489-9497-bf6926ac7bbf" providerId="ADAL" clId="{8B31BB82-BC67-4F39-A3EF-80F7EEAE8FB3}" dt="2021-12-20T18:17:09.713" v="272" actId="14100"/>
          <ac:spMkLst>
            <pc:docMk/>
            <pc:sldMk cId="690653249" sldId="261"/>
            <ac:spMk id="5" creationId="{0B206BEE-22A8-448B-ABE8-3DB9BE1A5647}"/>
          </ac:spMkLst>
        </pc:spChg>
        <pc:spChg chg="add mod">
          <ac:chgData name="Théotime POICHOTTE" userId="8c885f8a-b7bc-4489-9497-bf6926ac7bbf" providerId="ADAL" clId="{8B31BB82-BC67-4F39-A3EF-80F7EEAE8FB3}" dt="2021-12-20T18:25:16.135" v="387" actId="1076"/>
          <ac:spMkLst>
            <pc:docMk/>
            <pc:sldMk cId="690653249" sldId="261"/>
            <ac:spMk id="6" creationId="{666B1662-B569-498B-ADD2-13D6AC3F77E8}"/>
          </ac:spMkLst>
        </pc:spChg>
        <pc:spChg chg="add del mod">
          <ac:chgData name="Théotime POICHOTTE" userId="8c885f8a-b7bc-4489-9497-bf6926ac7bbf" providerId="ADAL" clId="{8B31BB82-BC67-4F39-A3EF-80F7EEAE8FB3}" dt="2021-12-20T18:41:39.125" v="437" actId="21"/>
          <ac:spMkLst>
            <pc:docMk/>
            <pc:sldMk cId="690653249" sldId="261"/>
            <ac:spMk id="9" creationId="{8A5DFD38-C523-4874-8601-8C9DBF686103}"/>
          </ac:spMkLst>
        </pc:spChg>
        <pc:spChg chg="add del mod">
          <ac:chgData name="Théotime POICHOTTE" userId="8c885f8a-b7bc-4489-9497-bf6926ac7bbf" providerId="ADAL" clId="{8B31BB82-BC67-4F39-A3EF-80F7EEAE8FB3}" dt="2021-12-20T18:41:39.125" v="437" actId="21"/>
          <ac:spMkLst>
            <pc:docMk/>
            <pc:sldMk cId="690653249" sldId="261"/>
            <ac:spMk id="10" creationId="{20C16154-7359-4637-9CCC-9ABEBE1C7572}"/>
          </ac:spMkLst>
        </pc:spChg>
        <pc:spChg chg="add del mod">
          <ac:chgData name="Théotime POICHOTTE" userId="8c885f8a-b7bc-4489-9497-bf6926ac7bbf" providerId="ADAL" clId="{8B31BB82-BC67-4F39-A3EF-80F7EEAE8FB3}" dt="2021-12-20T18:41:39.125" v="437" actId="21"/>
          <ac:spMkLst>
            <pc:docMk/>
            <pc:sldMk cId="690653249" sldId="261"/>
            <ac:spMk id="11" creationId="{DA14949F-6332-4B5D-9488-1DF318982489}"/>
          </ac:spMkLst>
        </pc:spChg>
        <pc:spChg chg="add del mod">
          <ac:chgData name="Théotime POICHOTTE" userId="8c885f8a-b7bc-4489-9497-bf6926ac7bbf" providerId="ADAL" clId="{8B31BB82-BC67-4F39-A3EF-80F7EEAE8FB3}" dt="2021-12-20T18:27:06.153" v="423"/>
          <ac:spMkLst>
            <pc:docMk/>
            <pc:sldMk cId="690653249" sldId="261"/>
            <ac:spMk id="12" creationId="{34D4AD08-83A3-4603-AB69-4995D6DB3DB0}"/>
          </ac:spMkLst>
        </pc:spChg>
        <pc:spChg chg="add mod">
          <ac:chgData name="Théotime POICHOTTE" userId="8c885f8a-b7bc-4489-9497-bf6926ac7bbf" providerId="ADAL" clId="{8B31BB82-BC67-4F39-A3EF-80F7EEAE8FB3}" dt="2021-12-20T18:47:15.169" v="643" actId="122"/>
          <ac:spMkLst>
            <pc:docMk/>
            <pc:sldMk cId="690653249" sldId="261"/>
            <ac:spMk id="15" creationId="{8A24EF78-B544-48D8-8F8A-AE6C1FDE139C}"/>
          </ac:spMkLst>
        </pc:spChg>
        <pc:picChg chg="add mod">
          <ac:chgData name="Théotime POICHOTTE" userId="8c885f8a-b7bc-4489-9497-bf6926ac7bbf" providerId="ADAL" clId="{8B31BB82-BC67-4F39-A3EF-80F7EEAE8FB3}" dt="2021-12-20T18:25:13.615" v="386" actId="1076"/>
          <ac:picMkLst>
            <pc:docMk/>
            <pc:sldMk cId="690653249" sldId="261"/>
            <ac:picMk id="5122" creationId="{593B77D6-7D8B-4456-9A55-E6EFAD1FA1D6}"/>
          </ac:picMkLst>
        </pc:picChg>
        <pc:picChg chg="add del mod">
          <ac:chgData name="Théotime POICHOTTE" userId="8c885f8a-b7bc-4489-9497-bf6926ac7bbf" providerId="ADAL" clId="{8B31BB82-BC67-4F39-A3EF-80F7EEAE8FB3}" dt="2021-12-20T18:41:39.125" v="437" actId="21"/>
          <ac:picMkLst>
            <pc:docMk/>
            <pc:sldMk cId="690653249" sldId="261"/>
            <ac:picMk id="5124" creationId="{019F16C8-4CA9-4F49-9911-F6B00FDCFFFC}"/>
          </ac:picMkLst>
        </pc:picChg>
        <pc:picChg chg="add mod">
          <ac:chgData name="Théotime POICHOTTE" userId="8c885f8a-b7bc-4489-9497-bf6926ac7bbf" providerId="ADAL" clId="{8B31BB82-BC67-4F39-A3EF-80F7EEAE8FB3}" dt="2021-12-20T18:45:54.730" v="460" actId="1076"/>
          <ac:picMkLst>
            <pc:docMk/>
            <pc:sldMk cId="690653249" sldId="261"/>
            <ac:picMk id="5126" creationId="{421E1B9C-E182-4B6A-814D-E66A720D0596}"/>
          </ac:picMkLst>
        </pc:picChg>
      </pc:sldChg>
      <pc:sldChg chg="addSp delSp modSp new mod modNotesTx">
        <pc:chgData name="Théotime POICHOTTE" userId="8c885f8a-b7bc-4489-9497-bf6926ac7bbf" providerId="ADAL" clId="{8B31BB82-BC67-4F39-A3EF-80F7EEAE8FB3}" dt="2021-12-20T18:44:29.073" v="454" actId="1076"/>
        <pc:sldMkLst>
          <pc:docMk/>
          <pc:sldMk cId="1137902239" sldId="262"/>
        </pc:sldMkLst>
        <pc:spChg chg="del">
          <ac:chgData name="Théotime POICHOTTE" userId="8c885f8a-b7bc-4489-9497-bf6926ac7bbf" providerId="ADAL" clId="{8B31BB82-BC67-4F39-A3EF-80F7EEAE8FB3}" dt="2021-12-20T18:41:45.984" v="440" actId="478"/>
          <ac:spMkLst>
            <pc:docMk/>
            <pc:sldMk cId="1137902239" sldId="262"/>
            <ac:spMk id="2" creationId="{ACC5F39E-4461-4D93-86C3-341CE6B1E1B5}"/>
          </ac:spMkLst>
        </pc:spChg>
        <pc:spChg chg="del">
          <ac:chgData name="Théotime POICHOTTE" userId="8c885f8a-b7bc-4489-9497-bf6926ac7bbf" providerId="ADAL" clId="{8B31BB82-BC67-4F39-A3EF-80F7EEAE8FB3}" dt="2021-12-20T18:41:44.026" v="439" actId="478"/>
          <ac:spMkLst>
            <pc:docMk/>
            <pc:sldMk cId="1137902239" sldId="262"/>
            <ac:spMk id="3" creationId="{B1715C31-413C-4C6E-9047-1D2F04BDB19D}"/>
          </ac:spMkLst>
        </pc:spChg>
        <pc:spChg chg="add mod">
          <ac:chgData name="Théotime POICHOTTE" userId="8c885f8a-b7bc-4489-9497-bf6926ac7bbf" providerId="ADAL" clId="{8B31BB82-BC67-4F39-A3EF-80F7EEAE8FB3}" dt="2021-12-20T18:41:31.852" v="435"/>
          <ac:spMkLst>
            <pc:docMk/>
            <pc:sldMk cId="1137902239" sldId="262"/>
            <ac:spMk id="5" creationId="{17016BBB-4FBF-4A5E-89CA-0DD3CC485203}"/>
          </ac:spMkLst>
        </pc:spChg>
        <pc:spChg chg="add mod">
          <ac:chgData name="Théotime POICHOTTE" userId="8c885f8a-b7bc-4489-9497-bf6926ac7bbf" providerId="ADAL" clId="{8B31BB82-BC67-4F39-A3EF-80F7EEAE8FB3}" dt="2021-12-20T18:44:15.528" v="448" actId="1076"/>
          <ac:spMkLst>
            <pc:docMk/>
            <pc:sldMk cId="1137902239" sldId="262"/>
            <ac:spMk id="6" creationId="{697BE1F5-AD1D-49E1-82F7-2F163C46DD96}"/>
          </ac:spMkLst>
        </pc:spChg>
        <pc:spChg chg="add mod">
          <ac:chgData name="Théotime POICHOTTE" userId="8c885f8a-b7bc-4489-9497-bf6926ac7bbf" providerId="ADAL" clId="{8B31BB82-BC67-4F39-A3EF-80F7EEAE8FB3}" dt="2021-12-20T18:44:11.432" v="447" actId="1076"/>
          <ac:spMkLst>
            <pc:docMk/>
            <pc:sldMk cId="1137902239" sldId="262"/>
            <ac:spMk id="7" creationId="{15DE25C3-0196-490B-B18A-C437399D073E}"/>
          </ac:spMkLst>
        </pc:spChg>
        <pc:spChg chg="add mod">
          <ac:chgData name="Théotime POICHOTTE" userId="8c885f8a-b7bc-4489-9497-bf6926ac7bbf" providerId="ADAL" clId="{8B31BB82-BC67-4F39-A3EF-80F7EEAE8FB3}" dt="2021-12-20T18:44:18.722" v="449" actId="1076"/>
          <ac:spMkLst>
            <pc:docMk/>
            <pc:sldMk cId="1137902239" sldId="262"/>
            <ac:spMk id="8" creationId="{2EFFAAE9-B188-4975-912F-BB3B3FECF713}"/>
          </ac:spMkLst>
        </pc:spChg>
        <pc:picChg chg="add mod">
          <ac:chgData name="Théotime POICHOTTE" userId="8c885f8a-b7bc-4489-9497-bf6926ac7bbf" providerId="ADAL" clId="{8B31BB82-BC67-4F39-A3EF-80F7EEAE8FB3}" dt="2021-12-20T18:44:29.073" v="454" actId="1076"/>
          <ac:picMkLst>
            <pc:docMk/>
            <pc:sldMk cId="1137902239" sldId="262"/>
            <ac:picMk id="9" creationId="{F3E94E2D-08C7-4402-AF04-F2876E13253F}"/>
          </ac:picMkLst>
        </pc:picChg>
      </pc:sldChg>
      <pc:sldChg chg="addSp delSp modSp new mod modNotesTx">
        <pc:chgData name="Théotime POICHOTTE" userId="8c885f8a-b7bc-4489-9497-bf6926ac7bbf" providerId="ADAL" clId="{8B31BB82-BC67-4F39-A3EF-80F7EEAE8FB3}" dt="2021-12-21T10:28:07.600" v="819" actId="20577"/>
        <pc:sldMkLst>
          <pc:docMk/>
          <pc:sldMk cId="42614782" sldId="263"/>
        </pc:sldMkLst>
        <pc:spChg chg="del">
          <ac:chgData name="Théotime POICHOTTE" userId="8c885f8a-b7bc-4489-9497-bf6926ac7bbf" providerId="ADAL" clId="{8B31BB82-BC67-4F39-A3EF-80F7EEAE8FB3}" dt="2021-12-20T18:49:23.267" v="646" actId="478"/>
          <ac:spMkLst>
            <pc:docMk/>
            <pc:sldMk cId="42614782" sldId="263"/>
            <ac:spMk id="2" creationId="{B83E92F4-CF9A-4D7D-9395-4316C02F9DAD}"/>
          </ac:spMkLst>
        </pc:spChg>
        <pc:spChg chg="del">
          <ac:chgData name="Théotime POICHOTTE" userId="8c885f8a-b7bc-4489-9497-bf6926ac7bbf" providerId="ADAL" clId="{8B31BB82-BC67-4F39-A3EF-80F7EEAE8FB3}" dt="2021-12-20T18:49:21.095" v="645" actId="478"/>
          <ac:spMkLst>
            <pc:docMk/>
            <pc:sldMk cId="42614782" sldId="263"/>
            <ac:spMk id="3" creationId="{1FF544BE-B015-421E-9865-B6B354F54F45}"/>
          </ac:spMkLst>
        </pc:spChg>
        <pc:spChg chg="add mod">
          <ac:chgData name="Théotime POICHOTTE" userId="8c885f8a-b7bc-4489-9497-bf6926ac7bbf" providerId="ADAL" clId="{8B31BB82-BC67-4F39-A3EF-80F7EEAE8FB3}" dt="2021-12-20T18:50:06.237" v="734" actId="20577"/>
          <ac:spMkLst>
            <pc:docMk/>
            <pc:sldMk cId="42614782" sldId="263"/>
            <ac:spMk id="5" creationId="{55BFB06B-C030-44EC-B1C4-97FDF45714C2}"/>
          </ac:spMkLst>
        </pc:spChg>
        <pc:spChg chg="add mod">
          <ac:chgData name="Théotime POICHOTTE" userId="8c885f8a-b7bc-4489-9497-bf6926ac7bbf" providerId="ADAL" clId="{8B31BB82-BC67-4F39-A3EF-80F7EEAE8FB3}" dt="2021-12-21T10:28:07.600" v="819" actId="20577"/>
          <ac:spMkLst>
            <pc:docMk/>
            <pc:sldMk cId="42614782" sldId="263"/>
            <ac:spMk id="6" creationId="{012951D6-CA40-4863-88EF-91272CFF378B}"/>
          </ac:spMkLst>
        </pc:spChg>
        <pc:picChg chg="add mod">
          <ac:chgData name="Théotime POICHOTTE" userId="8c885f8a-b7bc-4489-9497-bf6926ac7bbf" providerId="ADAL" clId="{8B31BB82-BC67-4F39-A3EF-80F7EEAE8FB3}" dt="2021-12-20T19:01:49.288" v="804" actId="732"/>
          <ac:picMkLst>
            <pc:docMk/>
            <pc:sldMk cId="42614782" sldId="263"/>
            <ac:picMk id="7170" creationId="{FFD4AF3F-5140-428A-8338-147C0292F444}"/>
          </ac:picMkLst>
        </pc:picChg>
        <pc:picChg chg="add mod">
          <ac:chgData name="Théotime POICHOTTE" userId="8c885f8a-b7bc-4489-9497-bf6926ac7bbf" providerId="ADAL" clId="{8B31BB82-BC67-4F39-A3EF-80F7EEAE8FB3}" dt="2021-12-20T19:02:02.281" v="807" actId="14100"/>
          <ac:picMkLst>
            <pc:docMk/>
            <pc:sldMk cId="42614782" sldId="263"/>
            <ac:picMk id="7172" creationId="{73124ED2-04BE-4AB5-8F12-4D62878682D7}"/>
          </ac:picMkLst>
        </pc:picChg>
      </pc:sldChg>
      <pc:sldChg chg="addSp delSp modSp new mod modNotesTx">
        <pc:chgData name="Théotime POICHOTTE" userId="8c885f8a-b7bc-4489-9497-bf6926ac7bbf" providerId="ADAL" clId="{8B31BB82-BC67-4F39-A3EF-80F7EEAE8FB3}" dt="2022-01-26T09:53:46.600" v="1557" actId="14100"/>
        <pc:sldMkLst>
          <pc:docMk/>
          <pc:sldMk cId="591972680" sldId="264"/>
        </pc:sldMkLst>
        <pc:spChg chg="del">
          <ac:chgData name="Théotime POICHOTTE" userId="8c885f8a-b7bc-4489-9497-bf6926ac7bbf" providerId="ADAL" clId="{8B31BB82-BC67-4F39-A3EF-80F7EEAE8FB3}" dt="2021-12-20T19:09:25.844" v="810" actId="478"/>
          <ac:spMkLst>
            <pc:docMk/>
            <pc:sldMk cId="591972680" sldId="264"/>
            <ac:spMk id="2" creationId="{541BA609-CF86-44D1-97F8-ADDB2345788F}"/>
          </ac:spMkLst>
        </pc:spChg>
        <pc:spChg chg="del">
          <ac:chgData name="Théotime POICHOTTE" userId="8c885f8a-b7bc-4489-9497-bf6926ac7bbf" providerId="ADAL" clId="{8B31BB82-BC67-4F39-A3EF-80F7EEAE8FB3}" dt="2021-12-20T19:09:28.916" v="811" actId="478"/>
          <ac:spMkLst>
            <pc:docMk/>
            <pc:sldMk cId="591972680" sldId="264"/>
            <ac:spMk id="3" creationId="{3C58A0AE-A5BE-4F67-993B-F4C0188B6144}"/>
          </ac:spMkLst>
        </pc:spChg>
        <pc:spChg chg="add mod">
          <ac:chgData name="Théotime POICHOTTE" userId="8c885f8a-b7bc-4489-9497-bf6926ac7bbf" providerId="ADAL" clId="{8B31BB82-BC67-4F39-A3EF-80F7EEAE8FB3}" dt="2021-12-20T19:02:24.111" v="809"/>
          <ac:spMkLst>
            <pc:docMk/>
            <pc:sldMk cId="591972680" sldId="264"/>
            <ac:spMk id="5" creationId="{F3721BF3-971C-461F-8846-6FC0BE8C3A43}"/>
          </ac:spMkLst>
        </pc:spChg>
        <pc:spChg chg="add mod">
          <ac:chgData name="Théotime POICHOTTE" userId="8c885f8a-b7bc-4489-9497-bf6926ac7bbf" providerId="ADAL" clId="{8B31BB82-BC67-4F39-A3EF-80F7EEAE8FB3}" dt="2022-01-26T09:53:46.600" v="1557" actId="14100"/>
          <ac:spMkLst>
            <pc:docMk/>
            <pc:sldMk cId="591972680" sldId="264"/>
            <ac:spMk id="7" creationId="{E93AA820-8CA5-431C-82D2-70E55EAD1FCD}"/>
          </ac:spMkLst>
        </pc:spChg>
        <pc:grpChg chg="del">
          <ac:chgData name="Théotime POICHOTTE" userId="8c885f8a-b7bc-4489-9497-bf6926ac7bbf" providerId="ADAL" clId="{8B31BB82-BC67-4F39-A3EF-80F7EEAE8FB3}" dt="2022-01-26T08:39:15.295" v="1542" actId="478"/>
          <ac:grpSpMkLst>
            <pc:docMk/>
            <pc:sldMk cId="591972680" sldId="264"/>
            <ac:grpSpMk id="3" creationId="{D68538FB-A871-4F31-B3D4-0D024A364DA1}"/>
          </ac:grpSpMkLst>
        </pc:grpChg>
        <pc:picChg chg="add mod modCrop">
          <ac:chgData name="Théotime POICHOTTE" userId="8c885f8a-b7bc-4489-9497-bf6926ac7bbf" providerId="ADAL" clId="{8B31BB82-BC67-4F39-A3EF-80F7EEAE8FB3}" dt="2021-12-21T10:30:39.314" v="827" actId="1076"/>
          <ac:picMkLst>
            <pc:docMk/>
            <pc:sldMk cId="591972680" sldId="264"/>
            <ac:picMk id="6" creationId="{FE84F8EA-6B93-46F2-B859-86FCEA189154}"/>
          </ac:picMkLst>
        </pc:picChg>
        <pc:picChg chg="add del mod">
          <ac:chgData name="Théotime POICHOTTE" userId="8c885f8a-b7bc-4489-9497-bf6926ac7bbf" providerId="ADAL" clId="{8B31BB82-BC67-4F39-A3EF-80F7EEAE8FB3}" dt="2022-01-26T08:39:26.242" v="1549" actId="478"/>
          <ac:picMkLst>
            <pc:docMk/>
            <pc:sldMk cId="591972680" sldId="264"/>
            <ac:picMk id="11" creationId="{A843F14C-6F7C-40F5-9669-D643EE2F3CFB}"/>
          </ac:picMkLst>
        </pc:picChg>
        <pc:picChg chg="add mod modCrop">
          <ac:chgData name="Théotime POICHOTTE" userId="8c885f8a-b7bc-4489-9497-bf6926ac7bbf" providerId="ADAL" clId="{8B31BB82-BC67-4F39-A3EF-80F7EEAE8FB3}" dt="2022-01-26T08:40:03.871" v="1554" actId="1076"/>
          <ac:picMkLst>
            <pc:docMk/>
            <pc:sldMk cId="591972680" sldId="264"/>
            <ac:picMk id="13" creationId="{FCC1C7CC-E28E-4246-80E8-38B0F2F6E342}"/>
          </ac:picMkLst>
        </pc:picChg>
      </pc:sldChg>
      <pc:sldChg chg="new del">
        <pc:chgData name="Théotime POICHOTTE" userId="8c885f8a-b7bc-4489-9497-bf6926ac7bbf" providerId="ADAL" clId="{8B31BB82-BC67-4F39-A3EF-80F7EEAE8FB3}" dt="2021-12-21T16:54:35.603" v="1007" actId="47"/>
        <pc:sldMkLst>
          <pc:docMk/>
          <pc:sldMk cId="972570933" sldId="265"/>
        </pc:sldMkLst>
      </pc:sldChg>
      <pc:sldChg chg="addSp delSp modSp add mod modNotesTx">
        <pc:chgData name="Théotime POICHOTTE" userId="8c885f8a-b7bc-4489-9497-bf6926ac7bbf" providerId="ADAL" clId="{8B31BB82-BC67-4F39-A3EF-80F7EEAE8FB3}" dt="2021-12-21T16:52:40.408" v="1006" actId="20577"/>
        <pc:sldMkLst>
          <pc:docMk/>
          <pc:sldMk cId="2294916999" sldId="266"/>
        </pc:sldMkLst>
        <pc:spChg chg="mod">
          <ac:chgData name="Théotime POICHOTTE" userId="8c885f8a-b7bc-4489-9497-bf6926ac7bbf" providerId="ADAL" clId="{8B31BB82-BC67-4F39-A3EF-80F7EEAE8FB3}" dt="2021-12-21T16:51:53.394" v="999" actId="403"/>
          <ac:spMkLst>
            <pc:docMk/>
            <pc:sldMk cId="2294916999" sldId="266"/>
            <ac:spMk id="7" creationId="{E93AA820-8CA5-431C-82D2-70E55EAD1FCD}"/>
          </ac:spMkLst>
        </pc:spChg>
        <pc:spChg chg="add mod">
          <ac:chgData name="Théotime POICHOTTE" userId="8c885f8a-b7bc-4489-9497-bf6926ac7bbf" providerId="ADAL" clId="{8B31BB82-BC67-4F39-A3EF-80F7EEAE8FB3}" dt="2021-12-21T16:52:04.471" v="1003" actId="1076"/>
          <ac:spMkLst>
            <pc:docMk/>
            <pc:sldMk cId="2294916999" sldId="266"/>
            <ac:spMk id="9" creationId="{D82FBF95-518F-4342-8C1B-F8BCF8517473}"/>
          </ac:spMkLst>
        </pc:spChg>
        <pc:picChg chg="del">
          <ac:chgData name="Théotime POICHOTTE" userId="8c885f8a-b7bc-4489-9497-bf6926ac7bbf" providerId="ADAL" clId="{8B31BB82-BC67-4F39-A3EF-80F7EEAE8FB3}" dt="2021-12-21T16:45:33.094" v="929" actId="478"/>
          <ac:picMkLst>
            <pc:docMk/>
            <pc:sldMk cId="2294916999" sldId="266"/>
            <ac:picMk id="6" creationId="{FE84F8EA-6B93-46F2-B859-86FCEA189154}"/>
          </ac:picMkLst>
        </pc:picChg>
        <pc:picChg chg="add mod">
          <ac:chgData name="Théotime POICHOTTE" userId="8c885f8a-b7bc-4489-9497-bf6926ac7bbf" providerId="ADAL" clId="{8B31BB82-BC67-4F39-A3EF-80F7EEAE8FB3}" dt="2021-12-21T16:51:41.021" v="996" actId="1076"/>
          <ac:picMkLst>
            <pc:docMk/>
            <pc:sldMk cId="2294916999" sldId="266"/>
            <ac:picMk id="8" creationId="{D7A7969B-3521-4A30-A264-8C0152EF460B}"/>
          </ac:picMkLst>
        </pc:picChg>
      </pc:sldChg>
      <pc:sldChg chg="modSp">
        <pc:chgData name="Théotime POICHOTTE" userId="8c885f8a-b7bc-4489-9497-bf6926ac7bbf" providerId="ADAL" clId="{8B31BB82-BC67-4F39-A3EF-80F7EEAE8FB3}" dt="2022-01-25T16:45:54.336" v="1313" actId="20577"/>
        <pc:sldMkLst>
          <pc:docMk/>
          <pc:sldMk cId="4174529525" sldId="268"/>
        </pc:sldMkLst>
        <pc:spChg chg="mod">
          <ac:chgData name="Théotime POICHOTTE" userId="8c885f8a-b7bc-4489-9497-bf6926ac7bbf" providerId="ADAL" clId="{8B31BB82-BC67-4F39-A3EF-80F7EEAE8FB3}" dt="2022-01-25T16:45:54.336" v="1313" actId="20577"/>
          <ac:spMkLst>
            <pc:docMk/>
            <pc:sldMk cId="4174529525" sldId="268"/>
            <ac:spMk id="2" creationId="{BE3F650A-1FFA-4380-BA99-079884027A81}"/>
          </ac:spMkLst>
        </pc:spChg>
      </pc:sldChg>
      <pc:sldChg chg="modSp mod">
        <pc:chgData name="Théotime POICHOTTE" userId="8c885f8a-b7bc-4489-9497-bf6926ac7bbf" providerId="ADAL" clId="{8B31BB82-BC67-4F39-A3EF-80F7EEAE8FB3}" dt="2022-01-26T09:56:41.694" v="1573" actId="14100"/>
        <pc:sldMkLst>
          <pc:docMk/>
          <pc:sldMk cId="2687110036" sldId="271"/>
        </pc:sldMkLst>
        <pc:spChg chg="mod">
          <ac:chgData name="Théotime POICHOTTE" userId="8c885f8a-b7bc-4489-9497-bf6926ac7bbf" providerId="ADAL" clId="{8B31BB82-BC67-4F39-A3EF-80F7EEAE8FB3}" dt="2022-01-26T09:55:46.674" v="1567" actId="14100"/>
          <ac:spMkLst>
            <pc:docMk/>
            <pc:sldMk cId="2687110036" sldId="271"/>
            <ac:spMk id="3" creationId="{A4EBE68B-132F-4BF4-99E0-7651670D5C48}"/>
          </ac:spMkLst>
        </pc:spChg>
        <pc:spChg chg="mod">
          <ac:chgData name="Théotime POICHOTTE" userId="8c885f8a-b7bc-4489-9497-bf6926ac7bbf" providerId="ADAL" clId="{8B31BB82-BC67-4F39-A3EF-80F7EEAE8FB3}" dt="2022-01-25T18:53:23.105" v="1458" actId="121"/>
          <ac:spMkLst>
            <pc:docMk/>
            <pc:sldMk cId="2687110036" sldId="271"/>
            <ac:spMk id="5" creationId="{F3721BF3-971C-461F-8846-6FC0BE8C3A43}"/>
          </ac:spMkLst>
        </pc:spChg>
        <pc:spChg chg="mod">
          <ac:chgData name="Théotime POICHOTTE" userId="8c885f8a-b7bc-4489-9497-bf6926ac7bbf" providerId="ADAL" clId="{8B31BB82-BC67-4F39-A3EF-80F7EEAE8FB3}" dt="2022-01-26T09:56:41.694" v="1573" actId="14100"/>
          <ac:spMkLst>
            <pc:docMk/>
            <pc:sldMk cId="2687110036" sldId="271"/>
            <ac:spMk id="6" creationId="{F30D5471-2902-4ED1-8082-9FA5B8B8B335}"/>
          </ac:spMkLst>
        </pc:spChg>
        <pc:spChg chg="mod">
          <ac:chgData name="Théotime POICHOTTE" userId="8c885f8a-b7bc-4489-9497-bf6926ac7bbf" providerId="ADAL" clId="{8B31BB82-BC67-4F39-A3EF-80F7EEAE8FB3}" dt="2022-01-26T09:56:02.234" v="1569" actId="14100"/>
          <ac:spMkLst>
            <pc:docMk/>
            <pc:sldMk cId="2687110036" sldId="271"/>
            <ac:spMk id="9" creationId="{41B52F6C-2033-4022-9E7E-D204DEE37C39}"/>
          </ac:spMkLst>
        </pc:spChg>
      </pc:sldChg>
      <pc:sldChg chg="modSp mod">
        <pc:chgData name="Théotime POICHOTTE" userId="8c885f8a-b7bc-4489-9497-bf6926ac7bbf" providerId="ADAL" clId="{8B31BB82-BC67-4F39-A3EF-80F7EEAE8FB3}" dt="2022-01-25T18:53:27.141" v="1459" actId="121"/>
        <pc:sldMkLst>
          <pc:docMk/>
          <pc:sldMk cId="60483684" sldId="275"/>
        </pc:sldMkLst>
        <pc:spChg chg="mod">
          <ac:chgData name="Théotime POICHOTTE" userId="8c885f8a-b7bc-4489-9497-bf6926ac7bbf" providerId="ADAL" clId="{8B31BB82-BC67-4F39-A3EF-80F7EEAE8FB3}" dt="2022-01-25T18:53:27.141" v="1459" actId="121"/>
          <ac:spMkLst>
            <pc:docMk/>
            <pc:sldMk cId="60483684" sldId="275"/>
            <ac:spMk id="5" creationId="{F3721BF3-971C-461F-8846-6FC0BE8C3A43}"/>
          </ac:spMkLst>
        </pc:spChg>
      </pc:sldChg>
      <pc:sldChg chg="addSp delSp modSp mod">
        <pc:chgData name="Théotime POICHOTTE" userId="8c885f8a-b7bc-4489-9497-bf6926ac7bbf" providerId="ADAL" clId="{8B31BB82-BC67-4F39-A3EF-80F7EEAE8FB3}" dt="2022-01-26T09:57:02.773" v="1575" actId="14100"/>
        <pc:sldMkLst>
          <pc:docMk/>
          <pc:sldMk cId="2052580173" sldId="277"/>
        </pc:sldMkLst>
        <pc:spChg chg="mod">
          <ac:chgData name="Théotime POICHOTTE" userId="8c885f8a-b7bc-4489-9497-bf6926ac7bbf" providerId="ADAL" clId="{8B31BB82-BC67-4F39-A3EF-80F7EEAE8FB3}" dt="2022-01-26T09:57:02.773" v="1575" actId="14100"/>
          <ac:spMkLst>
            <pc:docMk/>
            <pc:sldMk cId="2052580173" sldId="277"/>
            <ac:spMk id="2" creationId="{B7D48754-48EE-4C21-B008-AB2C9FC67EEA}"/>
          </ac:spMkLst>
        </pc:spChg>
        <pc:spChg chg="del mod">
          <ac:chgData name="Théotime POICHOTTE" userId="8c885f8a-b7bc-4489-9497-bf6926ac7bbf" providerId="ADAL" clId="{8B31BB82-BC67-4F39-A3EF-80F7EEAE8FB3}" dt="2022-01-25T18:53:59.797" v="1462" actId="478"/>
          <ac:spMkLst>
            <pc:docMk/>
            <pc:sldMk cId="2052580173" sldId="277"/>
            <ac:spMk id="5" creationId="{F3721BF3-971C-461F-8846-6FC0BE8C3A43}"/>
          </ac:spMkLst>
        </pc:spChg>
        <pc:spChg chg="add del mod">
          <ac:chgData name="Théotime POICHOTTE" userId="8c885f8a-b7bc-4489-9497-bf6926ac7bbf" providerId="ADAL" clId="{8B31BB82-BC67-4F39-A3EF-80F7EEAE8FB3}" dt="2022-01-25T18:54:02.532" v="1463" actId="478"/>
          <ac:spMkLst>
            <pc:docMk/>
            <pc:sldMk cId="2052580173" sldId="277"/>
            <ac:spMk id="7" creationId="{EFBB1C52-94BD-4447-B35A-856A8712E4F8}"/>
          </ac:spMkLst>
        </pc:spChg>
        <pc:spChg chg="add mod">
          <ac:chgData name="Théotime POICHOTTE" userId="8c885f8a-b7bc-4489-9497-bf6926ac7bbf" providerId="ADAL" clId="{8B31BB82-BC67-4F39-A3EF-80F7EEAE8FB3}" dt="2022-01-25T18:54:03.230" v="1464"/>
          <ac:spMkLst>
            <pc:docMk/>
            <pc:sldMk cId="2052580173" sldId="277"/>
            <ac:spMk id="8" creationId="{08566C77-CB03-462E-8780-9C6CE94F74D9}"/>
          </ac:spMkLst>
        </pc:spChg>
      </pc:sldChg>
      <pc:sldChg chg="modSp mod">
        <pc:chgData name="Théotime POICHOTTE" userId="8c885f8a-b7bc-4489-9497-bf6926ac7bbf" providerId="ADAL" clId="{8B31BB82-BC67-4F39-A3EF-80F7EEAE8FB3}" dt="2022-01-25T18:54:56.323" v="1516" actId="121"/>
        <pc:sldMkLst>
          <pc:docMk/>
          <pc:sldMk cId="791234068" sldId="284"/>
        </pc:sldMkLst>
        <pc:spChg chg="mod">
          <ac:chgData name="Théotime POICHOTTE" userId="8c885f8a-b7bc-4489-9497-bf6926ac7bbf" providerId="ADAL" clId="{8B31BB82-BC67-4F39-A3EF-80F7EEAE8FB3}" dt="2022-01-25T18:54:56.323" v="1516" actId="121"/>
          <ac:spMkLst>
            <pc:docMk/>
            <pc:sldMk cId="791234068" sldId="284"/>
            <ac:spMk id="5" creationId="{F3721BF3-971C-461F-8846-6FC0BE8C3A43}"/>
          </ac:spMkLst>
        </pc:spChg>
      </pc:sldChg>
      <pc:sldChg chg="modSp mod">
        <pc:chgData name="Théotime POICHOTTE" userId="8c885f8a-b7bc-4489-9497-bf6926ac7bbf" providerId="ADAL" clId="{8B31BB82-BC67-4F39-A3EF-80F7EEAE8FB3}" dt="2022-01-25T18:54:46.188" v="1514" actId="121"/>
        <pc:sldMkLst>
          <pc:docMk/>
          <pc:sldMk cId="4240144835" sldId="285"/>
        </pc:sldMkLst>
        <pc:spChg chg="mod">
          <ac:chgData name="Théotime POICHOTTE" userId="8c885f8a-b7bc-4489-9497-bf6926ac7bbf" providerId="ADAL" clId="{8B31BB82-BC67-4F39-A3EF-80F7EEAE8FB3}" dt="2022-01-25T18:54:46.188" v="1514" actId="121"/>
          <ac:spMkLst>
            <pc:docMk/>
            <pc:sldMk cId="4240144835" sldId="285"/>
            <ac:spMk id="2" creationId="{169B7654-F392-47BB-B20C-EF3C5F44AF74}"/>
          </ac:spMkLst>
        </pc:spChg>
      </pc:sldChg>
      <pc:sldChg chg="modSp mod">
        <pc:chgData name="Théotime POICHOTTE" userId="8c885f8a-b7bc-4489-9497-bf6926ac7bbf" providerId="ADAL" clId="{8B31BB82-BC67-4F39-A3EF-80F7EEAE8FB3}" dt="2022-01-26T09:57:49.936" v="1579" actId="2711"/>
        <pc:sldMkLst>
          <pc:docMk/>
          <pc:sldMk cId="3691274093" sldId="286"/>
        </pc:sldMkLst>
        <pc:spChg chg="mod">
          <ac:chgData name="Théotime POICHOTTE" userId="8c885f8a-b7bc-4489-9497-bf6926ac7bbf" providerId="ADAL" clId="{8B31BB82-BC67-4F39-A3EF-80F7EEAE8FB3}" dt="2022-01-25T18:54:51.205" v="1515" actId="121"/>
          <ac:spMkLst>
            <pc:docMk/>
            <pc:sldMk cId="3691274093" sldId="286"/>
            <ac:spMk id="5" creationId="{F3721BF3-971C-461F-8846-6FC0BE8C3A43}"/>
          </ac:spMkLst>
        </pc:spChg>
        <pc:spChg chg="mod">
          <ac:chgData name="Théotime POICHOTTE" userId="8c885f8a-b7bc-4489-9497-bf6926ac7bbf" providerId="ADAL" clId="{8B31BB82-BC67-4F39-A3EF-80F7EEAE8FB3}" dt="2022-01-26T09:57:42.499" v="1578" actId="122"/>
          <ac:spMkLst>
            <pc:docMk/>
            <pc:sldMk cId="3691274093" sldId="286"/>
            <ac:spMk id="10" creationId="{5BB6846C-38A2-418D-9668-7B9EEDEDE090}"/>
          </ac:spMkLst>
        </pc:spChg>
        <pc:spChg chg="mod">
          <ac:chgData name="Théotime POICHOTTE" userId="8c885f8a-b7bc-4489-9497-bf6926ac7bbf" providerId="ADAL" clId="{8B31BB82-BC67-4F39-A3EF-80F7EEAE8FB3}" dt="2022-01-26T09:57:49.936" v="1579" actId="2711"/>
          <ac:spMkLst>
            <pc:docMk/>
            <pc:sldMk cId="3691274093" sldId="286"/>
            <ac:spMk id="18" creationId="{72CAB6DE-D813-4E7F-9181-E2A228270043}"/>
          </ac:spMkLst>
        </pc:spChg>
      </pc:sldChg>
      <pc:sldChg chg="modSp mod">
        <pc:chgData name="Théotime POICHOTTE" userId="8c885f8a-b7bc-4489-9497-bf6926ac7bbf" providerId="ADAL" clId="{8B31BB82-BC67-4F39-A3EF-80F7EEAE8FB3}" dt="2022-01-25T18:55:01.158" v="1517" actId="121"/>
        <pc:sldMkLst>
          <pc:docMk/>
          <pc:sldMk cId="1555298191" sldId="288"/>
        </pc:sldMkLst>
        <pc:spChg chg="mod">
          <ac:chgData name="Théotime POICHOTTE" userId="8c885f8a-b7bc-4489-9497-bf6926ac7bbf" providerId="ADAL" clId="{8B31BB82-BC67-4F39-A3EF-80F7EEAE8FB3}" dt="2022-01-25T18:55:01.158" v="1517" actId="121"/>
          <ac:spMkLst>
            <pc:docMk/>
            <pc:sldMk cId="1555298191" sldId="288"/>
            <ac:spMk id="2" creationId="{01FF227D-6BF9-4A2E-AF88-C28FE9F15DA9}"/>
          </ac:spMkLst>
        </pc:spChg>
      </pc:sldChg>
      <pc:sldChg chg="addSp delSp modSp mod">
        <pc:chgData name="Théotime POICHOTTE" userId="8c885f8a-b7bc-4489-9497-bf6926ac7bbf" providerId="ADAL" clId="{8B31BB82-BC67-4F39-A3EF-80F7EEAE8FB3}" dt="2022-01-26T09:57:14.688" v="1576" actId="2711"/>
        <pc:sldMkLst>
          <pc:docMk/>
          <pc:sldMk cId="2462096912" sldId="291"/>
        </pc:sldMkLst>
        <pc:spChg chg="del mod">
          <ac:chgData name="Théotime POICHOTTE" userId="8c885f8a-b7bc-4489-9497-bf6926ac7bbf" providerId="ADAL" clId="{8B31BB82-BC67-4F39-A3EF-80F7EEAE8FB3}" dt="2022-01-25T18:54:17.230" v="1465" actId="478"/>
          <ac:spMkLst>
            <pc:docMk/>
            <pc:sldMk cId="2462096912" sldId="291"/>
            <ac:spMk id="5" creationId="{24AF95E6-6D89-4A21-94E6-EADF0ACD4352}"/>
          </ac:spMkLst>
        </pc:spChg>
        <pc:spChg chg="add mod">
          <ac:chgData name="Théotime POICHOTTE" userId="8c885f8a-b7bc-4489-9497-bf6926ac7bbf" providerId="ADAL" clId="{8B31BB82-BC67-4F39-A3EF-80F7EEAE8FB3}" dt="2022-01-25T18:54:36.053" v="1513" actId="20577"/>
          <ac:spMkLst>
            <pc:docMk/>
            <pc:sldMk cId="2462096912" sldId="291"/>
            <ac:spMk id="10" creationId="{2358FE58-A813-4F9A-8ABA-CFEF6CA0E408}"/>
          </ac:spMkLst>
        </pc:spChg>
        <pc:spChg chg="mod">
          <ac:chgData name="Théotime POICHOTTE" userId="8c885f8a-b7bc-4489-9497-bf6926ac7bbf" providerId="ADAL" clId="{8B31BB82-BC67-4F39-A3EF-80F7EEAE8FB3}" dt="2022-01-26T09:57:14.688" v="1576" actId="2711"/>
          <ac:spMkLst>
            <pc:docMk/>
            <pc:sldMk cId="2462096912" sldId="291"/>
            <ac:spMk id="42" creationId="{E229E0F6-02C7-4338-B7B6-E6270E332AF0}"/>
          </ac:spMkLst>
        </pc:spChg>
      </pc:sldChg>
      <pc:sldChg chg="modSp mod">
        <pc:chgData name="Théotime POICHOTTE" userId="8c885f8a-b7bc-4489-9497-bf6926ac7bbf" providerId="ADAL" clId="{8B31BB82-BC67-4F39-A3EF-80F7EEAE8FB3}" dt="2022-01-26T09:58:28.873" v="1584" actId="2711"/>
        <pc:sldMkLst>
          <pc:docMk/>
          <pc:sldMk cId="2186522521" sldId="293"/>
        </pc:sldMkLst>
        <pc:spChg chg="mod">
          <ac:chgData name="Théotime POICHOTTE" userId="8c885f8a-b7bc-4489-9497-bf6926ac7bbf" providerId="ADAL" clId="{8B31BB82-BC67-4F39-A3EF-80F7EEAE8FB3}" dt="2022-01-26T09:58:28.873" v="1584" actId="2711"/>
          <ac:spMkLst>
            <pc:docMk/>
            <pc:sldMk cId="2186522521" sldId="293"/>
            <ac:spMk id="7" creationId="{401F4702-F880-444B-B674-7C8F42BBE169}"/>
          </ac:spMkLst>
        </pc:spChg>
        <pc:spChg chg="mod">
          <ac:chgData name="Théotime POICHOTTE" userId="8c885f8a-b7bc-4489-9497-bf6926ac7bbf" providerId="ADAL" clId="{8B31BB82-BC67-4F39-A3EF-80F7EEAE8FB3}" dt="2022-01-26T09:58:12.464" v="1582" actId="122"/>
          <ac:spMkLst>
            <pc:docMk/>
            <pc:sldMk cId="2186522521" sldId="293"/>
            <ac:spMk id="8" creationId="{0F667B34-FE22-475C-8B59-B6F63EB5FC03}"/>
          </ac:spMkLst>
        </pc:spChg>
      </pc:sldChg>
      <pc:sldChg chg="addSp delSp modSp mod">
        <pc:chgData name="Théotime POICHOTTE" userId="8c885f8a-b7bc-4489-9497-bf6926ac7bbf" providerId="ADAL" clId="{8B31BB82-BC67-4F39-A3EF-80F7EEAE8FB3}" dt="2022-01-26T09:59:42.711" v="1595" actId="1076"/>
        <pc:sldMkLst>
          <pc:docMk/>
          <pc:sldMk cId="1291407510" sldId="294"/>
        </pc:sldMkLst>
        <pc:spChg chg="mod">
          <ac:chgData name="Théotime POICHOTTE" userId="8c885f8a-b7bc-4489-9497-bf6926ac7bbf" providerId="ADAL" clId="{8B31BB82-BC67-4F39-A3EF-80F7EEAE8FB3}" dt="2022-01-26T09:59:14.330" v="1589" actId="14100"/>
          <ac:spMkLst>
            <pc:docMk/>
            <pc:sldMk cId="1291407510" sldId="294"/>
            <ac:spMk id="3" creationId="{9AC1D216-756A-4D77-B531-EF1D39A56758}"/>
          </ac:spMkLst>
        </pc:spChg>
        <pc:spChg chg="del">
          <ac:chgData name="Théotime POICHOTTE" userId="8c885f8a-b7bc-4489-9497-bf6926ac7bbf" providerId="ADAL" clId="{8B31BB82-BC67-4F39-A3EF-80F7EEAE8FB3}" dt="2022-01-25T18:55:23.124" v="1530" actId="478"/>
          <ac:spMkLst>
            <pc:docMk/>
            <pc:sldMk cId="1291407510" sldId="294"/>
            <ac:spMk id="5" creationId="{420E4AB6-1AF6-4E04-9452-48E8ADCEC8DD}"/>
          </ac:spMkLst>
        </pc:spChg>
        <pc:spChg chg="mod">
          <ac:chgData name="Théotime POICHOTTE" userId="8c885f8a-b7bc-4489-9497-bf6926ac7bbf" providerId="ADAL" clId="{8B31BB82-BC67-4F39-A3EF-80F7EEAE8FB3}" dt="2022-01-26T09:59:26.279" v="1592" actId="1076"/>
          <ac:spMkLst>
            <pc:docMk/>
            <pc:sldMk cId="1291407510" sldId="294"/>
            <ac:spMk id="6" creationId="{4EECAEC4-BDC7-408D-8C4E-BD434980E8CE}"/>
          </ac:spMkLst>
        </pc:spChg>
        <pc:spChg chg="add mod">
          <ac:chgData name="Théotime POICHOTTE" userId="8c885f8a-b7bc-4489-9497-bf6926ac7bbf" providerId="ADAL" clId="{8B31BB82-BC67-4F39-A3EF-80F7EEAE8FB3}" dt="2022-01-25T18:55:19.090" v="1529" actId="20577"/>
          <ac:spMkLst>
            <pc:docMk/>
            <pc:sldMk cId="1291407510" sldId="294"/>
            <ac:spMk id="9" creationId="{410A0B27-992A-4ECB-BAF9-46D23898C63A}"/>
          </ac:spMkLst>
        </pc:spChg>
        <pc:cxnChg chg="mod">
          <ac:chgData name="Théotime POICHOTTE" userId="8c885f8a-b7bc-4489-9497-bf6926ac7bbf" providerId="ADAL" clId="{8B31BB82-BC67-4F39-A3EF-80F7EEAE8FB3}" dt="2022-01-26T09:59:42.711" v="1595" actId="1076"/>
          <ac:cxnSpMkLst>
            <pc:docMk/>
            <pc:sldMk cId="1291407510" sldId="294"/>
            <ac:cxnSpMk id="8" creationId="{1DEE7B3F-8139-442F-B733-D75CA705CE8E}"/>
          </ac:cxnSpMkLst>
        </pc:cxnChg>
        <pc:cxnChg chg="mod">
          <ac:chgData name="Théotime POICHOTTE" userId="8c885f8a-b7bc-4489-9497-bf6926ac7bbf" providerId="ADAL" clId="{8B31BB82-BC67-4F39-A3EF-80F7EEAE8FB3}" dt="2022-01-26T09:59:35.427" v="1594" actId="14100"/>
          <ac:cxnSpMkLst>
            <pc:docMk/>
            <pc:sldMk cId="1291407510" sldId="294"/>
            <ac:cxnSpMk id="10" creationId="{93483346-C245-4427-BA37-E4D20A2600AF}"/>
          </ac:cxnSpMkLst>
        </pc:cxnChg>
      </pc:sldChg>
      <pc:sldChg chg="modSp new del mod">
        <pc:chgData name="Théotime POICHOTTE" userId="8c885f8a-b7bc-4489-9497-bf6926ac7bbf" providerId="ADAL" clId="{8B31BB82-BC67-4F39-A3EF-80F7EEAE8FB3}" dt="2022-01-25T16:50:00.174" v="1445" actId="47"/>
        <pc:sldMkLst>
          <pc:docMk/>
          <pc:sldMk cId="2748009543" sldId="295"/>
        </pc:sldMkLst>
        <pc:spChg chg="mod">
          <ac:chgData name="Théotime POICHOTTE" userId="8c885f8a-b7bc-4489-9497-bf6926ac7bbf" providerId="ADAL" clId="{8B31BB82-BC67-4F39-A3EF-80F7EEAE8FB3}" dt="2022-01-25T16:49:58.286" v="1444" actId="6549"/>
          <ac:spMkLst>
            <pc:docMk/>
            <pc:sldMk cId="2748009543" sldId="295"/>
            <ac:spMk id="2" creationId="{704E911F-D087-4F3A-B38F-317E5829AD74}"/>
          </ac:spMkLst>
        </pc:spChg>
      </pc:sldChg>
      <pc:sldChg chg="modSp mod">
        <pc:chgData name="Théotime POICHOTTE" userId="8c885f8a-b7bc-4489-9497-bf6926ac7bbf" providerId="ADAL" clId="{8B31BB82-BC67-4F39-A3EF-80F7EEAE8FB3}" dt="2022-01-26T09:54:58.939" v="1561" actId="1076"/>
        <pc:sldMkLst>
          <pc:docMk/>
          <pc:sldMk cId="4188963527" sldId="295"/>
        </pc:sldMkLst>
        <pc:spChg chg="mod">
          <ac:chgData name="Théotime POICHOTTE" userId="8c885f8a-b7bc-4489-9497-bf6926ac7bbf" providerId="ADAL" clId="{8B31BB82-BC67-4F39-A3EF-80F7EEAE8FB3}" dt="2022-01-26T09:54:58.939" v="1561" actId="1076"/>
          <ac:spMkLst>
            <pc:docMk/>
            <pc:sldMk cId="4188963527" sldId="295"/>
            <ac:spMk id="2" creationId="{B9C62982-7A5C-4E56-8DF3-79987CA58034}"/>
          </ac:spMkLst>
        </pc:spChg>
        <pc:spChg chg="mod">
          <ac:chgData name="Théotime POICHOTTE" userId="8c885f8a-b7bc-4489-9497-bf6926ac7bbf" providerId="ADAL" clId="{8B31BB82-BC67-4F39-A3EF-80F7EEAE8FB3}" dt="2022-01-26T09:54:43.407" v="1558" actId="2711"/>
          <ac:spMkLst>
            <pc:docMk/>
            <pc:sldMk cId="4188963527" sldId="295"/>
            <ac:spMk id="5" creationId="{798118D8-46ED-43DF-8E54-EC531C04668B}"/>
          </ac:spMkLst>
        </pc:spChg>
        <pc:spChg chg="mod">
          <ac:chgData name="Théotime POICHOTTE" userId="8c885f8a-b7bc-4489-9497-bf6926ac7bbf" providerId="ADAL" clId="{8B31BB82-BC67-4F39-A3EF-80F7EEAE8FB3}" dt="2022-01-25T18:53:14.669" v="1457" actId="121"/>
          <ac:spMkLst>
            <pc:docMk/>
            <pc:sldMk cId="4188963527" sldId="295"/>
            <ac:spMk id="7" creationId="{586C8C2C-4210-47BB-974B-D88D185E513D}"/>
          </ac:spMkLst>
        </pc:spChg>
      </pc:sldChg>
      <pc:sldChg chg="modSp mod">
        <pc:chgData name="Théotime POICHOTTE" userId="8c885f8a-b7bc-4489-9497-bf6926ac7bbf" providerId="ADAL" clId="{8B31BB82-BC67-4F39-A3EF-80F7EEAE8FB3}" dt="2022-01-26T09:55:28.869" v="1565" actId="2711"/>
        <pc:sldMkLst>
          <pc:docMk/>
          <pc:sldMk cId="2300497490" sldId="296"/>
        </pc:sldMkLst>
        <pc:spChg chg="mod">
          <ac:chgData name="Théotime POICHOTTE" userId="8c885f8a-b7bc-4489-9497-bf6926ac7bbf" providerId="ADAL" clId="{8B31BB82-BC67-4F39-A3EF-80F7EEAE8FB3}" dt="2022-01-25T18:53:06.848" v="1456" actId="121"/>
          <ac:spMkLst>
            <pc:docMk/>
            <pc:sldMk cId="2300497490" sldId="296"/>
            <ac:spMk id="5" creationId="{1426D207-5DA2-44FF-BB2F-C479550A8437}"/>
          </ac:spMkLst>
        </pc:spChg>
        <pc:spChg chg="mod">
          <ac:chgData name="Théotime POICHOTTE" userId="8c885f8a-b7bc-4489-9497-bf6926ac7bbf" providerId="ADAL" clId="{8B31BB82-BC67-4F39-A3EF-80F7EEAE8FB3}" dt="2022-01-26T09:55:28.869" v="1565" actId="2711"/>
          <ac:spMkLst>
            <pc:docMk/>
            <pc:sldMk cId="2300497490" sldId="296"/>
            <ac:spMk id="7" creationId="{D36C29A1-725E-49E0-805B-9E93E33507C2}"/>
          </ac:spMkLst>
        </pc:spChg>
        <pc:spChg chg="mod">
          <ac:chgData name="Théotime POICHOTTE" userId="8c885f8a-b7bc-4489-9497-bf6926ac7bbf" providerId="ADAL" clId="{8B31BB82-BC67-4F39-A3EF-80F7EEAE8FB3}" dt="2022-01-26T09:55:21.555" v="1564" actId="2711"/>
          <ac:spMkLst>
            <pc:docMk/>
            <pc:sldMk cId="2300497490" sldId="296"/>
            <ac:spMk id="20" creationId="{A34F588F-6427-4F9E-9FDC-19B890E3FA09}"/>
          </ac:spMkLst>
        </pc:spChg>
        <pc:spChg chg="mod">
          <ac:chgData name="Théotime POICHOTTE" userId="8c885f8a-b7bc-4489-9497-bf6926ac7bbf" providerId="ADAL" clId="{8B31BB82-BC67-4F39-A3EF-80F7EEAE8FB3}" dt="2022-01-26T09:55:15.973" v="1563" actId="14100"/>
          <ac:spMkLst>
            <pc:docMk/>
            <pc:sldMk cId="2300497490" sldId="296"/>
            <ac:spMk id="27" creationId="{90996645-D03D-4DAC-8CBE-1E2364FE254B}"/>
          </ac:spMkLst>
        </pc:spChg>
      </pc:sldChg>
    </pc:docChg>
  </pc:docChgLst>
  <pc:docChgLst>
    <pc:chgData name="Christophe SAURY" userId="S::chsa60855@eleve.isep.fr::43eed086-8aa4-472b-8420-68aa6d00d8a2" providerId="AD" clId="Web-{84D3F4A1-0D9E-4871-8852-405838AF06A1}"/>
    <pc:docChg chg="modSld sldOrd">
      <pc:chgData name="Christophe SAURY" userId="S::chsa60855@eleve.isep.fr::43eed086-8aa4-472b-8420-68aa6d00d8a2" providerId="AD" clId="Web-{84D3F4A1-0D9E-4871-8852-405838AF06A1}" dt="2022-01-23T14:13:00.113" v="13"/>
      <pc:docMkLst>
        <pc:docMk/>
      </pc:docMkLst>
      <pc:sldChg chg="mod modShow">
        <pc:chgData name="Christophe SAURY" userId="S::chsa60855@eleve.isep.fr::43eed086-8aa4-472b-8420-68aa6d00d8a2" providerId="AD" clId="Web-{84D3F4A1-0D9E-4871-8852-405838AF06A1}" dt="2022-01-23T14:12:49.551" v="11"/>
        <pc:sldMkLst>
          <pc:docMk/>
          <pc:sldMk cId="791234068" sldId="284"/>
        </pc:sldMkLst>
      </pc:sldChg>
      <pc:sldChg chg="delSp">
        <pc:chgData name="Christophe SAURY" userId="S::chsa60855@eleve.isep.fr::43eed086-8aa4-472b-8420-68aa6d00d8a2" providerId="AD" clId="Web-{84D3F4A1-0D9E-4871-8852-405838AF06A1}" dt="2022-01-23T14:08:27.500" v="4"/>
        <pc:sldMkLst>
          <pc:docMk/>
          <pc:sldMk cId="4240144835" sldId="285"/>
        </pc:sldMkLst>
        <pc:spChg chg="del">
          <ac:chgData name="Christophe SAURY" userId="S::chsa60855@eleve.isep.fr::43eed086-8aa4-472b-8420-68aa6d00d8a2" providerId="AD" clId="Web-{84D3F4A1-0D9E-4871-8852-405838AF06A1}" dt="2022-01-23T14:08:27.500" v="4"/>
          <ac:spMkLst>
            <pc:docMk/>
            <pc:sldMk cId="4240144835" sldId="285"/>
            <ac:spMk id="6" creationId="{C64BE554-5629-47F1-867B-71D652F08232}"/>
          </ac:spMkLst>
        </pc:spChg>
      </pc:sldChg>
      <pc:sldChg chg="ord">
        <pc:chgData name="Christophe SAURY" userId="S::chsa60855@eleve.isep.fr::43eed086-8aa4-472b-8420-68aa6d00d8a2" providerId="AD" clId="Web-{84D3F4A1-0D9E-4871-8852-405838AF06A1}" dt="2022-01-23T14:07:08.342" v="0"/>
        <pc:sldMkLst>
          <pc:docMk/>
          <pc:sldMk cId="3691274093" sldId="286"/>
        </pc:sldMkLst>
      </pc:sldChg>
      <pc:sldChg chg="mod modShow">
        <pc:chgData name="Christophe SAURY" userId="S::chsa60855@eleve.isep.fr::43eed086-8aa4-472b-8420-68aa6d00d8a2" providerId="AD" clId="Web-{84D3F4A1-0D9E-4871-8852-405838AF06A1}" dt="2022-01-23T14:12:54.035" v="12"/>
        <pc:sldMkLst>
          <pc:docMk/>
          <pc:sldMk cId="2493088507" sldId="287"/>
        </pc:sldMkLst>
      </pc:sldChg>
      <pc:sldChg chg="mod modShow">
        <pc:chgData name="Christophe SAURY" userId="S::chsa60855@eleve.isep.fr::43eed086-8aa4-472b-8420-68aa6d00d8a2" providerId="AD" clId="Web-{84D3F4A1-0D9E-4871-8852-405838AF06A1}" dt="2022-01-23T14:08:34.687" v="5"/>
        <pc:sldMkLst>
          <pc:docMk/>
          <pc:sldMk cId="3593377728" sldId="292"/>
        </pc:sldMkLst>
      </pc:sldChg>
      <pc:sldChg chg="delSp modSp ord">
        <pc:chgData name="Christophe SAURY" userId="S::chsa60855@eleve.isep.fr::43eed086-8aa4-472b-8420-68aa6d00d8a2" providerId="AD" clId="Web-{84D3F4A1-0D9E-4871-8852-405838AF06A1}" dt="2022-01-23T14:13:00.113" v="13"/>
        <pc:sldMkLst>
          <pc:docMk/>
          <pc:sldMk cId="1291407510" sldId="294"/>
        </pc:sldMkLst>
        <pc:spChg chg="mod">
          <ac:chgData name="Christophe SAURY" userId="S::chsa60855@eleve.isep.fr::43eed086-8aa4-472b-8420-68aa6d00d8a2" providerId="AD" clId="Web-{84D3F4A1-0D9E-4871-8852-405838AF06A1}" dt="2022-01-23T14:08:56.078" v="9" actId="1076"/>
          <ac:spMkLst>
            <pc:docMk/>
            <pc:sldMk cId="1291407510" sldId="294"/>
            <ac:spMk id="5" creationId="{420E4AB6-1AF6-4E04-9452-48E8ADCEC8DD}"/>
          </ac:spMkLst>
        </pc:spChg>
        <pc:spChg chg="del mod">
          <ac:chgData name="Christophe SAURY" userId="S::chsa60855@eleve.isep.fr::43eed086-8aa4-472b-8420-68aa6d00d8a2" providerId="AD" clId="Web-{84D3F4A1-0D9E-4871-8852-405838AF06A1}" dt="2022-01-23T14:13:00.113" v="13"/>
          <ac:spMkLst>
            <pc:docMk/>
            <pc:sldMk cId="1291407510" sldId="294"/>
            <ac:spMk id="8" creationId="{4A6175DC-15C7-4586-B31E-D3DB0B52D052}"/>
          </ac:spMkLst>
        </pc:spChg>
      </pc:sldChg>
    </pc:docChg>
  </pc:docChgLst>
  <pc:docChgLst>
    <pc:chgData name="Christophe SAURY" userId="S::chsa60855@eleve.isep.fr::43eed086-8aa4-472b-8420-68aa6d00d8a2" providerId="AD" clId="Web-{04DEEBE7-DBC4-4F1C-9E44-BC669CA9536E}"/>
    <pc:docChg chg="modSld">
      <pc:chgData name="Christophe SAURY" userId="S::chsa60855@eleve.isep.fr::43eed086-8aa4-472b-8420-68aa6d00d8a2" providerId="AD" clId="Web-{04DEEBE7-DBC4-4F1C-9E44-BC669CA9536E}" dt="2022-01-16T20:55:26.274" v="40" actId="20577"/>
      <pc:docMkLst>
        <pc:docMk/>
      </pc:docMkLst>
      <pc:sldChg chg="addSp modSp">
        <pc:chgData name="Christophe SAURY" userId="S::chsa60855@eleve.isep.fr::43eed086-8aa4-472b-8420-68aa6d00d8a2" providerId="AD" clId="Web-{04DEEBE7-DBC4-4F1C-9E44-BC669CA9536E}" dt="2022-01-16T20:55:26.274" v="40" actId="20577"/>
        <pc:sldMkLst>
          <pc:docMk/>
          <pc:sldMk cId="791234068" sldId="284"/>
        </pc:sldMkLst>
        <pc:spChg chg="add mod">
          <ac:chgData name="Christophe SAURY" userId="S::chsa60855@eleve.isep.fr::43eed086-8aa4-472b-8420-68aa6d00d8a2" providerId="AD" clId="Web-{04DEEBE7-DBC4-4F1C-9E44-BC669CA9536E}" dt="2022-01-16T20:55:26.274" v="40" actId="20577"/>
          <ac:spMkLst>
            <pc:docMk/>
            <pc:sldMk cId="791234068" sldId="284"/>
            <ac:spMk id="9" creationId="{6E25CA1F-4084-4CEF-BFFB-C42234C15FC8}"/>
          </ac:spMkLst>
        </pc:spChg>
      </pc:sldChg>
      <pc:sldChg chg="addSp modSp">
        <pc:chgData name="Christophe SAURY" userId="S::chsa60855@eleve.isep.fr::43eed086-8aa4-472b-8420-68aa6d00d8a2" providerId="AD" clId="Web-{04DEEBE7-DBC4-4F1C-9E44-BC669CA9536E}" dt="2022-01-16T20:54:33.569" v="22"/>
        <pc:sldMkLst>
          <pc:docMk/>
          <pc:sldMk cId="4240144835" sldId="285"/>
        </pc:sldMkLst>
        <pc:spChg chg="add mod">
          <ac:chgData name="Christophe SAURY" userId="S::chsa60855@eleve.isep.fr::43eed086-8aa4-472b-8420-68aa6d00d8a2" providerId="AD" clId="Web-{04DEEBE7-DBC4-4F1C-9E44-BC669CA9536E}" dt="2022-01-16T20:54:33.569" v="22"/>
          <ac:spMkLst>
            <pc:docMk/>
            <pc:sldMk cId="4240144835" sldId="285"/>
            <ac:spMk id="6" creationId="{C64BE554-5629-47F1-867B-71D652F08232}"/>
          </ac:spMkLst>
        </pc:spChg>
        <pc:picChg chg="mod">
          <ac:chgData name="Christophe SAURY" userId="S::chsa60855@eleve.isep.fr::43eed086-8aa4-472b-8420-68aa6d00d8a2" providerId="AD" clId="Web-{04DEEBE7-DBC4-4F1C-9E44-BC669CA9536E}" dt="2022-01-16T20:54:02.381" v="18" actId="1076"/>
          <ac:picMkLst>
            <pc:docMk/>
            <pc:sldMk cId="4240144835" sldId="285"/>
            <ac:picMk id="3" creationId="{E032CE40-5549-4918-A64A-BD7EFADE4D68}"/>
          </ac:picMkLst>
        </pc:picChg>
      </pc:sldChg>
      <pc:sldChg chg="modSp">
        <pc:chgData name="Christophe SAURY" userId="S::chsa60855@eleve.isep.fr::43eed086-8aa4-472b-8420-68aa6d00d8a2" providerId="AD" clId="Web-{04DEEBE7-DBC4-4F1C-9E44-BC669CA9536E}" dt="2022-01-16T20:52:38.364" v="9" actId="1076"/>
        <pc:sldMkLst>
          <pc:docMk/>
          <pc:sldMk cId="1555298191" sldId="288"/>
        </pc:sldMkLst>
        <pc:spChg chg="mod">
          <ac:chgData name="Christophe SAURY" userId="S::chsa60855@eleve.isep.fr::43eed086-8aa4-472b-8420-68aa6d00d8a2" providerId="AD" clId="Web-{04DEEBE7-DBC4-4F1C-9E44-BC669CA9536E}" dt="2022-01-16T20:51:48.128" v="4" actId="1076"/>
          <ac:spMkLst>
            <pc:docMk/>
            <pc:sldMk cId="1555298191" sldId="288"/>
            <ac:spMk id="8" creationId="{A4FDCF71-1FF1-4889-AC48-CB57625D58E9}"/>
          </ac:spMkLst>
        </pc:spChg>
        <pc:picChg chg="mod">
          <ac:chgData name="Christophe SAURY" userId="S::chsa60855@eleve.isep.fr::43eed086-8aa4-472b-8420-68aa6d00d8a2" providerId="AD" clId="Web-{04DEEBE7-DBC4-4F1C-9E44-BC669CA9536E}" dt="2022-01-16T20:52:20.738" v="6" actId="1076"/>
          <ac:picMkLst>
            <pc:docMk/>
            <pc:sldMk cId="1555298191" sldId="288"/>
            <ac:picMk id="6" creationId="{66B9571A-24B5-4871-AA2E-F4AAE9E8CF30}"/>
          </ac:picMkLst>
        </pc:picChg>
        <pc:picChg chg="mod">
          <ac:chgData name="Christophe SAURY" userId="S::chsa60855@eleve.isep.fr::43eed086-8aa4-472b-8420-68aa6d00d8a2" providerId="AD" clId="Web-{04DEEBE7-DBC4-4F1C-9E44-BC669CA9536E}" dt="2022-01-16T20:52:23.942" v="7" actId="1076"/>
          <ac:picMkLst>
            <pc:docMk/>
            <pc:sldMk cId="1555298191" sldId="288"/>
            <ac:picMk id="9" creationId="{95355393-25B0-4D3D-8C8F-D862AC63FA9D}"/>
          </ac:picMkLst>
        </pc:picChg>
        <pc:picChg chg="mod">
          <ac:chgData name="Christophe SAURY" userId="S::chsa60855@eleve.isep.fr::43eed086-8aa4-472b-8420-68aa6d00d8a2" providerId="AD" clId="Web-{04DEEBE7-DBC4-4F1C-9E44-BC669CA9536E}" dt="2022-01-16T20:52:34.192" v="8" actId="1076"/>
          <ac:picMkLst>
            <pc:docMk/>
            <pc:sldMk cId="1555298191" sldId="288"/>
            <ac:picMk id="13" creationId="{7084E2FF-D2DC-4076-86DB-F3E74A1CBE47}"/>
          </ac:picMkLst>
        </pc:picChg>
        <pc:picChg chg="mod">
          <ac:chgData name="Christophe SAURY" userId="S::chsa60855@eleve.isep.fr::43eed086-8aa4-472b-8420-68aa6d00d8a2" providerId="AD" clId="Web-{04DEEBE7-DBC4-4F1C-9E44-BC669CA9536E}" dt="2022-01-16T20:52:38.364" v="9" actId="1076"/>
          <ac:picMkLst>
            <pc:docMk/>
            <pc:sldMk cId="1555298191" sldId="288"/>
            <ac:picMk id="15" creationId="{2B22F0B3-8896-406E-BD42-C665C43BAAC6}"/>
          </ac:picMkLst>
        </pc:picChg>
      </pc:sldChg>
    </pc:docChg>
  </pc:docChgLst>
  <pc:docChgLst>
    <pc:chgData name="Christophe SAURY" userId="S::chsa60855@eleve.isep.fr::43eed086-8aa4-472b-8420-68aa6d00d8a2" providerId="AD" clId="Web-{63504ECF-7F07-4153-81A4-B128D8FEBBD2}"/>
    <pc:docChg chg="addSld modSld">
      <pc:chgData name="Christophe SAURY" userId="S::chsa60855@eleve.isep.fr::43eed086-8aa4-472b-8420-68aa6d00d8a2" providerId="AD" clId="Web-{63504ECF-7F07-4153-81A4-B128D8FEBBD2}" dt="2022-01-16T10:26:27.447" v="14" actId="1076"/>
      <pc:docMkLst>
        <pc:docMk/>
      </pc:docMkLst>
      <pc:sldChg chg="addSp delSp modSp">
        <pc:chgData name="Christophe SAURY" userId="S::chsa60855@eleve.isep.fr::43eed086-8aa4-472b-8420-68aa6d00d8a2" providerId="AD" clId="Web-{63504ECF-7F07-4153-81A4-B128D8FEBBD2}" dt="2022-01-16T10:26:27.447" v="14" actId="1076"/>
        <pc:sldMkLst>
          <pc:docMk/>
          <pc:sldMk cId="2535794912" sldId="283"/>
        </pc:sldMkLst>
        <pc:spChg chg="mod">
          <ac:chgData name="Christophe SAURY" userId="S::chsa60855@eleve.isep.fr::43eed086-8aa4-472b-8420-68aa6d00d8a2" providerId="AD" clId="Web-{63504ECF-7F07-4153-81A4-B128D8FEBBD2}" dt="2022-01-16T10:24:35.727" v="0" actId="20577"/>
          <ac:spMkLst>
            <pc:docMk/>
            <pc:sldMk cId="2535794912" sldId="283"/>
            <ac:spMk id="2" creationId="{908FC1F9-481C-48A2-BAC0-22ED7A7499F2}"/>
          </ac:spMkLst>
        </pc:spChg>
        <pc:picChg chg="add del mod">
          <ac:chgData name="Christophe SAURY" userId="S::chsa60855@eleve.isep.fr::43eed086-8aa4-472b-8420-68aa6d00d8a2" providerId="AD" clId="Web-{63504ECF-7F07-4153-81A4-B128D8FEBBD2}" dt="2022-01-16T10:25:45.118" v="10"/>
          <ac:picMkLst>
            <pc:docMk/>
            <pc:sldMk cId="2535794912" sldId="283"/>
            <ac:picMk id="3" creationId="{9A293AE2-B7AA-401B-BEA5-7A2F876CE562}"/>
          </ac:picMkLst>
        </pc:picChg>
        <pc:picChg chg="add del mod">
          <ac:chgData name="Christophe SAURY" userId="S::chsa60855@eleve.isep.fr::43eed086-8aa4-472b-8420-68aa6d00d8a2" providerId="AD" clId="Web-{63504ECF-7F07-4153-81A4-B128D8FEBBD2}" dt="2022-01-16T10:25:42.431" v="9"/>
          <ac:picMkLst>
            <pc:docMk/>
            <pc:sldMk cId="2535794912" sldId="283"/>
            <ac:picMk id="6" creationId="{339C52F2-DAC5-49E4-97D6-7C4EF808C3AD}"/>
          </ac:picMkLst>
        </pc:picChg>
        <pc:picChg chg="add mod">
          <ac:chgData name="Christophe SAURY" userId="S::chsa60855@eleve.isep.fr::43eed086-8aa4-472b-8420-68aa6d00d8a2" providerId="AD" clId="Web-{63504ECF-7F07-4153-81A4-B128D8FEBBD2}" dt="2022-01-16T10:26:27.447" v="14" actId="1076"/>
          <ac:picMkLst>
            <pc:docMk/>
            <pc:sldMk cId="2535794912" sldId="283"/>
            <ac:picMk id="7" creationId="{BC8BD5CA-C58F-4C8F-8F2F-C11F79012FF2}"/>
          </ac:picMkLst>
        </pc:picChg>
      </pc:sldChg>
      <pc:sldChg chg="add replId">
        <pc:chgData name="Christophe SAURY" userId="S::chsa60855@eleve.isep.fr::43eed086-8aa4-472b-8420-68aa6d00d8a2" providerId="AD" clId="Web-{63504ECF-7F07-4153-81A4-B128D8FEBBD2}" dt="2022-01-16T10:25:34.134" v="8"/>
        <pc:sldMkLst>
          <pc:docMk/>
          <pc:sldMk cId="2117368966" sldId="289"/>
        </pc:sldMkLst>
      </pc:sldChg>
    </pc:docChg>
  </pc:docChgLst>
  <pc:docChgLst>
    <pc:chgData name="Benjamin POMBET" userId="S::bepo60912@eleve.isep.fr::c8c4f814-fdb1-41d6-b04e-9798916cd1d8" providerId="AD" clId="Web-{9E284D3B-A602-442A-A45D-BC9C9EBD9663}"/>
    <pc:docChg chg="modSld">
      <pc:chgData name="Benjamin POMBET" userId="S::bepo60912@eleve.isep.fr::c8c4f814-fdb1-41d6-b04e-9798916cd1d8" providerId="AD" clId="Web-{9E284D3B-A602-442A-A45D-BC9C9EBD9663}" dt="2021-12-21T17:55:28.345" v="7" actId="20577"/>
      <pc:docMkLst>
        <pc:docMk/>
      </pc:docMkLst>
      <pc:sldChg chg="modSp">
        <pc:chgData name="Benjamin POMBET" userId="S::bepo60912@eleve.isep.fr::c8c4f814-fdb1-41d6-b04e-9798916cd1d8" providerId="AD" clId="Web-{9E284D3B-A602-442A-A45D-BC9C9EBD9663}" dt="2021-12-21T17:55:28.345" v="7" actId="20577"/>
        <pc:sldMkLst>
          <pc:docMk/>
          <pc:sldMk cId="2803584197" sldId="259"/>
        </pc:sldMkLst>
        <pc:spChg chg="mod">
          <ac:chgData name="Benjamin POMBET" userId="S::bepo60912@eleve.isep.fr::c8c4f814-fdb1-41d6-b04e-9798916cd1d8" providerId="AD" clId="Web-{9E284D3B-A602-442A-A45D-BC9C9EBD9663}" dt="2021-12-21T17:55:25.063" v="6" actId="20577"/>
          <ac:spMkLst>
            <pc:docMk/>
            <pc:sldMk cId="2803584197" sldId="259"/>
            <ac:spMk id="2" creationId="{4BB8AEE4-FF3A-4E22-B103-571246B30F2C}"/>
          </ac:spMkLst>
        </pc:spChg>
        <pc:spChg chg="mod">
          <ac:chgData name="Benjamin POMBET" userId="S::bepo60912@eleve.isep.fr::c8c4f814-fdb1-41d6-b04e-9798916cd1d8" providerId="AD" clId="Web-{9E284D3B-A602-442A-A45D-BC9C9EBD9663}" dt="2021-12-21T17:55:28.345" v="7" actId="20577"/>
          <ac:spMkLst>
            <pc:docMk/>
            <pc:sldMk cId="2803584197" sldId="259"/>
            <ac:spMk id="3" creationId="{D83705C4-E9AE-4DD5-989F-E9661D826D1F}"/>
          </ac:spMkLst>
        </pc:spChg>
      </pc:sldChg>
    </pc:docChg>
  </pc:docChgLst>
  <pc:docChgLst>
    <pc:chgData name="Christophe SAURY" userId="S::chsa60855@eleve.isep.fr::43eed086-8aa4-472b-8420-68aa6d00d8a2" providerId="AD" clId="Web-{54DD131E-BB0D-4109-8604-C9C0C487D55E}"/>
    <pc:docChg chg="addSld modSld sldOrd">
      <pc:chgData name="Christophe SAURY" userId="S::chsa60855@eleve.isep.fr::43eed086-8aa4-472b-8420-68aa6d00d8a2" providerId="AD" clId="Web-{54DD131E-BB0D-4109-8604-C9C0C487D55E}" dt="2022-01-23T14:00:30.979" v="116" actId="20577"/>
      <pc:docMkLst>
        <pc:docMk/>
      </pc:docMkLst>
      <pc:sldChg chg="mod modShow">
        <pc:chgData name="Christophe SAURY" userId="S::chsa60855@eleve.isep.fr::43eed086-8aa4-472b-8420-68aa6d00d8a2" providerId="AD" clId="Web-{54DD131E-BB0D-4109-8604-C9C0C487D55E}" dt="2022-01-23T13:57:19.937" v="79"/>
        <pc:sldMkLst>
          <pc:docMk/>
          <pc:sldMk cId="1575661285" sldId="281"/>
        </pc:sldMkLst>
      </pc:sldChg>
      <pc:sldChg chg="addSp modSp">
        <pc:chgData name="Christophe SAURY" userId="S::chsa60855@eleve.isep.fr::43eed086-8aa4-472b-8420-68aa6d00d8a2" providerId="AD" clId="Web-{54DD131E-BB0D-4109-8604-C9C0C487D55E}" dt="2022-01-23T13:58:53.349" v="110"/>
        <pc:sldMkLst>
          <pc:docMk/>
          <pc:sldMk cId="3758415546" sldId="282"/>
        </pc:sldMkLst>
        <pc:spChg chg="mod">
          <ac:chgData name="Christophe SAURY" userId="S::chsa60855@eleve.isep.fr::43eed086-8aa4-472b-8420-68aa6d00d8a2" providerId="AD" clId="Web-{54DD131E-BB0D-4109-8604-C9C0C487D55E}" dt="2022-01-23T13:57:57.767" v="88" actId="1076"/>
          <ac:spMkLst>
            <pc:docMk/>
            <pc:sldMk cId="3758415546" sldId="282"/>
            <ac:spMk id="2" creationId="{CEFD3955-AA82-448F-ADDE-5C1DE9E5824C}"/>
          </ac:spMkLst>
        </pc:spChg>
        <pc:spChg chg="mod">
          <ac:chgData name="Christophe SAURY" userId="S::chsa60855@eleve.isep.fr::43eed086-8aa4-472b-8420-68aa6d00d8a2" providerId="AD" clId="Web-{54DD131E-BB0D-4109-8604-C9C0C487D55E}" dt="2022-01-23T13:15:15.872" v="50" actId="14100"/>
          <ac:spMkLst>
            <pc:docMk/>
            <pc:sldMk cId="3758415546" sldId="282"/>
            <ac:spMk id="7" creationId="{8E247FF8-C044-4B39-8B5C-931C88DDF97A}"/>
          </ac:spMkLst>
        </pc:spChg>
        <pc:spChg chg="mod">
          <ac:chgData name="Christophe SAURY" userId="S::chsa60855@eleve.isep.fr::43eed086-8aa4-472b-8420-68aa6d00d8a2" providerId="AD" clId="Web-{54DD131E-BB0D-4109-8604-C9C0C487D55E}" dt="2022-01-23T13:58:41.723" v="107" actId="20577"/>
          <ac:spMkLst>
            <pc:docMk/>
            <pc:sldMk cId="3758415546" sldId="282"/>
            <ac:spMk id="10" creationId="{38CEF684-3540-4A02-A724-A76C2EA4114C}"/>
          </ac:spMkLst>
        </pc:spChg>
        <pc:spChg chg="mod">
          <ac:chgData name="Christophe SAURY" userId="S::chsa60855@eleve.isep.fr::43eed086-8aa4-472b-8420-68aa6d00d8a2" providerId="AD" clId="Web-{54DD131E-BB0D-4109-8604-C9C0C487D55E}" dt="2022-01-23T13:58:47.958" v="109" actId="20577"/>
          <ac:spMkLst>
            <pc:docMk/>
            <pc:sldMk cId="3758415546" sldId="282"/>
            <ac:spMk id="12" creationId="{24A5B32B-3CC2-4962-AFFE-DD58A0BEDF5A}"/>
          </ac:spMkLst>
        </pc:spChg>
        <pc:spChg chg="add">
          <ac:chgData name="Christophe SAURY" userId="S::chsa60855@eleve.isep.fr::43eed086-8aa4-472b-8420-68aa6d00d8a2" providerId="AD" clId="Web-{54DD131E-BB0D-4109-8604-C9C0C487D55E}" dt="2022-01-23T13:58:53.349" v="110"/>
          <ac:spMkLst>
            <pc:docMk/>
            <pc:sldMk cId="3758415546" sldId="282"/>
            <ac:spMk id="16" creationId="{D5B0D33D-661D-4BBE-AEB0-17001654DF09}"/>
          </ac:spMkLst>
        </pc:spChg>
        <pc:cxnChg chg="mod">
          <ac:chgData name="Christophe SAURY" userId="S::chsa60855@eleve.isep.fr::43eed086-8aa4-472b-8420-68aa6d00d8a2" providerId="AD" clId="Web-{54DD131E-BB0D-4109-8604-C9C0C487D55E}" dt="2022-01-23T13:15:19.872" v="51" actId="14100"/>
          <ac:cxnSpMkLst>
            <pc:docMk/>
            <pc:sldMk cId="3758415546" sldId="282"/>
            <ac:cxnSpMk id="15" creationId="{B282E73A-7FCD-4267-93E6-A9B6ACDC264D}"/>
          </ac:cxnSpMkLst>
        </pc:cxnChg>
      </pc:sldChg>
      <pc:sldChg chg="mod modShow">
        <pc:chgData name="Christophe SAURY" userId="S::chsa60855@eleve.isep.fr::43eed086-8aa4-472b-8420-68aa6d00d8a2" providerId="AD" clId="Web-{54DD131E-BB0D-4109-8604-C9C0C487D55E}" dt="2022-01-23T13:57:12.656" v="78"/>
        <pc:sldMkLst>
          <pc:docMk/>
          <pc:sldMk cId="2535794912" sldId="283"/>
        </pc:sldMkLst>
      </pc:sldChg>
      <pc:sldChg chg="addSp modSp mod modShow">
        <pc:chgData name="Christophe SAURY" userId="S::chsa60855@eleve.isep.fr::43eed086-8aa4-472b-8420-68aa6d00d8a2" providerId="AD" clId="Web-{54DD131E-BB0D-4109-8604-C9C0C487D55E}" dt="2022-01-23T13:56:58.452" v="77"/>
        <pc:sldMkLst>
          <pc:docMk/>
          <pc:sldMk cId="791234068" sldId="284"/>
        </pc:sldMkLst>
        <pc:spChg chg="add mod">
          <ac:chgData name="Christophe SAURY" userId="S::chsa60855@eleve.isep.fr::43eed086-8aa4-472b-8420-68aa6d00d8a2" providerId="AD" clId="Web-{54DD131E-BB0D-4109-8604-C9C0C487D55E}" dt="2022-01-23T13:08:12.396" v="13" actId="1076"/>
          <ac:spMkLst>
            <pc:docMk/>
            <pc:sldMk cId="791234068" sldId="284"/>
            <ac:spMk id="11" creationId="{0D119C42-3DC5-4409-9947-D85C65D93BD6}"/>
          </ac:spMkLst>
        </pc:spChg>
      </pc:sldChg>
      <pc:sldChg chg="ord">
        <pc:chgData name="Christophe SAURY" userId="S::chsa60855@eleve.isep.fr::43eed086-8aa4-472b-8420-68aa6d00d8a2" providerId="AD" clId="Web-{54DD131E-BB0D-4109-8604-C9C0C487D55E}" dt="2022-01-23T13:59:27.632" v="112"/>
        <pc:sldMkLst>
          <pc:docMk/>
          <pc:sldMk cId="4240144835" sldId="285"/>
        </pc:sldMkLst>
      </pc:sldChg>
      <pc:sldChg chg="addSp modSp">
        <pc:chgData name="Christophe SAURY" userId="S::chsa60855@eleve.isep.fr::43eed086-8aa4-472b-8420-68aa6d00d8a2" providerId="AD" clId="Web-{54DD131E-BB0D-4109-8604-C9C0C487D55E}" dt="2022-01-23T13:07:31.128" v="7" actId="1076"/>
        <pc:sldMkLst>
          <pc:docMk/>
          <pc:sldMk cId="3691274093" sldId="286"/>
        </pc:sldMkLst>
        <pc:spChg chg="add mod">
          <ac:chgData name="Christophe SAURY" userId="S::chsa60855@eleve.isep.fr::43eed086-8aa4-472b-8420-68aa6d00d8a2" providerId="AD" clId="Web-{54DD131E-BB0D-4109-8604-C9C0C487D55E}" dt="2022-01-23T13:07:31.128" v="7" actId="1076"/>
          <ac:spMkLst>
            <pc:docMk/>
            <pc:sldMk cId="3691274093" sldId="286"/>
            <ac:spMk id="3" creationId="{B21EEACC-3FDF-4A7A-859B-798A015E1522}"/>
          </ac:spMkLst>
        </pc:spChg>
      </pc:sldChg>
      <pc:sldChg chg="addSp delSp modSp ord">
        <pc:chgData name="Christophe SAURY" userId="S::chsa60855@eleve.isep.fr::43eed086-8aa4-472b-8420-68aa6d00d8a2" providerId="AD" clId="Web-{54DD131E-BB0D-4109-8604-C9C0C487D55E}" dt="2022-01-23T14:00:30.979" v="116" actId="20577"/>
        <pc:sldMkLst>
          <pc:docMk/>
          <pc:sldMk cId="2493088507" sldId="287"/>
        </pc:sldMkLst>
        <pc:spChg chg="add del">
          <ac:chgData name="Christophe SAURY" userId="S::chsa60855@eleve.isep.fr::43eed086-8aa4-472b-8420-68aa6d00d8a2" providerId="AD" clId="Web-{54DD131E-BB0D-4109-8604-C9C0C487D55E}" dt="2022-01-23T13:11:13.921" v="35"/>
          <ac:spMkLst>
            <pc:docMk/>
            <pc:sldMk cId="2493088507" sldId="287"/>
            <ac:spMk id="7" creationId="{94AA8008-7474-4613-820F-7780C2386568}"/>
          </ac:spMkLst>
        </pc:spChg>
        <pc:spChg chg="add mod">
          <ac:chgData name="Christophe SAURY" userId="S::chsa60855@eleve.isep.fr::43eed086-8aa4-472b-8420-68aa6d00d8a2" providerId="AD" clId="Web-{54DD131E-BB0D-4109-8604-C9C0C487D55E}" dt="2022-01-23T13:10:23.762" v="16" actId="14100"/>
          <ac:spMkLst>
            <pc:docMk/>
            <pc:sldMk cId="2493088507" sldId="287"/>
            <ac:spMk id="8" creationId="{4A6175DC-15C7-4586-B31E-D3DB0B52D052}"/>
          </ac:spMkLst>
        </pc:spChg>
        <pc:spChg chg="add del">
          <ac:chgData name="Christophe SAURY" userId="S::chsa60855@eleve.isep.fr::43eed086-8aa4-472b-8420-68aa6d00d8a2" providerId="AD" clId="Web-{54DD131E-BB0D-4109-8604-C9C0C487D55E}" dt="2022-01-23T13:10:45.498" v="33"/>
          <ac:spMkLst>
            <pc:docMk/>
            <pc:sldMk cId="2493088507" sldId="287"/>
            <ac:spMk id="9" creationId="{6D24EAB2-23CB-4BC2-97B8-1B3E4CD4055D}"/>
          </ac:spMkLst>
        </pc:spChg>
        <pc:spChg chg="add mod">
          <ac:chgData name="Christophe SAURY" userId="S::chsa60855@eleve.isep.fr::43eed086-8aa4-472b-8420-68aa6d00d8a2" providerId="AD" clId="Web-{54DD131E-BB0D-4109-8604-C9C0C487D55E}" dt="2022-01-23T14:00:30.979" v="116" actId="20577"/>
          <ac:spMkLst>
            <pc:docMk/>
            <pc:sldMk cId="2493088507" sldId="287"/>
            <ac:spMk id="10" creationId="{27981476-134F-42B2-80BE-03AA53B737E2}"/>
          </ac:spMkLst>
        </pc:spChg>
        <pc:picChg chg="add del mod">
          <ac:chgData name="Christophe SAURY" userId="S::chsa60855@eleve.isep.fr::43eed086-8aa4-472b-8420-68aa6d00d8a2" providerId="AD" clId="Web-{54DD131E-BB0D-4109-8604-C9C0C487D55E}" dt="2022-01-23T13:07:42.316" v="9"/>
          <ac:picMkLst>
            <pc:docMk/>
            <pc:sldMk cId="2493088507" sldId="287"/>
            <ac:picMk id="3" creationId="{60B0AEB3-8D9B-4DDE-AE01-F1B2000934C5}"/>
          </ac:picMkLst>
        </pc:picChg>
      </pc:sldChg>
      <pc:sldChg chg="addSp">
        <pc:chgData name="Christophe SAURY" userId="S::chsa60855@eleve.isep.fr::43eed086-8aa4-472b-8420-68aa6d00d8a2" providerId="AD" clId="Web-{54DD131E-BB0D-4109-8604-C9C0C487D55E}" dt="2022-01-23T13:08:00.207" v="11"/>
        <pc:sldMkLst>
          <pc:docMk/>
          <pc:sldMk cId="1555298191" sldId="288"/>
        </pc:sldMkLst>
        <pc:spChg chg="add">
          <ac:chgData name="Christophe SAURY" userId="S::chsa60855@eleve.isep.fr::43eed086-8aa4-472b-8420-68aa6d00d8a2" providerId="AD" clId="Web-{54DD131E-BB0D-4109-8604-C9C0C487D55E}" dt="2022-01-23T13:08:00.207" v="11"/>
          <ac:spMkLst>
            <pc:docMk/>
            <pc:sldMk cId="1555298191" sldId="288"/>
            <ac:spMk id="12" creationId="{8D3969FE-2120-4F1D-B476-ADE193199FEA}"/>
          </ac:spMkLst>
        </pc:spChg>
      </pc:sldChg>
      <pc:sldChg chg="mod modShow">
        <pc:chgData name="Christophe SAURY" userId="S::chsa60855@eleve.isep.fr::43eed086-8aa4-472b-8420-68aa6d00d8a2" providerId="AD" clId="Web-{54DD131E-BB0D-4109-8604-C9C0C487D55E}" dt="2022-01-23T13:59:07.459" v="111"/>
        <pc:sldMkLst>
          <pc:docMk/>
          <pc:sldMk cId="2117368966" sldId="289"/>
        </pc:sldMkLst>
      </pc:sldChg>
      <pc:sldChg chg="addSp delSp modSp add ord replId">
        <pc:chgData name="Christophe SAURY" userId="S::chsa60855@eleve.isep.fr::43eed086-8aa4-472b-8420-68aa6d00d8a2" providerId="AD" clId="Web-{54DD131E-BB0D-4109-8604-C9C0C487D55E}" dt="2022-01-23T13:59:31.929" v="113"/>
        <pc:sldMkLst>
          <pc:docMk/>
          <pc:sldMk cId="3593377728" sldId="292"/>
        </pc:sldMkLst>
        <pc:spChg chg="add">
          <ac:chgData name="Christophe SAURY" userId="S::chsa60855@eleve.isep.fr::43eed086-8aa4-472b-8420-68aa6d00d8a2" providerId="AD" clId="Web-{54DD131E-BB0D-4109-8604-C9C0C487D55E}" dt="2022-01-23T13:13:51.664" v="45"/>
          <ac:spMkLst>
            <pc:docMk/>
            <pc:sldMk cId="3593377728" sldId="292"/>
            <ac:spMk id="10" creationId="{B85A555A-5004-4261-822A-B2C138A1CEF2}"/>
          </ac:spMkLst>
        </pc:spChg>
        <pc:picChg chg="del">
          <ac:chgData name="Christophe SAURY" userId="S::chsa60855@eleve.isep.fr::43eed086-8aa4-472b-8420-68aa6d00d8a2" providerId="AD" clId="Web-{54DD131E-BB0D-4109-8604-C9C0C487D55E}" dt="2022-01-23T13:11:25.641" v="37"/>
          <ac:picMkLst>
            <pc:docMk/>
            <pc:sldMk cId="3593377728" sldId="292"/>
            <ac:picMk id="3" creationId="{E032CE40-5549-4918-A64A-BD7EFADE4D68}"/>
          </ac:picMkLst>
        </pc:picChg>
        <pc:picChg chg="add mod">
          <ac:chgData name="Christophe SAURY" userId="S::chsa60855@eleve.isep.fr::43eed086-8aa4-472b-8420-68aa6d00d8a2" providerId="AD" clId="Web-{54DD131E-BB0D-4109-8604-C9C0C487D55E}" dt="2022-01-23T13:12:15.440" v="41" actId="1076"/>
          <ac:picMkLst>
            <pc:docMk/>
            <pc:sldMk cId="3593377728" sldId="292"/>
            <ac:picMk id="7" creationId="{76A877B0-7780-4598-82DF-D2A9DA27A681}"/>
          </ac:picMkLst>
        </pc:picChg>
        <pc:picChg chg="add mod">
          <ac:chgData name="Christophe SAURY" userId="S::chsa60855@eleve.isep.fr::43eed086-8aa4-472b-8420-68aa6d00d8a2" providerId="AD" clId="Web-{54DD131E-BB0D-4109-8604-C9C0C487D55E}" dt="2022-01-23T13:13:33.226" v="44" actId="14100"/>
          <ac:picMkLst>
            <pc:docMk/>
            <pc:sldMk cId="3593377728" sldId="292"/>
            <ac:picMk id="8" creationId="{83DA3073-2D96-480A-B2CB-A5E97EEC8577}"/>
          </ac:picMkLst>
        </pc:picChg>
      </pc:sldChg>
      <pc:sldChg chg="delSp modSp add ord replId">
        <pc:chgData name="Christophe SAURY" userId="S::chsa60855@eleve.isep.fr::43eed086-8aa4-472b-8420-68aa6d00d8a2" providerId="AD" clId="Web-{54DD131E-BB0D-4109-8604-C9C0C487D55E}" dt="2022-01-23T13:33:19.682" v="76" actId="20577"/>
        <pc:sldMkLst>
          <pc:docMk/>
          <pc:sldMk cId="1291407510" sldId="294"/>
        </pc:sldMkLst>
        <pc:spChg chg="mod">
          <ac:chgData name="Christophe SAURY" userId="S::chsa60855@eleve.isep.fr::43eed086-8aa4-472b-8420-68aa6d00d8a2" providerId="AD" clId="Web-{54DD131E-BB0D-4109-8604-C9C0C487D55E}" dt="2022-01-23T13:33:19.682" v="76" actId="20577"/>
          <ac:spMkLst>
            <pc:docMk/>
            <pc:sldMk cId="1291407510" sldId="294"/>
            <ac:spMk id="5" creationId="{420E4AB6-1AF6-4E04-9452-48E8ADCEC8DD}"/>
          </ac:spMkLst>
        </pc:spChg>
        <pc:spChg chg="del">
          <ac:chgData name="Christophe SAURY" userId="S::chsa60855@eleve.isep.fr::43eed086-8aa4-472b-8420-68aa6d00d8a2" providerId="AD" clId="Web-{54DD131E-BB0D-4109-8604-C9C0C487D55E}" dt="2022-01-23T13:32:47.524" v="61"/>
          <ac:spMkLst>
            <pc:docMk/>
            <pc:sldMk cId="1291407510" sldId="294"/>
            <ac:spMk id="10" creationId="{27981476-134F-42B2-80BE-03AA53B737E2}"/>
          </ac:spMkLst>
        </pc:spChg>
      </pc:sldChg>
    </pc:docChg>
  </pc:docChgLst>
  <pc:docChgLst>
    <pc:chgData name="William MBOLLO MBASSY DIKONGUE" userId="S::wimm62178@eleve.isep.fr::d6b47db6-af79-4202-8a20-9fad464dbfda" providerId="AD" clId="Web-{BBB213FE-19A0-4191-B84F-22EB55AC8382}"/>
    <pc:docChg chg="modSld">
      <pc:chgData name="William MBOLLO MBASSY DIKONGUE" userId="S::wimm62178@eleve.isep.fr::d6b47db6-af79-4202-8a20-9fad464dbfda" providerId="AD" clId="Web-{BBB213FE-19A0-4191-B84F-22EB55AC8382}" dt="2021-12-24T09:46:05.024" v="9" actId="20577"/>
      <pc:docMkLst>
        <pc:docMk/>
      </pc:docMkLst>
      <pc:sldChg chg="modSp">
        <pc:chgData name="William MBOLLO MBASSY DIKONGUE" userId="S::wimm62178@eleve.isep.fr::d6b47db6-af79-4202-8a20-9fad464dbfda" providerId="AD" clId="Web-{BBB213FE-19A0-4191-B84F-22EB55AC8382}" dt="2021-12-24T09:46:05.024" v="9" actId="20577"/>
        <pc:sldMkLst>
          <pc:docMk/>
          <pc:sldMk cId="591972680" sldId="264"/>
        </pc:sldMkLst>
        <pc:spChg chg="mod">
          <ac:chgData name="William MBOLLO MBASSY DIKONGUE" userId="S::wimm62178@eleve.isep.fr::d6b47db6-af79-4202-8a20-9fad464dbfda" providerId="AD" clId="Web-{BBB213FE-19A0-4191-B84F-22EB55AC8382}" dt="2021-12-24T09:46:05.024" v="9" actId="20577"/>
          <ac:spMkLst>
            <pc:docMk/>
            <pc:sldMk cId="591972680" sldId="264"/>
            <ac:spMk id="5" creationId="{F3721BF3-971C-461F-8846-6FC0BE8C3A43}"/>
          </ac:spMkLst>
        </pc:spChg>
      </pc:sldChg>
    </pc:docChg>
  </pc:docChgLst>
  <pc:docChgLst>
    <pc:chgData name="Christophe SAURY" userId="S::chsa60855@eleve.isep.fr::43eed086-8aa4-472b-8420-68aa6d00d8a2" providerId="AD" clId="Web-{7C1FB27E-2EF6-435C-ABEB-CA67B5EFC414}"/>
    <pc:docChg chg="delSld modSld">
      <pc:chgData name="Christophe SAURY" userId="S::chsa60855@eleve.isep.fr::43eed086-8aa4-472b-8420-68aa6d00d8a2" providerId="AD" clId="Web-{7C1FB27E-2EF6-435C-ABEB-CA67B5EFC414}" dt="2022-01-25T21:44:50.900" v="5"/>
      <pc:docMkLst>
        <pc:docMk/>
      </pc:docMkLst>
      <pc:sldChg chg="del">
        <pc:chgData name="Christophe SAURY" userId="S::chsa60855@eleve.isep.fr::43eed086-8aa4-472b-8420-68aa6d00d8a2" providerId="AD" clId="Web-{7C1FB27E-2EF6-435C-ABEB-CA67B5EFC414}" dt="2022-01-25T21:44:50.900" v="5"/>
        <pc:sldMkLst>
          <pc:docMk/>
          <pc:sldMk cId="1575661285" sldId="281"/>
        </pc:sldMkLst>
      </pc:sldChg>
      <pc:sldChg chg="del">
        <pc:chgData name="Christophe SAURY" userId="S::chsa60855@eleve.isep.fr::43eed086-8aa4-472b-8420-68aa6d00d8a2" providerId="AD" clId="Web-{7C1FB27E-2EF6-435C-ABEB-CA67B5EFC414}" dt="2022-01-25T21:44:46.025" v="3"/>
        <pc:sldMkLst>
          <pc:docMk/>
          <pc:sldMk cId="2535794912" sldId="283"/>
        </pc:sldMkLst>
      </pc:sldChg>
      <pc:sldChg chg="del">
        <pc:chgData name="Christophe SAURY" userId="S::chsa60855@eleve.isep.fr::43eed086-8aa4-472b-8420-68aa6d00d8a2" providerId="AD" clId="Web-{7C1FB27E-2EF6-435C-ABEB-CA67B5EFC414}" dt="2022-01-25T21:43:41.726" v="0"/>
        <pc:sldMkLst>
          <pc:docMk/>
          <pc:sldMk cId="2493088507" sldId="287"/>
        </pc:sldMkLst>
      </pc:sldChg>
      <pc:sldChg chg="del">
        <pc:chgData name="Christophe SAURY" userId="S::chsa60855@eleve.isep.fr::43eed086-8aa4-472b-8420-68aa6d00d8a2" providerId="AD" clId="Web-{7C1FB27E-2EF6-435C-ABEB-CA67B5EFC414}" dt="2022-01-25T21:44:48.072" v="4"/>
        <pc:sldMkLst>
          <pc:docMk/>
          <pc:sldMk cId="2117368966" sldId="289"/>
        </pc:sldMkLst>
      </pc:sldChg>
      <pc:sldChg chg="del">
        <pc:chgData name="Christophe SAURY" userId="S::chsa60855@eleve.isep.fr::43eed086-8aa4-472b-8420-68aa6d00d8a2" providerId="AD" clId="Web-{7C1FB27E-2EF6-435C-ABEB-CA67B5EFC414}" dt="2022-01-25T21:44:37.415" v="2"/>
        <pc:sldMkLst>
          <pc:docMk/>
          <pc:sldMk cId="3593377728" sldId="292"/>
        </pc:sldMkLst>
      </pc:sldChg>
      <pc:sldChg chg="mod modShow">
        <pc:chgData name="Christophe SAURY" userId="S::chsa60855@eleve.isep.fr::43eed086-8aa4-472b-8420-68aa6d00d8a2" providerId="AD" clId="Web-{7C1FB27E-2EF6-435C-ABEB-CA67B5EFC414}" dt="2022-01-25T21:43:50.289" v="1"/>
        <pc:sldMkLst>
          <pc:docMk/>
          <pc:sldMk cId="2186522521" sldId="293"/>
        </pc:sldMkLst>
      </pc:sldChg>
    </pc:docChg>
  </pc:docChgLst>
  <pc:docChgLst>
    <pc:chgData name="Christophe SAURY" userId="S::chsa60855@eleve.isep.fr::43eed086-8aa4-472b-8420-68aa6d00d8a2" providerId="AD" clId="Web-{907A9DFC-9C8B-4ECD-B8C1-20635B582328}"/>
    <pc:docChg chg="modSld">
      <pc:chgData name="Christophe SAURY" userId="S::chsa60855@eleve.isep.fr::43eed086-8aa4-472b-8420-68aa6d00d8a2" providerId="AD" clId="Web-{907A9DFC-9C8B-4ECD-B8C1-20635B582328}" dt="2022-01-23T14:02:54.443" v="1"/>
      <pc:docMkLst>
        <pc:docMk/>
      </pc:docMkLst>
      <pc:sldChg chg="delSp">
        <pc:chgData name="Christophe SAURY" userId="S::chsa60855@eleve.isep.fr::43eed086-8aa4-472b-8420-68aa6d00d8a2" providerId="AD" clId="Web-{907A9DFC-9C8B-4ECD-B8C1-20635B582328}" dt="2022-01-23T14:02:54.443" v="1"/>
        <pc:sldMkLst>
          <pc:docMk/>
          <pc:sldMk cId="3758415546" sldId="282"/>
        </pc:sldMkLst>
        <pc:spChg chg="del">
          <ac:chgData name="Christophe SAURY" userId="S::chsa60855@eleve.isep.fr::43eed086-8aa4-472b-8420-68aa6d00d8a2" providerId="AD" clId="Web-{907A9DFC-9C8B-4ECD-B8C1-20635B582328}" dt="2022-01-23T14:02:54.443" v="1"/>
          <ac:spMkLst>
            <pc:docMk/>
            <pc:sldMk cId="3758415546" sldId="282"/>
            <ac:spMk id="16" creationId="{D5B0D33D-661D-4BBE-AEB0-17001654DF09}"/>
          </ac:spMkLst>
        </pc:spChg>
      </pc:sldChg>
      <pc:sldChg chg="mod modShow">
        <pc:chgData name="Christophe SAURY" userId="S::chsa60855@eleve.isep.fr::43eed086-8aa4-472b-8420-68aa6d00d8a2" providerId="AD" clId="Web-{907A9DFC-9C8B-4ECD-B8C1-20635B582328}" dt="2022-01-23T14:01:47.395" v="0"/>
        <pc:sldMkLst>
          <pc:docMk/>
          <pc:sldMk cId="2186522521" sldId="293"/>
        </pc:sldMkLst>
      </pc:sldChg>
    </pc:docChg>
  </pc:docChgLst>
  <pc:docChgLst>
    <pc:chgData name="William MBOLLO MBASSY DIKONGUE" userId="S::wimm62178@eleve.isep.fr::d6b47db6-af79-4202-8a20-9fad464dbfda" providerId="AD" clId="Web-{DFF9DEBC-7072-4209-A243-9D6B774D845C}"/>
    <pc:docChg chg="modSld">
      <pc:chgData name="William MBOLLO MBASSY DIKONGUE" userId="S::wimm62178@eleve.isep.fr::d6b47db6-af79-4202-8a20-9fad464dbfda" providerId="AD" clId="Web-{DFF9DEBC-7072-4209-A243-9D6B774D845C}" dt="2022-01-25T19:03:46.974" v="424" actId="1076"/>
      <pc:docMkLst>
        <pc:docMk/>
      </pc:docMkLst>
      <pc:sldChg chg="modSp">
        <pc:chgData name="William MBOLLO MBASSY DIKONGUE" userId="S::wimm62178@eleve.isep.fr::d6b47db6-af79-4202-8a20-9fad464dbfda" providerId="AD" clId="Web-{DFF9DEBC-7072-4209-A243-9D6B774D845C}" dt="2022-01-25T18:53:47.913" v="348" actId="20577"/>
        <pc:sldMkLst>
          <pc:docMk/>
          <pc:sldMk cId="791234068" sldId="284"/>
        </pc:sldMkLst>
        <pc:spChg chg="mod">
          <ac:chgData name="William MBOLLO MBASSY DIKONGUE" userId="S::wimm62178@eleve.isep.fr::d6b47db6-af79-4202-8a20-9fad464dbfda" providerId="AD" clId="Web-{DFF9DEBC-7072-4209-A243-9D6B774D845C}" dt="2022-01-25T18:51:34.972" v="320" actId="20577"/>
          <ac:spMkLst>
            <pc:docMk/>
            <pc:sldMk cId="791234068" sldId="284"/>
            <ac:spMk id="8" creationId="{0E3F8EDD-020A-402D-B1F0-7CE793438CCF}"/>
          </ac:spMkLst>
        </pc:spChg>
        <pc:spChg chg="mod">
          <ac:chgData name="William MBOLLO MBASSY DIKONGUE" userId="S::wimm62178@eleve.isep.fr::d6b47db6-af79-4202-8a20-9fad464dbfda" providerId="AD" clId="Web-{DFF9DEBC-7072-4209-A243-9D6B774D845C}" dt="2022-01-25T18:53:47.913" v="348" actId="20577"/>
          <ac:spMkLst>
            <pc:docMk/>
            <pc:sldMk cId="791234068" sldId="284"/>
            <ac:spMk id="11" creationId="{0D119C42-3DC5-4409-9947-D85C65D93BD6}"/>
          </ac:spMkLst>
        </pc:spChg>
        <pc:spChg chg="mod">
          <ac:chgData name="William MBOLLO MBASSY DIKONGUE" userId="S::wimm62178@eleve.isep.fr::d6b47db6-af79-4202-8a20-9fad464dbfda" providerId="AD" clId="Web-{DFF9DEBC-7072-4209-A243-9D6B774D845C}" dt="2022-01-25T18:53:38.256" v="345" actId="20577"/>
          <ac:spMkLst>
            <pc:docMk/>
            <pc:sldMk cId="791234068" sldId="284"/>
            <ac:spMk id="12" creationId="{81D04DCF-9E7D-492F-8CCE-20E43FD556F2}"/>
          </ac:spMkLst>
        </pc:spChg>
        <pc:cxnChg chg="mod">
          <ac:chgData name="William MBOLLO MBASSY DIKONGUE" userId="S::wimm62178@eleve.isep.fr::d6b47db6-af79-4202-8a20-9fad464dbfda" providerId="AD" clId="Web-{DFF9DEBC-7072-4209-A243-9D6B774D845C}" dt="2022-01-25T18:51:38.660" v="321" actId="1076"/>
          <ac:cxnSpMkLst>
            <pc:docMk/>
            <pc:sldMk cId="791234068" sldId="284"/>
            <ac:cxnSpMk id="13" creationId="{26AC1F26-1309-45F7-BC2D-20FD0D21F7BC}"/>
          </ac:cxnSpMkLst>
        </pc:cxnChg>
      </pc:sldChg>
      <pc:sldChg chg="addSp delSp modSp">
        <pc:chgData name="William MBOLLO MBASSY DIKONGUE" userId="S::wimm62178@eleve.isep.fr::d6b47db6-af79-4202-8a20-9fad464dbfda" providerId="AD" clId="Web-{DFF9DEBC-7072-4209-A243-9D6B774D845C}" dt="2022-01-25T18:41:01.334" v="105" actId="1076"/>
        <pc:sldMkLst>
          <pc:docMk/>
          <pc:sldMk cId="3691274093" sldId="286"/>
        </pc:sldMkLst>
        <pc:spChg chg="del mod">
          <ac:chgData name="William MBOLLO MBASSY DIKONGUE" userId="S::wimm62178@eleve.isep.fr::d6b47db6-af79-4202-8a20-9fad464dbfda" providerId="AD" clId="Web-{DFF9DEBC-7072-4209-A243-9D6B774D845C}" dt="2022-01-25T18:32:26.166" v="1"/>
          <ac:spMkLst>
            <pc:docMk/>
            <pc:sldMk cId="3691274093" sldId="286"/>
            <ac:spMk id="6" creationId="{5E5D5038-6897-4BC5-859A-D6950C588323}"/>
          </ac:spMkLst>
        </pc:spChg>
        <pc:spChg chg="mod">
          <ac:chgData name="William MBOLLO MBASSY DIKONGUE" userId="S::wimm62178@eleve.isep.fr::d6b47db6-af79-4202-8a20-9fad464dbfda" providerId="AD" clId="Web-{DFF9DEBC-7072-4209-A243-9D6B774D845C}" dt="2022-01-25T18:40:55.474" v="104" actId="1076"/>
          <ac:spMkLst>
            <pc:docMk/>
            <pc:sldMk cId="3691274093" sldId="286"/>
            <ac:spMk id="7" creationId="{00000000-0000-0000-0000-000000000000}"/>
          </ac:spMkLst>
        </pc:spChg>
        <pc:spChg chg="add mod">
          <ac:chgData name="William MBOLLO MBASSY DIKONGUE" userId="S::wimm62178@eleve.isep.fr::d6b47db6-af79-4202-8a20-9fad464dbfda" providerId="AD" clId="Web-{DFF9DEBC-7072-4209-A243-9D6B774D845C}" dt="2022-01-25T18:40:17.348" v="96" actId="20577"/>
          <ac:spMkLst>
            <pc:docMk/>
            <pc:sldMk cId="3691274093" sldId="286"/>
            <ac:spMk id="10" creationId="{5BB6846C-38A2-418D-9668-7B9EEDEDE090}"/>
          </ac:spMkLst>
        </pc:spChg>
        <pc:spChg chg="add del mod">
          <ac:chgData name="William MBOLLO MBASSY DIKONGUE" userId="S::wimm62178@eleve.isep.fr::d6b47db6-af79-4202-8a20-9fad464dbfda" providerId="AD" clId="Web-{DFF9DEBC-7072-4209-A243-9D6B774D845C}" dt="2022-01-25T18:35:19.420" v="28"/>
          <ac:spMkLst>
            <pc:docMk/>
            <pc:sldMk cId="3691274093" sldId="286"/>
            <ac:spMk id="12" creationId="{9082711A-B855-41FF-9CA9-441D516792F8}"/>
          </ac:spMkLst>
        </pc:spChg>
        <pc:spChg chg="del mod">
          <ac:chgData name="William MBOLLO MBASSY DIKONGUE" userId="S::wimm62178@eleve.isep.fr::d6b47db6-af79-4202-8a20-9fad464dbfda" providerId="AD" clId="Web-{DFF9DEBC-7072-4209-A243-9D6B774D845C}" dt="2022-01-25T18:36:29.671" v="36"/>
          <ac:spMkLst>
            <pc:docMk/>
            <pc:sldMk cId="3691274093" sldId="286"/>
            <ac:spMk id="17" creationId="{00000000-0000-0000-0000-000000000000}"/>
          </ac:spMkLst>
        </pc:spChg>
        <pc:spChg chg="add mod">
          <ac:chgData name="William MBOLLO MBASSY DIKONGUE" userId="S::wimm62178@eleve.isep.fr::d6b47db6-af79-4202-8a20-9fad464dbfda" providerId="AD" clId="Web-{DFF9DEBC-7072-4209-A243-9D6B774D845C}" dt="2022-01-25T18:41:01.334" v="105" actId="1076"/>
          <ac:spMkLst>
            <pc:docMk/>
            <pc:sldMk cId="3691274093" sldId="286"/>
            <ac:spMk id="18" creationId="{72CAB6DE-D813-4E7F-9181-E2A228270043}"/>
          </ac:spMkLst>
        </pc:spChg>
        <pc:picChg chg="add del mod">
          <ac:chgData name="William MBOLLO MBASSY DIKONGUE" userId="S::wimm62178@eleve.isep.fr::d6b47db6-af79-4202-8a20-9fad464dbfda" providerId="AD" clId="Web-{DFF9DEBC-7072-4209-A243-9D6B774D845C}" dt="2022-01-25T18:38:13.096" v="53"/>
          <ac:picMkLst>
            <pc:docMk/>
            <pc:sldMk cId="3691274093" sldId="286"/>
            <ac:picMk id="9" creationId="{87D691D0-B314-4417-B4C1-DB163BAC660C}"/>
          </ac:picMkLst>
        </pc:picChg>
        <pc:picChg chg="add del mod">
          <ac:chgData name="William MBOLLO MBASSY DIKONGUE" userId="S::wimm62178@eleve.isep.fr::d6b47db6-af79-4202-8a20-9fad464dbfda" providerId="AD" clId="Web-{DFF9DEBC-7072-4209-A243-9D6B774D845C}" dt="2022-01-25T18:35:06.998" v="20"/>
          <ac:picMkLst>
            <pc:docMk/>
            <pc:sldMk cId="3691274093" sldId="286"/>
            <ac:picMk id="11" creationId="{369F90A7-0B82-47BB-919D-60F3BF22330A}"/>
          </ac:picMkLst>
        </pc:picChg>
        <pc:picChg chg="add del mod">
          <ac:chgData name="William MBOLLO MBASSY DIKONGUE" userId="S::wimm62178@eleve.isep.fr::d6b47db6-af79-4202-8a20-9fad464dbfda" providerId="AD" clId="Web-{DFF9DEBC-7072-4209-A243-9D6B774D845C}" dt="2022-01-25T18:37:46.533" v="48"/>
          <ac:picMkLst>
            <pc:docMk/>
            <pc:sldMk cId="3691274093" sldId="286"/>
            <ac:picMk id="13" creationId="{0AD3EBBC-1E79-4180-BC96-147028943266}"/>
          </ac:picMkLst>
        </pc:picChg>
        <pc:picChg chg="add del mod">
          <ac:chgData name="William MBOLLO MBASSY DIKONGUE" userId="S::wimm62178@eleve.isep.fr::d6b47db6-af79-4202-8a20-9fad464dbfda" providerId="AD" clId="Web-{DFF9DEBC-7072-4209-A243-9D6B774D845C}" dt="2022-01-25T18:37:52.314" v="51"/>
          <ac:picMkLst>
            <pc:docMk/>
            <pc:sldMk cId="3691274093" sldId="286"/>
            <ac:picMk id="14" creationId="{3E8337ED-50D6-4DE0-AD02-23E0C0802F43}"/>
          </ac:picMkLst>
        </pc:picChg>
        <pc:picChg chg="add del mod">
          <ac:chgData name="William MBOLLO MBASSY DIKONGUE" userId="S::wimm62178@eleve.isep.fr::d6b47db6-af79-4202-8a20-9fad464dbfda" providerId="AD" clId="Web-{DFF9DEBC-7072-4209-A243-9D6B774D845C}" dt="2022-01-25T18:39:06.581" v="60"/>
          <ac:picMkLst>
            <pc:docMk/>
            <pc:sldMk cId="3691274093" sldId="286"/>
            <ac:picMk id="15" creationId="{D7B684ED-74EB-4FB9-AFF6-35454F1436B6}"/>
          </ac:picMkLst>
        </pc:picChg>
        <pc:picChg chg="add mod">
          <ac:chgData name="William MBOLLO MBASSY DIKONGUE" userId="S::wimm62178@eleve.isep.fr::d6b47db6-af79-4202-8a20-9fad464dbfda" providerId="AD" clId="Web-{DFF9DEBC-7072-4209-A243-9D6B774D845C}" dt="2022-01-25T18:40:51.865" v="103" actId="1076"/>
          <ac:picMkLst>
            <pc:docMk/>
            <pc:sldMk cId="3691274093" sldId="286"/>
            <ac:picMk id="16" creationId="{89ED8F19-3C23-4EA8-BAD7-54AA6C7B0C04}"/>
          </ac:picMkLst>
        </pc:picChg>
      </pc:sldChg>
      <pc:sldChg chg="addSp modSp">
        <pc:chgData name="William MBOLLO MBASSY DIKONGUE" userId="S::wimm62178@eleve.isep.fr::d6b47db6-af79-4202-8a20-9fad464dbfda" providerId="AD" clId="Web-{DFF9DEBC-7072-4209-A243-9D6B774D845C}" dt="2022-01-25T18:48:10.249" v="135" actId="14100"/>
        <pc:sldMkLst>
          <pc:docMk/>
          <pc:sldMk cId="2186522521" sldId="293"/>
        </pc:sldMkLst>
        <pc:spChg chg="mod">
          <ac:chgData name="William MBOLLO MBASSY DIKONGUE" userId="S::wimm62178@eleve.isep.fr::d6b47db6-af79-4202-8a20-9fad464dbfda" providerId="AD" clId="Web-{DFF9DEBC-7072-4209-A243-9D6B774D845C}" dt="2022-01-25T18:45:29.089" v="132" actId="1076"/>
          <ac:spMkLst>
            <pc:docMk/>
            <pc:sldMk cId="2186522521" sldId="293"/>
            <ac:spMk id="7" creationId="{401F4702-F880-444B-B674-7C8F42BBE169}"/>
          </ac:spMkLst>
        </pc:spChg>
        <pc:spChg chg="add mod">
          <ac:chgData name="William MBOLLO MBASSY DIKONGUE" userId="S::wimm62178@eleve.isep.fr::d6b47db6-af79-4202-8a20-9fad464dbfda" providerId="AD" clId="Web-{DFF9DEBC-7072-4209-A243-9D6B774D845C}" dt="2022-01-25T18:42:50.977" v="126" actId="14100"/>
          <ac:spMkLst>
            <pc:docMk/>
            <pc:sldMk cId="2186522521" sldId="293"/>
            <ac:spMk id="8" creationId="{0F667B34-FE22-475C-8B59-B6F63EB5FC03}"/>
          </ac:spMkLst>
        </pc:spChg>
        <pc:picChg chg="mod">
          <ac:chgData name="William MBOLLO MBASSY DIKONGUE" userId="S::wimm62178@eleve.isep.fr::d6b47db6-af79-4202-8a20-9fad464dbfda" providerId="AD" clId="Web-{DFF9DEBC-7072-4209-A243-9D6B774D845C}" dt="2022-01-25T18:42:09.054" v="115" actId="1076"/>
          <ac:picMkLst>
            <pc:docMk/>
            <pc:sldMk cId="2186522521" sldId="293"/>
            <ac:picMk id="3" creationId="{8B60E33D-D316-4F1A-AF14-10164F5143AF}"/>
          </ac:picMkLst>
        </pc:picChg>
        <pc:picChg chg="mod">
          <ac:chgData name="William MBOLLO MBASSY DIKONGUE" userId="S::wimm62178@eleve.isep.fr::d6b47db6-af79-4202-8a20-9fad464dbfda" providerId="AD" clId="Web-{DFF9DEBC-7072-4209-A243-9D6B774D845C}" dt="2022-01-25T18:42:19.601" v="119" actId="1076"/>
          <ac:picMkLst>
            <pc:docMk/>
            <pc:sldMk cId="2186522521" sldId="293"/>
            <ac:picMk id="5" creationId="{AA85671F-A5DE-426B-9462-2E183C0484B7}"/>
          </ac:picMkLst>
        </pc:picChg>
        <pc:picChg chg="add mod">
          <ac:chgData name="William MBOLLO MBASSY DIKONGUE" userId="S::wimm62178@eleve.isep.fr::d6b47db6-af79-4202-8a20-9fad464dbfda" providerId="AD" clId="Web-{DFF9DEBC-7072-4209-A243-9D6B774D845C}" dt="2022-01-25T18:45:20.511" v="131" actId="1076"/>
          <ac:picMkLst>
            <pc:docMk/>
            <pc:sldMk cId="2186522521" sldId="293"/>
            <ac:picMk id="9" creationId="{AB446FD2-6E87-467A-A8EA-7C1EA738CC11}"/>
          </ac:picMkLst>
        </pc:picChg>
        <pc:picChg chg="add mod">
          <ac:chgData name="William MBOLLO MBASSY DIKONGUE" userId="S::wimm62178@eleve.isep.fr::d6b47db6-af79-4202-8a20-9fad464dbfda" providerId="AD" clId="Web-{DFF9DEBC-7072-4209-A243-9D6B774D845C}" dt="2022-01-25T18:48:10.249" v="135" actId="14100"/>
          <ac:picMkLst>
            <pc:docMk/>
            <pc:sldMk cId="2186522521" sldId="293"/>
            <ac:picMk id="10" creationId="{F7D2D8A4-099B-45DC-B87D-DE67066E096A}"/>
          </ac:picMkLst>
        </pc:picChg>
      </pc:sldChg>
      <pc:sldChg chg="modSp">
        <pc:chgData name="William MBOLLO MBASSY DIKONGUE" userId="S::wimm62178@eleve.isep.fr::d6b47db6-af79-4202-8a20-9fad464dbfda" providerId="AD" clId="Web-{DFF9DEBC-7072-4209-A243-9D6B774D845C}" dt="2022-01-25T19:03:46.974" v="424" actId="1076"/>
        <pc:sldMkLst>
          <pc:docMk/>
          <pc:sldMk cId="1291407510" sldId="294"/>
        </pc:sldMkLst>
        <pc:spChg chg="mod">
          <ac:chgData name="William MBOLLO MBASSY DIKONGUE" userId="S::wimm62178@eleve.isep.fr::d6b47db6-af79-4202-8a20-9fad464dbfda" providerId="AD" clId="Web-{DFF9DEBC-7072-4209-A243-9D6B774D845C}" dt="2022-01-25T19:03:46.974" v="424" actId="1076"/>
          <ac:spMkLst>
            <pc:docMk/>
            <pc:sldMk cId="1291407510" sldId="294"/>
            <ac:spMk id="6" creationId="{4EECAEC4-BDC7-408D-8C4E-BD434980E8CE}"/>
          </ac:spMkLst>
        </pc:spChg>
        <pc:cxnChg chg="mod">
          <ac:chgData name="William MBOLLO MBASSY DIKONGUE" userId="S::wimm62178@eleve.isep.fr::d6b47db6-af79-4202-8a20-9fad464dbfda" providerId="AD" clId="Web-{DFF9DEBC-7072-4209-A243-9D6B774D845C}" dt="2022-01-25T19:03:43.115" v="423" actId="1076"/>
          <ac:cxnSpMkLst>
            <pc:docMk/>
            <pc:sldMk cId="1291407510" sldId="294"/>
            <ac:cxnSpMk id="10" creationId="{93483346-C245-4427-BA37-E4D20A2600AF}"/>
          </ac:cxnSpMkLst>
        </pc:cxnChg>
      </pc:sldChg>
    </pc:docChg>
  </pc:docChgLst>
  <pc:docChgLst>
    <pc:chgData name="William MBOLLO MBASSY DIKONGUE" userId="S::wimm62178@eleve.isep.fr::d6b47db6-af79-4202-8a20-9fad464dbfda" providerId="AD" clId="Web-{179FA1E4-E572-4F08-8B72-43A03D9EAC3F}"/>
    <pc:docChg chg="addSld modSld">
      <pc:chgData name="William MBOLLO MBASSY DIKONGUE" userId="S::wimm62178@eleve.isep.fr::d6b47db6-af79-4202-8a20-9fad464dbfda" providerId="AD" clId="Web-{179FA1E4-E572-4F08-8B72-43A03D9EAC3F}" dt="2022-01-23T13:23:01.804" v="428"/>
      <pc:docMkLst>
        <pc:docMk/>
      </pc:docMkLst>
      <pc:sldChg chg="addSp delSp modSp">
        <pc:chgData name="William MBOLLO MBASSY DIKONGUE" userId="S::wimm62178@eleve.isep.fr::d6b47db6-af79-4202-8a20-9fad464dbfda" providerId="AD" clId="Web-{179FA1E4-E572-4F08-8B72-43A03D9EAC3F}" dt="2022-01-23T13:18:57.281" v="340" actId="1076"/>
        <pc:sldMkLst>
          <pc:docMk/>
          <pc:sldMk cId="3691274093" sldId="286"/>
        </pc:sldMkLst>
        <pc:spChg chg="add mod">
          <ac:chgData name="William MBOLLO MBASSY DIKONGUE" userId="S::wimm62178@eleve.isep.fr::d6b47db6-af79-4202-8a20-9fad464dbfda" providerId="AD" clId="Web-{179FA1E4-E572-4F08-8B72-43A03D9EAC3F}" dt="2022-01-23T13:18:03.686" v="332" actId="20577"/>
          <ac:spMkLst>
            <pc:docMk/>
            <pc:sldMk cId="3691274093" sldId="286"/>
            <ac:spMk id="6" creationId="{5E5D5038-6897-4BC5-859A-D6950C588323}"/>
          </ac:spMkLst>
        </pc:spChg>
        <pc:picChg chg="add del mod">
          <ac:chgData name="William MBOLLO MBASSY DIKONGUE" userId="S::wimm62178@eleve.isep.fr::d6b47db6-af79-4202-8a20-9fad464dbfda" providerId="AD" clId="Web-{179FA1E4-E572-4F08-8B72-43A03D9EAC3F}" dt="2022-01-23T13:18:13.123" v="334"/>
          <ac:picMkLst>
            <pc:docMk/>
            <pc:sldMk cId="3691274093" sldId="286"/>
            <ac:picMk id="7" creationId="{149AFDCC-A12C-478C-97CF-66A7FEC4455D}"/>
          </ac:picMkLst>
        </pc:picChg>
        <pc:picChg chg="add del mod">
          <ac:chgData name="William MBOLLO MBASSY DIKONGUE" userId="S::wimm62178@eleve.isep.fr::d6b47db6-af79-4202-8a20-9fad464dbfda" providerId="AD" clId="Web-{179FA1E4-E572-4F08-8B72-43A03D9EAC3F}" dt="2022-01-23T13:18:22.905" v="338"/>
          <ac:picMkLst>
            <pc:docMk/>
            <pc:sldMk cId="3691274093" sldId="286"/>
            <ac:picMk id="8" creationId="{69C50FC0-7BAE-4A52-BBC5-BBAF0292E1E4}"/>
          </ac:picMkLst>
        </pc:picChg>
        <pc:picChg chg="add mod">
          <ac:chgData name="William MBOLLO MBASSY DIKONGUE" userId="S::wimm62178@eleve.isep.fr::d6b47db6-af79-4202-8a20-9fad464dbfda" providerId="AD" clId="Web-{179FA1E4-E572-4F08-8B72-43A03D9EAC3F}" dt="2022-01-23T13:18:57.281" v="340" actId="1076"/>
          <ac:picMkLst>
            <pc:docMk/>
            <pc:sldMk cId="3691274093" sldId="286"/>
            <ac:picMk id="9" creationId="{C363C2C4-45E1-43A4-8903-64C48654628D}"/>
          </ac:picMkLst>
        </pc:picChg>
      </pc:sldChg>
      <pc:sldChg chg="addSp delSp modSp new">
        <pc:chgData name="William MBOLLO MBASSY DIKONGUE" userId="S::wimm62178@eleve.isep.fr::d6b47db6-af79-4202-8a20-9fad464dbfda" providerId="AD" clId="Web-{179FA1E4-E572-4F08-8B72-43A03D9EAC3F}" dt="2022-01-23T13:23:01.804" v="428"/>
        <pc:sldMkLst>
          <pc:docMk/>
          <pc:sldMk cId="2186522521" sldId="293"/>
        </pc:sldMkLst>
        <pc:spChg chg="mod">
          <ac:chgData name="William MBOLLO MBASSY DIKONGUE" userId="S::wimm62178@eleve.isep.fr::d6b47db6-af79-4202-8a20-9fad464dbfda" providerId="AD" clId="Web-{179FA1E4-E572-4F08-8B72-43A03D9EAC3F}" dt="2022-01-23T13:20:49.691" v="406" actId="20577"/>
          <ac:spMkLst>
            <pc:docMk/>
            <pc:sldMk cId="2186522521" sldId="293"/>
            <ac:spMk id="2" creationId="{BCDC2C3B-9100-4462-8D1F-569842DA1E3A}"/>
          </ac:spMkLst>
        </pc:spChg>
        <pc:spChg chg="del">
          <ac:chgData name="William MBOLLO MBASSY DIKONGUE" userId="S::wimm62178@eleve.isep.fr::d6b47db6-af79-4202-8a20-9fad464dbfda" providerId="AD" clId="Web-{179FA1E4-E572-4F08-8B72-43A03D9EAC3F}" dt="2022-01-23T13:22:24.662" v="409"/>
          <ac:spMkLst>
            <pc:docMk/>
            <pc:sldMk cId="2186522521" sldId="293"/>
            <ac:spMk id="3" creationId="{48F37869-98BF-4FD4-B7D7-474B2BD18866}"/>
          </ac:spMkLst>
        </pc:spChg>
        <pc:spChg chg="add mod">
          <ac:chgData name="William MBOLLO MBASSY DIKONGUE" userId="S::wimm62178@eleve.isep.fr::d6b47db6-af79-4202-8a20-9fad464dbfda" providerId="AD" clId="Web-{179FA1E4-E572-4F08-8B72-43A03D9EAC3F}" dt="2022-01-23T13:22:57.429" v="427" actId="20577"/>
          <ac:spMkLst>
            <pc:docMk/>
            <pc:sldMk cId="2186522521" sldId="293"/>
            <ac:spMk id="6" creationId="{2490B75C-F552-4850-B87B-F87FC4F0C0B4}"/>
          </ac:spMkLst>
        </pc:spChg>
        <pc:spChg chg="add">
          <ac:chgData name="William MBOLLO MBASSY DIKONGUE" userId="S::wimm62178@eleve.isep.fr::d6b47db6-af79-4202-8a20-9fad464dbfda" providerId="AD" clId="Web-{179FA1E4-E572-4F08-8B72-43A03D9EAC3F}" dt="2022-01-23T13:23:01.804" v="428"/>
          <ac:spMkLst>
            <pc:docMk/>
            <pc:sldMk cId="2186522521" sldId="293"/>
            <ac:spMk id="7" creationId="{401F4702-F880-444B-B674-7C8F42BBE169}"/>
          </ac:spMkLst>
        </pc:spChg>
        <pc:picChg chg="add mod">
          <ac:chgData name="William MBOLLO MBASSY DIKONGUE" userId="S::wimm62178@eleve.isep.fr::d6b47db6-af79-4202-8a20-9fad464dbfda" providerId="AD" clId="Web-{179FA1E4-E572-4F08-8B72-43A03D9EAC3F}" dt="2022-01-23T13:22:34.381" v="413" actId="14100"/>
          <ac:picMkLst>
            <pc:docMk/>
            <pc:sldMk cId="2186522521" sldId="293"/>
            <ac:picMk id="5" creationId="{AA85671F-A5DE-426B-9462-2E183C0484B7}"/>
          </ac:picMkLst>
        </pc:picChg>
      </pc:sldChg>
    </pc:docChg>
  </pc:docChgLst>
  <pc:docChgLst>
    <pc:chgData name="Christophe SAURY" userId="S::chsa60855@eleve.isep.fr::43eed086-8aa4-472b-8420-68aa6d00d8a2" providerId="AD" clId="Web-{55B329CB-8D65-4D6B-8B6B-8E11D26F872A}"/>
    <pc:docChg chg="modSld">
      <pc:chgData name="Christophe SAURY" userId="S::chsa60855@eleve.isep.fr::43eed086-8aa4-472b-8420-68aa6d00d8a2" providerId="AD" clId="Web-{55B329CB-8D65-4D6B-8B6B-8E11D26F872A}" dt="2022-01-25T21:40:24.101" v="13" actId="14100"/>
      <pc:docMkLst>
        <pc:docMk/>
      </pc:docMkLst>
      <pc:sldChg chg="addSp delSp modSp">
        <pc:chgData name="Christophe SAURY" userId="S::chsa60855@eleve.isep.fr::43eed086-8aa4-472b-8420-68aa6d00d8a2" providerId="AD" clId="Web-{55B329CB-8D65-4D6B-8B6B-8E11D26F872A}" dt="2022-01-25T21:40:24.101" v="13" actId="14100"/>
        <pc:sldMkLst>
          <pc:docMk/>
          <pc:sldMk cId="1555298191" sldId="288"/>
        </pc:sldMkLst>
        <pc:spChg chg="mod">
          <ac:chgData name="Christophe SAURY" userId="S::chsa60855@eleve.isep.fr::43eed086-8aa4-472b-8420-68aa6d00d8a2" providerId="AD" clId="Web-{55B329CB-8D65-4D6B-8B6B-8E11D26F872A}" dt="2022-01-25T21:39:27.676" v="5" actId="1076"/>
          <ac:spMkLst>
            <pc:docMk/>
            <pc:sldMk cId="1555298191" sldId="288"/>
            <ac:spMk id="7" creationId="{3D03B9EF-97DB-4B5F-9D2D-5209B2B0DC39}"/>
          </ac:spMkLst>
        </pc:spChg>
        <pc:spChg chg="mod">
          <ac:chgData name="Christophe SAURY" userId="S::chsa60855@eleve.isep.fr::43eed086-8aa4-472b-8420-68aa6d00d8a2" providerId="AD" clId="Web-{55B329CB-8D65-4D6B-8B6B-8E11D26F872A}" dt="2022-01-25T21:40:24.101" v="13" actId="14100"/>
          <ac:spMkLst>
            <pc:docMk/>
            <pc:sldMk cId="1555298191" sldId="288"/>
            <ac:spMk id="8" creationId="{A4FDCF71-1FF1-4889-AC48-CB57625D58E9}"/>
          </ac:spMkLst>
        </pc:spChg>
        <pc:picChg chg="del">
          <ac:chgData name="Christophe SAURY" userId="S::chsa60855@eleve.isep.fr::43eed086-8aa4-472b-8420-68aa6d00d8a2" providerId="AD" clId="Web-{55B329CB-8D65-4D6B-8B6B-8E11D26F872A}" dt="2022-01-25T21:39:12.753" v="1"/>
          <ac:picMkLst>
            <pc:docMk/>
            <pc:sldMk cId="1555298191" sldId="288"/>
            <ac:picMk id="13" creationId="{7084E2FF-D2DC-4076-86DB-F3E74A1CBE47}"/>
          </ac:picMkLst>
        </pc:picChg>
        <pc:picChg chg="add mod">
          <ac:chgData name="Christophe SAURY" userId="S::chsa60855@eleve.isep.fr::43eed086-8aa4-472b-8420-68aa6d00d8a2" providerId="AD" clId="Web-{55B329CB-8D65-4D6B-8B6B-8E11D26F872A}" dt="2022-01-25T21:40:00.475" v="12" actId="1076"/>
          <ac:picMkLst>
            <pc:docMk/>
            <pc:sldMk cId="1555298191" sldId="288"/>
            <ac:picMk id="14" creationId="{723347C8-4154-40AC-A891-9CDCCCC95838}"/>
          </ac:picMkLst>
        </pc:picChg>
        <pc:picChg chg="mod">
          <ac:chgData name="Christophe SAURY" userId="S::chsa60855@eleve.isep.fr::43eed086-8aa4-472b-8420-68aa6d00d8a2" providerId="AD" clId="Web-{55B329CB-8D65-4D6B-8B6B-8E11D26F872A}" dt="2022-01-25T21:39:22.613" v="4" actId="1076"/>
          <ac:picMkLst>
            <pc:docMk/>
            <pc:sldMk cId="1555298191" sldId="288"/>
            <ac:picMk id="15" creationId="{2B22F0B3-8896-406E-BD42-C665C43BAAC6}"/>
          </ac:picMkLst>
        </pc:picChg>
        <pc:cxnChg chg="mod">
          <ac:chgData name="Christophe SAURY" userId="S::chsa60855@eleve.isep.fr::43eed086-8aa4-472b-8420-68aa6d00d8a2" providerId="AD" clId="Web-{55B329CB-8D65-4D6B-8B6B-8E11D26F872A}" dt="2022-01-25T21:39:33.145" v="6" actId="1076"/>
          <ac:cxnSpMkLst>
            <pc:docMk/>
            <pc:sldMk cId="1555298191" sldId="288"/>
            <ac:cxnSpMk id="11" creationId="{B5AA0680-1921-4243-AA37-FF41F6BF8150}"/>
          </ac:cxnSpMkLst>
        </pc:cxnChg>
      </pc:sldChg>
    </pc:docChg>
  </pc:docChgLst>
  <pc:docChgLst>
    <pc:chgData name="William MBOLLO MBASSY DIKONGUE" userId="S::wimm62178@eleve.isep.fr::d6b47db6-af79-4202-8a20-9fad464dbfda" providerId="AD" clId="Web-{9BF0BDA4-1022-4F9E-975E-C4B0DF08F7B2}"/>
    <pc:docChg chg="modSld">
      <pc:chgData name="William MBOLLO MBASSY DIKONGUE" userId="S::wimm62178@eleve.isep.fr::d6b47db6-af79-4202-8a20-9fad464dbfda" providerId="AD" clId="Web-{9BF0BDA4-1022-4F9E-975E-C4B0DF08F7B2}" dt="2022-01-25T05:26:09.590" v="108" actId="20577"/>
      <pc:docMkLst>
        <pc:docMk/>
      </pc:docMkLst>
      <pc:sldChg chg="modSp">
        <pc:chgData name="William MBOLLO MBASSY DIKONGUE" userId="S::wimm62178@eleve.isep.fr::d6b47db6-af79-4202-8a20-9fad464dbfda" providerId="AD" clId="Web-{9BF0BDA4-1022-4F9E-975E-C4B0DF08F7B2}" dt="2022-01-25T05:26:09.590" v="108" actId="20577"/>
        <pc:sldMkLst>
          <pc:docMk/>
          <pc:sldMk cId="3691274093" sldId="286"/>
        </pc:sldMkLst>
        <pc:spChg chg="mod">
          <ac:chgData name="William MBOLLO MBASSY DIKONGUE" userId="S::wimm62178@eleve.isep.fr::d6b47db6-af79-4202-8a20-9fad464dbfda" providerId="AD" clId="Web-{9BF0BDA4-1022-4F9E-975E-C4B0DF08F7B2}" dt="2022-01-25T05:26:09.590" v="108" actId="20577"/>
          <ac:spMkLst>
            <pc:docMk/>
            <pc:sldMk cId="3691274093" sldId="286"/>
            <ac:spMk id="6" creationId="{5E5D5038-6897-4BC5-859A-D6950C588323}"/>
          </ac:spMkLst>
        </pc:spChg>
      </pc:sldChg>
    </pc:docChg>
  </pc:docChgLst>
  <pc:docChgLst>
    <pc:chgData name="William MBOLLO MBASSY DIKONGUE" userId="S::wimm62178@eleve.isep.fr::d6b47db6-af79-4202-8a20-9fad464dbfda" providerId="AD" clId="Web-{78789B7F-A31A-4BD7-93AA-E30DA62BB3ED}"/>
    <pc:docChg chg="modSld">
      <pc:chgData name="William MBOLLO MBASSY DIKONGUE" userId="S::wimm62178@eleve.isep.fr::d6b47db6-af79-4202-8a20-9fad464dbfda" providerId="AD" clId="Web-{78789B7F-A31A-4BD7-93AA-E30DA62BB3ED}" dt="2022-01-25T18:30:59.006" v="3" actId="1076"/>
      <pc:docMkLst>
        <pc:docMk/>
      </pc:docMkLst>
      <pc:sldChg chg="modSp">
        <pc:chgData name="William MBOLLO MBASSY DIKONGUE" userId="S::wimm62178@eleve.isep.fr::d6b47db6-af79-4202-8a20-9fad464dbfda" providerId="AD" clId="Web-{78789B7F-A31A-4BD7-93AA-E30DA62BB3ED}" dt="2022-01-25T18:30:59.006" v="3" actId="1076"/>
        <pc:sldMkLst>
          <pc:docMk/>
          <pc:sldMk cId="3691274093" sldId="286"/>
        </pc:sldMkLst>
        <pc:spChg chg="mod">
          <ac:chgData name="William MBOLLO MBASSY DIKONGUE" userId="S::wimm62178@eleve.isep.fr::d6b47db6-af79-4202-8a20-9fad464dbfda" providerId="AD" clId="Web-{78789B7F-A31A-4BD7-93AA-E30DA62BB3ED}" dt="2022-01-25T18:30:59.006" v="3" actId="1076"/>
          <ac:spMkLst>
            <pc:docMk/>
            <pc:sldMk cId="3691274093" sldId="286"/>
            <ac:spMk id="6" creationId="{5E5D5038-6897-4BC5-859A-D6950C588323}"/>
          </ac:spMkLst>
        </pc:spChg>
      </pc:sldChg>
    </pc:docChg>
  </pc:docChgLst>
  <pc:docChgLst>
    <pc:chgData name="Pierre TOMEI" userId="03fb7b93-e688-4203-9459-359212711cba" providerId="ADAL" clId="{7D3FA948-B922-49C3-9C51-BF7A44A3FDCA}"/>
    <pc:docChg chg="sldOrd">
      <pc:chgData name="Pierre TOMEI" userId="03fb7b93-e688-4203-9459-359212711cba" providerId="ADAL" clId="{7D3FA948-B922-49C3-9C51-BF7A44A3FDCA}" dt="2022-01-23T12:25:59.304" v="0" actId="20578"/>
      <pc:docMkLst>
        <pc:docMk/>
      </pc:docMkLst>
      <pc:sldChg chg="ord">
        <pc:chgData name="Pierre TOMEI" userId="03fb7b93-e688-4203-9459-359212711cba" providerId="ADAL" clId="{7D3FA948-B922-49C3-9C51-BF7A44A3FDCA}" dt="2022-01-23T12:25:59.304" v="0" actId="20578"/>
        <pc:sldMkLst>
          <pc:docMk/>
          <pc:sldMk cId="3070633439" sldId="258"/>
        </pc:sldMkLst>
      </pc:sldChg>
    </pc:docChg>
  </pc:docChgLst>
  <pc:docChgLst>
    <pc:chgData name="Christophe SAURY" userId="S::chsa60855@eleve.isep.fr::43eed086-8aa4-472b-8420-68aa6d00d8a2" providerId="AD" clId="Web-{5E0D087C-3278-48F4-849C-D80AF7B3DDA3}"/>
    <pc:docChg chg="modSld">
      <pc:chgData name="Christophe SAURY" userId="S::chsa60855@eleve.isep.fr::43eed086-8aa4-472b-8420-68aa6d00d8a2" providerId="AD" clId="Web-{5E0D087C-3278-48F4-849C-D80AF7B3DDA3}" dt="2022-01-16T20:44:53.458" v="24" actId="14100"/>
      <pc:docMkLst>
        <pc:docMk/>
      </pc:docMkLst>
      <pc:sldChg chg="addSp delSp modSp">
        <pc:chgData name="Christophe SAURY" userId="S::chsa60855@eleve.isep.fr::43eed086-8aa4-472b-8420-68aa6d00d8a2" providerId="AD" clId="Web-{5E0D087C-3278-48F4-849C-D80AF7B3DDA3}" dt="2022-01-16T20:44:53.458" v="24" actId="14100"/>
        <pc:sldMkLst>
          <pc:docMk/>
          <pc:sldMk cId="1555298191" sldId="288"/>
        </pc:sldMkLst>
        <pc:spChg chg="del">
          <ac:chgData name="Christophe SAURY" userId="S::chsa60855@eleve.isep.fr::43eed086-8aa4-472b-8420-68aa6d00d8a2" providerId="AD" clId="Web-{5E0D087C-3278-48F4-849C-D80AF7B3DDA3}" dt="2022-01-16T20:43:21.640" v="2"/>
          <ac:spMkLst>
            <pc:docMk/>
            <pc:sldMk cId="1555298191" sldId="288"/>
            <ac:spMk id="12" creationId="{FA46E2C7-E282-40D1-883D-5B6DAF73D3EB}"/>
          </ac:spMkLst>
        </pc:spChg>
        <pc:spChg chg="del">
          <ac:chgData name="Christophe SAURY" userId="S::chsa60855@eleve.isep.fr::43eed086-8aa4-472b-8420-68aa6d00d8a2" providerId="AD" clId="Web-{5E0D087C-3278-48F4-849C-D80AF7B3DDA3}" dt="2022-01-16T20:44:25.566" v="16"/>
          <ac:spMkLst>
            <pc:docMk/>
            <pc:sldMk cId="1555298191" sldId="288"/>
            <ac:spMk id="14" creationId="{DCE4CBF9-5CB6-4BD1-A8EC-A55744F3F03E}"/>
          </ac:spMkLst>
        </pc:spChg>
        <pc:picChg chg="add mod ord">
          <ac:chgData name="Christophe SAURY" userId="S::chsa60855@eleve.isep.fr::43eed086-8aa4-472b-8420-68aa6d00d8a2" providerId="AD" clId="Web-{5E0D087C-3278-48F4-849C-D80AF7B3DDA3}" dt="2022-01-16T20:44:01.471" v="13" actId="14100"/>
          <ac:picMkLst>
            <pc:docMk/>
            <pc:sldMk cId="1555298191" sldId="288"/>
            <ac:picMk id="9" creationId="{95355393-25B0-4D3D-8C8F-D862AC63FA9D}"/>
          </ac:picMkLst>
        </pc:picChg>
        <pc:picChg chg="add mod ord">
          <ac:chgData name="Christophe SAURY" userId="S::chsa60855@eleve.isep.fr::43eed086-8aa4-472b-8420-68aa6d00d8a2" providerId="AD" clId="Web-{5E0D087C-3278-48F4-849C-D80AF7B3DDA3}" dt="2022-01-16T20:44:53.458" v="24" actId="14100"/>
          <ac:picMkLst>
            <pc:docMk/>
            <pc:sldMk cId="1555298191" sldId="288"/>
            <ac:picMk id="13" creationId="{7084E2FF-D2DC-4076-86DB-F3E74A1CBE47}"/>
          </ac:picMkLst>
        </pc:picChg>
      </pc:sldChg>
    </pc:docChg>
  </pc:docChgLst>
  <pc:docChgLst>
    <pc:chgData name="Christophe SAURY" userId="S::chsa60855@eleve.isep.fr::43eed086-8aa4-472b-8420-68aa6d00d8a2" providerId="AD" clId="Web-{1D1D6B00-3A4F-DF8E-EFE9-D757EC293D4B}"/>
    <pc:docChg chg="modSld">
      <pc:chgData name="Christophe SAURY" userId="S::chsa60855@eleve.isep.fr::43eed086-8aa4-472b-8420-68aa6d00d8a2" providerId="AD" clId="Web-{1D1D6B00-3A4F-DF8E-EFE9-D757EC293D4B}" dt="2022-01-23T14:30:21.229" v="413" actId="14100"/>
      <pc:docMkLst>
        <pc:docMk/>
      </pc:docMkLst>
      <pc:sldChg chg="addSp modSp">
        <pc:chgData name="Christophe SAURY" userId="S::chsa60855@eleve.isep.fr::43eed086-8aa4-472b-8420-68aa6d00d8a2" providerId="AD" clId="Web-{1D1D6B00-3A4F-DF8E-EFE9-D757EC293D4B}" dt="2022-01-23T14:30:21.229" v="413" actId="14100"/>
        <pc:sldMkLst>
          <pc:docMk/>
          <pc:sldMk cId="1291407510" sldId="294"/>
        </pc:sldMkLst>
        <pc:spChg chg="add mod">
          <ac:chgData name="Christophe SAURY" userId="S::chsa60855@eleve.isep.fr::43eed086-8aa4-472b-8420-68aa6d00d8a2" providerId="AD" clId="Web-{1D1D6B00-3A4F-DF8E-EFE9-D757EC293D4B}" dt="2022-01-23T14:26:55.734" v="405" actId="1076"/>
          <ac:spMkLst>
            <pc:docMk/>
            <pc:sldMk cId="1291407510" sldId="294"/>
            <ac:spMk id="3" creationId="{9AC1D216-756A-4D77-B531-EF1D39A56758}"/>
          </ac:spMkLst>
        </pc:spChg>
        <pc:spChg chg="add mod">
          <ac:chgData name="Christophe SAURY" userId="S::chsa60855@eleve.isep.fr::43eed086-8aa4-472b-8420-68aa6d00d8a2" providerId="AD" clId="Web-{1D1D6B00-3A4F-DF8E-EFE9-D757EC293D4B}" dt="2022-01-23T14:30:07.478" v="411" actId="20577"/>
          <ac:spMkLst>
            <pc:docMk/>
            <pc:sldMk cId="1291407510" sldId="294"/>
            <ac:spMk id="6" creationId="{4EECAEC4-BDC7-408D-8C4E-BD434980E8CE}"/>
          </ac:spMkLst>
        </pc:spChg>
        <pc:cxnChg chg="add mod">
          <ac:chgData name="Christophe SAURY" userId="S::chsa60855@eleve.isep.fr::43eed086-8aa4-472b-8420-68aa6d00d8a2" providerId="AD" clId="Web-{1D1D6B00-3A4F-DF8E-EFE9-D757EC293D4B}" dt="2022-01-23T14:27:01.812" v="406" actId="1076"/>
          <ac:cxnSpMkLst>
            <pc:docMk/>
            <pc:sldMk cId="1291407510" sldId="294"/>
            <ac:cxnSpMk id="8" creationId="{1DEE7B3F-8139-442F-B733-D75CA705CE8E}"/>
          </ac:cxnSpMkLst>
        </pc:cxnChg>
        <pc:cxnChg chg="add mod">
          <ac:chgData name="Christophe SAURY" userId="S::chsa60855@eleve.isep.fr::43eed086-8aa4-472b-8420-68aa6d00d8a2" providerId="AD" clId="Web-{1D1D6B00-3A4F-DF8E-EFE9-D757EC293D4B}" dt="2022-01-23T14:30:21.229" v="413" actId="14100"/>
          <ac:cxnSpMkLst>
            <pc:docMk/>
            <pc:sldMk cId="1291407510" sldId="294"/>
            <ac:cxnSpMk id="10" creationId="{93483346-C245-4427-BA37-E4D20A2600AF}"/>
          </ac:cxnSpMkLst>
        </pc:cxnChg>
      </pc:sldChg>
    </pc:docChg>
  </pc:docChgLst>
  <pc:docChgLst>
    <pc:chgData name="Christophe SAURY" userId="S::chsa60855@eleve.isep.fr::43eed086-8aa4-472b-8420-68aa6d00d8a2" providerId="AD" clId="Web-{30AE1A96-504A-4F16-BACE-888EA5AFC4BF}"/>
    <pc:docChg chg="modSld sldOrd">
      <pc:chgData name="Christophe SAURY" userId="S::chsa60855@eleve.isep.fr::43eed086-8aa4-472b-8420-68aa6d00d8a2" providerId="AD" clId="Web-{30AE1A96-504A-4F16-BACE-888EA5AFC4BF}" dt="2022-01-16T14:09:23.878" v="383" actId="1076"/>
      <pc:docMkLst>
        <pc:docMk/>
      </pc:docMkLst>
      <pc:sldChg chg="modSp">
        <pc:chgData name="Christophe SAURY" userId="S::chsa60855@eleve.isep.fr::43eed086-8aa4-472b-8420-68aa6d00d8a2" providerId="AD" clId="Web-{30AE1A96-504A-4F16-BACE-888EA5AFC4BF}" dt="2022-01-16T10:48:57.262" v="20" actId="1076"/>
        <pc:sldMkLst>
          <pc:docMk/>
          <pc:sldMk cId="2535794912" sldId="283"/>
        </pc:sldMkLst>
        <pc:spChg chg="mod">
          <ac:chgData name="Christophe SAURY" userId="S::chsa60855@eleve.isep.fr::43eed086-8aa4-472b-8420-68aa6d00d8a2" providerId="AD" clId="Web-{30AE1A96-504A-4F16-BACE-888EA5AFC4BF}" dt="2022-01-16T10:48:45.105" v="17" actId="1076"/>
          <ac:spMkLst>
            <pc:docMk/>
            <pc:sldMk cId="2535794912" sldId="283"/>
            <ac:spMk id="2" creationId="{908FC1F9-481C-48A2-BAC0-22ED7A7499F2}"/>
          </ac:spMkLst>
        </pc:spChg>
        <pc:picChg chg="mod">
          <ac:chgData name="Christophe SAURY" userId="S::chsa60855@eleve.isep.fr::43eed086-8aa4-472b-8420-68aa6d00d8a2" providerId="AD" clId="Web-{30AE1A96-504A-4F16-BACE-888EA5AFC4BF}" dt="2022-01-16T10:48:57.262" v="20" actId="1076"/>
          <ac:picMkLst>
            <pc:docMk/>
            <pc:sldMk cId="2535794912" sldId="283"/>
            <ac:picMk id="7" creationId="{BC8BD5CA-C58F-4C8F-8F2F-C11F79012FF2}"/>
          </ac:picMkLst>
        </pc:picChg>
      </pc:sldChg>
      <pc:sldChg chg="addSp delSp modSp">
        <pc:chgData name="Christophe SAURY" userId="S::chsa60855@eleve.isep.fr::43eed086-8aa4-472b-8420-68aa6d00d8a2" providerId="AD" clId="Web-{30AE1A96-504A-4F16-BACE-888EA5AFC4BF}" dt="2022-01-16T13:59:46.916" v="205" actId="1076"/>
        <pc:sldMkLst>
          <pc:docMk/>
          <pc:sldMk cId="791234068" sldId="284"/>
        </pc:sldMkLst>
        <pc:spChg chg="add mod">
          <ac:chgData name="Christophe SAURY" userId="S::chsa60855@eleve.isep.fr::43eed086-8aa4-472b-8420-68aa6d00d8a2" providerId="AD" clId="Web-{30AE1A96-504A-4F16-BACE-888EA5AFC4BF}" dt="2022-01-16T11:21:57.480" v="32" actId="1076"/>
          <ac:spMkLst>
            <pc:docMk/>
            <pc:sldMk cId="791234068" sldId="284"/>
            <ac:spMk id="3" creationId="{89AA18CC-C632-4595-9759-0A99C6B4D50D}"/>
          </ac:spMkLst>
        </pc:spChg>
        <pc:spChg chg="add mod">
          <ac:chgData name="Christophe SAURY" userId="S::chsa60855@eleve.isep.fr::43eed086-8aa4-472b-8420-68aa6d00d8a2" providerId="AD" clId="Web-{30AE1A96-504A-4F16-BACE-888EA5AFC4BF}" dt="2022-01-16T13:59:46.916" v="205" actId="1076"/>
          <ac:spMkLst>
            <pc:docMk/>
            <pc:sldMk cId="791234068" sldId="284"/>
            <ac:spMk id="7" creationId="{23970D55-623F-4795-91BC-6872184A5FD7}"/>
          </ac:spMkLst>
        </pc:spChg>
        <pc:spChg chg="add mod">
          <ac:chgData name="Christophe SAURY" userId="S::chsa60855@eleve.isep.fr::43eed086-8aa4-472b-8420-68aa6d00d8a2" providerId="AD" clId="Web-{30AE1A96-504A-4F16-BACE-888EA5AFC4BF}" dt="2022-01-16T13:51:05.830" v="187" actId="20577"/>
          <ac:spMkLst>
            <pc:docMk/>
            <pc:sldMk cId="791234068" sldId="284"/>
            <ac:spMk id="8" creationId="{0E3F8EDD-020A-402D-B1F0-7CE793438CCF}"/>
          </ac:spMkLst>
        </pc:spChg>
        <pc:spChg chg="add del mod">
          <ac:chgData name="Christophe SAURY" userId="S::chsa60855@eleve.isep.fr::43eed086-8aa4-472b-8420-68aa6d00d8a2" providerId="AD" clId="Web-{30AE1A96-504A-4F16-BACE-888EA5AFC4BF}" dt="2022-01-16T13:48:40.031" v="90"/>
          <ac:spMkLst>
            <pc:docMk/>
            <pc:sldMk cId="791234068" sldId="284"/>
            <ac:spMk id="9" creationId="{57344053-65E9-45FD-9C67-4E3E74EB2A87}"/>
          </ac:spMkLst>
        </pc:spChg>
        <pc:spChg chg="add del">
          <ac:chgData name="Christophe SAURY" userId="S::chsa60855@eleve.isep.fr::43eed086-8aa4-472b-8420-68aa6d00d8a2" providerId="AD" clId="Web-{30AE1A96-504A-4F16-BACE-888EA5AFC4BF}" dt="2022-01-16T13:59:12.119" v="198"/>
          <ac:spMkLst>
            <pc:docMk/>
            <pc:sldMk cId="791234068" sldId="284"/>
            <ac:spMk id="11" creationId="{929C6491-2837-476B-A519-78FBC26481EE}"/>
          </ac:spMkLst>
        </pc:spChg>
        <pc:spChg chg="add del">
          <ac:chgData name="Christophe SAURY" userId="S::chsa60855@eleve.isep.fr::43eed086-8aa4-472b-8420-68aa6d00d8a2" providerId="AD" clId="Web-{30AE1A96-504A-4F16-BACE-888EA5AFC4BF}" dt="2022-01-16T13:59:15.728" v="199"/>
          <ac:spMkLst>
            <pc:docMk/>
            <pc:sldMk cId="791234068" sldId="284"/>
            <ac:spMk id="12" creationId="{8B3C6733-DAE8-48C9-A872-41BBB6249F7A}"/>
          </ac:spMkLst>
        </pc:spChg>
        <pc:cxnChg chg="add mod">
          <ac:chgData name="Christophe SAURY" userId="S::chsa60855@eleve.isep.fr::43eed086-8aa4-472b-8420-68aa6d00d8a2" providerId="AD" clId="Web-{30AE1A96-504A-4F16-BACE-888EA5AFC4BF}" dt="2022-01-16T13:27:41.305" v="38"/>
          <ac:cxnSpMkLst>
            <pc:docMk/>
            <pc:sldMk cId="791234068" sldId="284"/>
            <ac:cxnSpMk id="6" creationId="{CDF7F187-DD63-499B-89B2-0160A9930B4B}"/>
          </ac:cxnSpMkLst>
        </pc:cxnChg>
        <pc:cxnChg chg="add mod">
          <ac:chgData name="Christophe SAURY" userId="S::chsa60855@eleve.isep.fr::43eed086-8aa4-472b-8420-68aa6d00d8a2" providerId="AD" clId="Web-{30AE1A96-504A-4F16-BACE-888EA5AFC4BF}" dt="2022-01-16T13:59:28.010" v="201" actId="14100"/>
          <ac:cxnSpMkLst>
            <pc:docMk/>
            <pc:sldMk cId="791234068" sldId="284"/>
            <ac:cxnSpMk id="10" creationId="{45BD0A70-1743-4B47-AE94-8EA5BA433323}"/>
          </ac:cxnSpMkLst>
        </pc:cxnChg>
        <pc:cxnChg chg="add mod">
          <ac:chgData name="Christophe SAURY" userId="S::chsa60855@eleve.isep.fr::43eed086-8aa4-472b-8420-68aa6d00d8a2" providerId="AD" clId="Web-{30AE1A96-504A-4F16-BACE-888EA5AFC4BF}" dt="2022-01-16T13:59:39.760" v="204" actId="14100"/>
          <ac:cxnSpMkLst>
            <pc:docMk/>
            <pc:sldMk cId="791234068" sldId="284"/>
            <ac:cxnSpMk id="13" creationId="{26AC1F26-1309-45F7-BC2D-20FD0D21F7BC}"/>
          </ac:cxnSpMkLst>
        </pc:cxnChg>
      </pc:sldChg>
      <pc:sldChg chg="addSp modSp">
        <pc:chgData name="Christophe SAURY" userId="S::chsa60855@eleve.isep.fr::43eed086-8aa4-472b-8420-68aa6d00d8a2" providerId="AD" clId="Web-{30AE1A96-504A-4F16-BACE-888EA5AFC4BF}" dt="2022-01-16T13:54:17.114" v="194" actId="1076"/>
        <pc:sldMkLst>
          <pc:docMk/>
          <pc:sldMk cId="4240144835" sldId="285"/>
        </pc:sldMkLst>
        <pc:spChg chg="mod">
          <ac:chgData name="Christophe SAURY" userId="S::chsa60855@eleve.isep.fr::43eed086-8aa4-472b-8420-68aa6d00d8a2" providerId="AD" clId="Web-{30AE1A96-504A-4F16-BACE-888EA5AFC4BF}" dt="2022-01-16T13:39:54.242" v="86" actId="1076"/>
          <ac:spMkLst>
            <pc:docMk/>
            <pc:sldMk cId="4240144835" sldId="285"/>
            <ac:spMk id="5" creationId="{420E4AB6-1AF6-4E04-9452-48E8ADCEC8DD}"/>
          </ac:spMkLst>
        </pc:spChg>
        <pc:picChg chg="add mod">
          <ac:chgData name="Christophe SAURY" userId="S::chsa60855@eleve.isep.fr::43eed086-8aa4-472b-8420-68aa6d00d8a2" providerId="AD" clId="Web-{30AE1A96-504A-4F16-BACE-888EA5AFC4BF}" dt="2022-01-16T13:54:17.114" v="194" actId="1076"/>
          <ac:picMkLst>
            <pc:docMk/>
            <pc:sldMk cId="4240144835" sldId="285"/>
            <ac:picMk id="3" creationId="{E032CE40-5549-4918-A64A-BD7EFADE4D68}"/>
          </ac:picMkLst>
        </pc:picChg>
      </pc:sldChg>
      <pc:sldChg chg="ord">
        <pc:chgData name="Christophe SAURY" userId="S::chsa60855@eleve.isep.fr::43eed086-8aa4-472b-8420-68aa6d00d8a2" providerId="AD" clId="Web-{30AE1A96-504A-4F16-BACE-888EA5AFC4BF}" dt="2022-01-16T13:39:45.711" v="85"/>
        <pc:sldMkLst>
          <pc:docMk/>
          <pc:sldMk cId="3691274093" sldId="286"/>
        </pc:sldMkLst>
      </pc:sldChg>
      <pc:sldChg chg="addSp delSp modSp">
        <pc:chgData name="Christophe SAURY" userId="S::chsa60855@eleve.isep.fr::43eed086-8aa4-472b-8420-68aa6d00d8a2" providerId="AD" clId="Web-{30AE1A96-504A-4F16-BACE-888EA5AFC4BF}" dt="2022-01-16T14:09:23.878" v="383" actId="1076"/>
        <pc:sldMkLst>
          <pc:docMk/>
          <pc:sldMk cId="1555298191" sldId="288"/>
        </pc:sldMkLst>
        <pc:spChg chg="add mod">
          <ac:chgData name="Christophe SAURY" userId="S::chsa60855@eleve.isep.fr::43eed086-8aa4-472b-8420-68aa6d00d8a2" providerId="AD" clId="Web-{30AE1A96-504A-4F16-BACE-888EA5AFC4BF}" dt="2022-01-16T14:01:15.074" v="232" actId="1076"/>
          <ac:spMkLst>
            <pc:docMk/>
            <pc:sldMk cId="1555298191" sldId="288"/>
            <ac:spMk id="3" creationId="{F262C566-4320-4E8B-9CD8-876F3888DB6B}"/>
          </ac:spMkLst>
        </pc:spChg>
        <pc:spChg chg="add mod">
          <ac:chgData name="Christophe SAURY" userId="S::chsa60855@eleve.isep.fr::43eed086-8aa4-472b-8420-68aa6d00d8a2" providerId="AD" clId="Web-{30AE1A96-504A-4F16-BACE-888EA5AFC4BF}" dt="2022-01-16T14:04:42.545" v="302" actId="14100"/>
          <ac:spMkLst>
            <pc:docMk/>
            <pc:sldMk cId="1555298191" sldId="288"/>
            <ac:spMk id="7" creationId="{3D03B9EF-97DB-4B5F-9D2D-5209B2B0DC39}"/>
          </ac:spMkLst>
        </pc:spChg>
        <pc:spChg chg="add mod">
          <ac:chgData name="Christophe SAURY" userId="S::chsa60855@eleve.isep.fr::43eed086-8aa4-472b-8420-68aa6d00d8a2" providerId="AD" clId="Web-{30AE1A96-504A-4F16-BACE-888EA5AFC4BF}" dt="2022-01-16T14:08:17.408" v="370" actId="1076"/>
          <ac:spMkLst>
            <pc:docMk/>
            <pc:sldMk cId="1555298191" sldId="288"/>
            <ac:spMk id="8" creationId="{A4FDCF71-1FF1-4889-AC48-CB57625D58E9}"/>
          </ac:spMkLst>
        </pc:spChg>
        <pc:spChg chg="add del">
          <ac:chgData name="Christophe SAURY" userId="S::chsa60855@eleve.isep.fr::43eed086-8aa4-472b-8420-68aa6d00d8a2" providerId="AD" clId="Web-{30AE1A96-504A-4F16-BACE-888EA5AFC4BF}" dt="2022-01-16T14:04:01.217" v="293"/>
          <ac:spMkLst>
            <pc:docMk/>
            <pc:sldMk cId="1555298191" sldId="288"/>
            <ac:spMk id="9" creationId="{345F20B2-7EAD-4F6A-8073-57E4F5D453E0}"/>
          </ac:spMkLst>
        </pc:spChg>
        <pc:spChg chg="add mod">
          <ac:chgData name="Christophe SAURY" userId="S::chsa60855@eleve.isep.fr::43eed086-8aa4-472b-8420-68aa6d00d8a2" providerId="AD" clId="Web-{30AE1A96-504A-4F16-BACE-888EA5AFC4BF}" dt="2022-01-16T14:09:22.237" v="382" actId="1076"/>
          <ac:spMkLst>
            <pc:docMk/>
            <pc:sldMk cId="1555298191" sldId="288"/>
            <ac:spMk id="12" creationId="{FA46E2C7-E282-40D1-883D-5B6DAF73D3EB}"/>
          </ac:spMkLst>
        </pc:spChg>
        <pc:spChg chg="add mod">
          <ac:chgData name="Christophe SAURY" userId="S::chsa60855@eleve.isep.fr::43eed086-8aa4-472b-8420-68aa6d00d8a2" providerId="AD" clId="Web-{30AE1A96-504A-4F16-BACE-888EA5AFC4BF}" dt="2022-01-16T14:09:19.846" v="381" actId="1076"/>
          <ac:spMkLst>
            <pc:docMk/>
            <pc:sldMk cId="1555298191" sldId="288"/>
            <ac:spMk id="14" creationId="{DCE4CBF9-5CB6-4BD1-A8EC-A55744F3F03E}"/>
          </ac:spMkLst>
        </pc:spChg>
        <pc:picChg chg="add mod">
          <ac:chgData name="Christophe SAURY" userId="S::chsa60855@eleve.isep.fr::43eed086-8aa4-472b-8420-68aa6d00d8a2" providerId="AD" clId="Web-{30AE1A96-504A-4F16-BACE-888EA5AFC4BF}" dt="2022-01-16T14:09:23.878" v="383" actId="1076"/>
          <ac:picMkLst>
            <pc:docMk/>
            <pc:sldMk cId="1555298191" sldId="288"/>
            <ac:picMk id="6" creationId="{66B9571A-24B5-4871-AA2E-F4AAE9E8CF30}"/>
          </ac:picMkLst>
        </pc:picChg>
        <pc:picChg chg="add mod">
          <ac:chgData name="Christophe SAURY" userId="S::chsa60855@eleve.isep.fr::43eed086-8aa4-472b-8420-68aa6d00d8a2" providerId="AD" clId="Web-{30AE1A96-504A-4F16-BACE-888EA5AFC4BF}" dt="2022-01-16T14:09:17.643" v="380" actId="1076"/>
          <ac:picMkLst>
            <pc:docMk/>
            <pc:sldMk cId="1555298191" sldId="288"/>
            <ac:picMk id="15" creationId="{2B22F0B3-8896-406E-BD42-C665C43BAAC6}"/>
          </ac:picMkLst>
        </pc:picChg>
        <pc:cxnChg chg="add mod">
          <ac:chgData name="Christophe SAURY" userId="S::chsa60855@eleve.isep.fr::43eed086-8aa4-472b-8420-68aa6d00d8a2" providerId="AD" clId="Web-{30AE1A96-504A-4F16-BACE-888EA5AFC4BF}" dt="2022-01-16T14:04:19.998" v="297"/>
          <ac:cxnSpMkLst>
            <pc:docMk/>
            <pc:sldMk cId="1555298191" sldId="288"/>
            <ac:cxnSpMk id="10" creationId="{DB271378-E48B-4789-8A99-52CCDE78D606}"/>
          </ac:cxnSpMkLst>
        </pc:cxnChg>
        <pc:cxnChg chg="add mod">
          <ac:chgData name="Christophe SAURY" userId="S::chsa60855@eleve.isep.fr::43eed086-8aa4-472b-8420-68aa6d00d8a2" providerId="AD" clId="Web-{30AE1A96-504A-4F16-BACE-888EA5AFC4BF}" dt="2022-01-16T14:08:11.595" v="369" actId="1076"/>
          <ac:cxnSpMkLst>
            <pc:docMk/>
            <pc:sldMk cId="1555298191" sldId="288"/>
            <ac:cxnSpMk id="11" creationId="{B5AA0680-1921-4243-AA37-FF41F6BF8150}"/>
          </ac:cxnSpMkLst>
        </pc:cxnChg>
        <pc:cxnChg chg="add del mod">
          <ac:chgData name="Christophe SAURY" userId="S::chsa60855@eleve.isep.fr::43eed086-8aa4-472b-8420-68aa6d00d8a2" providerId="AD" clId="Web-{30AE1A96-504A-4F16-BACE-888EA5AFC4BF}" dt="2022-01-16T14:06:02.453" v="318"/>
          <ac:cxnSpMkLst>
            <pc:docMk/>
            <pc:sldMk cId="1555298191" sldId="288"/>
            <ac:cxnSpMk id="13" creationId="{B5ABD0B5-071E-489D-9B11-3FB2D8AD23AE}"/>
          </ac:cxnSpMkLst>
        </pc:cxnChg>
        <pc:cxnChg chg="add mod">
          <ac:chgData name="Christophe SAURY" userId="S::chsa60855@eleve.isep.fr::43eed086-8aa4-472b-8420-68aa6d00d8a2" providerId="AD" clId="Web-{30AE1A96-504A-4F16-BACE-888EA5AFC4BF}" dt="2022-01-16T14:08:51.471" v="374" actId="14100"/>
          <ac:cxnSpMkLst>
            <pc:docMk/>
            <pc:sldMk cId="1555298191" sldId="288"/>
            <ac:cxnSpMk id="16" creationId="{3402998D-3165-460A-B96D-F333904165AC}"/>
          </ac:cxnSpMkLst>
        </pc:cxnChg>
      </pc:sldChg>
      <pc:sldChg chg="modSp">
        <pc:chgData name="Christophe SAURY" userId="S::chsa60855@eleve.isep.fr::43eed086-8aa4-472b-8420-68aa6d00d8a2" providerId="AD" clId="Web-{30AE1A96-504A-4F16-BACE-888EA5AFC4BF}" dt="2022-01-16T10:47:54.324" v="9" actId="14100"/>
        <pc:sldMkLst>
          <pc:docMk/>
          <pc:sldMk cId="2117368966" sldId="289"/>
        </pc:sldMkLst>
        <pc:picChg chg="mod">
          <ac:chgData name="Christophe SAURY" userId="S::chsa60855@eleve.isep.fr::43eed086-8aa4-472b-8420-68aa6d00d8a2" providerId="AD" clId="Web-{30AE1A96-504A-4F16-BACE-888EA5AFC4BF}" dt="2022-01-16T10:47:54.324" v="9" actId="14100"/>
          <ac:picMkLst>
            <pc:docMk/>
            <pc:sldMk cId="2117368966" sldId="289"/>
            <ac:picMk id="3" creationId="{9A293AE2-B7AA-401B-BEA5-7A2F876CE562}"/>
          </ac:picMkLst>
        </pc:picChg>
        <pc:picChg chg="mod">
          <ac:chgData name="Christophe SAURY" userId="S::chsa60855@eleve.isep.fr::43eed086-8aa4-472b-8420-68aa6d00d8a2" providerId="AD" clId="Web-{30AE1A96-504A-4F16-BACE-888EA5AFC4BF}" dt="2022-01-16T10:47:36.167" v="5" actId="1076"/>
          <ac:picMkLst>
            <pc:docMk/>
            <pc:sldMk cId="2117368966" sldId="289"/>
            <ac:picMk id="6" creationId="{339C52F2-DAC5-49E4-97D6-7C4EF808C3AD}"/>
          </ac:picMkLst>
        </pc:picChg>
      </pc:sldChg>
    </pc:docChg>
  </pc:docChgLst>
  <pc:docChgLst>
    <pc:chgData name="Christophe SAURY" userId="S::chsa60855@eleve.isep.fr::43eed086-8aa4-472b-8420-68aa6d00d8a2" providerId="AD" clId="Web-{B3492E30-5018-4D00-A94C-6692284FECD7}"/>
    <pc:docChg chg="addSld delSld modSld">
      <pc:chgData name="Christophe SAURY" userId="S::chsa60855@eleve.isep.fr::43eed086-8aa4-472b-8420-68aa6d00d8a2" providerId="AD" clId="Web-{B3492E30-5018-4D00-A94C-6692284FECD7}" dt="2022-01-15T19:17:51.021" v="640" actId="1076"/>
      <pc:docMkLst>
        <pc:docMk/>
      </pc:docMkLst>
      <pc:sldChg chg="del">
        <pc:chgData name="Christophe SAURY" userId="S::chsa60855@eleve.isep.fr::43eed086-8aa4-472b-8420-68aa6d00d8a2" providerId="AD" clId="Web-{B3492E30-5018-4D00-A94C-6692284FECD7}" dt="2022-01-15T18:07:29.800" v="21"/>
        <pc:sldMkLst>
          <pc:docMk/>
          <pc:sldMk cId="4169828602" sldId="276"/>
        </pc:sldMkLst>
      </pc:sldChg>
      <pc:sldChg chg="add del replId">
        <pc:chgData name="Christophe SAURY" userId="S::chsa60855@eleve.isep.fr::43eed086-8aa4-472b-8420-68aa6d00d8a2" providerId="AD" clId="Web-{B3492E30-5018-4D00-A94C-6692284FECD7}" dt="2022-01-15T18:07:33.440" v="23"/>
        <pc:sldMkLst>
          <pc:docMk/>
          <pc:sldMk cId="365367581" sldId="279"/>
        </pc:sldMkLst>
      </pc:sldChg>
      <pc:sldChg chg="add del replId">
        <pc:chgData name="Christophe SAURY" userId="S::chsa60855@eleve.isep.fr::43eed086-8aa4-472b-8420-68aa6d00d8a2" providerId="AD" clId="Web-{B3492E30-5018-4D00-A94C-6692284FECD7}" dt="2022-01-15T18:07:31.534" v="22"/>
        <pc:sldMkLst>
          <pc:docMk/>
          <pc:sldMk cId="137105687" sldId="280"/>
        </pc:sldMkLst>
      </pc:sldChg>
      <pc:sldChg chg="addSp modSp add replId">
        <pc:chgData name="Christophe SAURY" userId="S::chsa60855@eleve.isep.fr::43eed086-8aa4-472b-8420-68aa6d00d8a2" providerId="AD" clId="Web-{B3492E30-5018-4D00-A94C-6692284FECD7}" dt="2022-01-15T18:25:56.076" v="210" actId="1076"/>
        <pc:sldMkLst>
          <pc:docMk/>
          <pc:sldMk cId="1575661285" sldId="281"/>
        </pc:sldMkLst>
        <pc:spChg chg="add mod">
          <ac:chgData name="Christophe SAURY" userId="S::chsa60855@eleve.isep.fr::43eed086-8aa4-472b-8420-68aa6d00d8a2" providerId="AD" clId="Web-{B3492E30-5018-4D00-A94C-6692284FECD7}" dt="2022-01-15T18:24:59.010" v="199" actId="1076"/>
          <ac:spMkLst>
            <pc:docMk/>
            <pc:sldMk cId="1575661285" sldId="281"/>
            <ac:spMk id="2" creationId="{4A674D8C-2824-42AC-908E-4A796BACCCC5}"/>
          </ac:spMkLst>
        </pc:spChg>
        <pc:spChg chg="mod">
          <ac:chgData name="Christophe SAURY" userId="S::chsa60855@eleve.isep.fr::43eed086-8aa4-472b-8420-68aa6d00d8a2" providerId="AD" clId="Web-{B3492E30-5018-4D00-A94C-6692284FECD7}" dt="2022-01-15T18:07:14.799" v="18" actId="20577"/>
          <ac:spMkLst>
            <pc:docMk/>
            <pc:sldMk cId="1575661285" sldId="281"/>
            <ac:spMk id="5" creationId="{F3721BF3-971C-461F-8846-6FC0BE8C3A43}"/>
          </ac:spMkLst>
        </pc:spChg>
        <pc:spChg chg="add mod">
          <ac:chgData name="Christophe SAURY" userId="S::chsa60855@eleve.isep.fr::43eed086-8aa4-472b-8420-68aa6d00d8a2" providerId="AD" clId="Web-{B3492E30-5018-4D00-A94C-6692284FECD7}" dt="2022-01-15T18:25:56.076" v="210" actId="1076"/>
          <ac:spMkLst>
            <pc:docMk/>
            <pc:sldMk cId="1575661285" sldId="281"/>
            <ac:spMk id="7" creationId="{CD3D7FA9-4098-4A01-B822-742DB136964D}"/>
          </ac:spMkLst>
        </pc:spChg>
        <pc:picChg chg="add mod">
          <ac:chgData name="Christophe SAURY" userId="S::chsa60855@eleve.isep.fr::43eed086-8aa4-472b-8420-68aa6d00d8a2" providerId="AD" clId="Web-{B3492E30-5018-4D00-A94C-6692284FECD7}" dt="2022-01-15T18:21:18.805" v="124" actId="1076"/>
          <ac:picMkLst>
            <pc:docMk/>
            <pc:sldMk cId="1575661285" sldId="281"/>
            <ac:picMk id="3" creationId="{C35C449A-6DAD-4D0A-9B01-473C347F4AC2}"/>
          </ac:picMkLst>
        </pc:picChg>
        <pc:picChg chg="add mod ord">
          <ac:chgData name="Christophe SAURY" userId="S::chsa60855@eleve.isep.fr::43eed086-8aa4-472b-8420-68aa6d00d8a2" providerId="AD" clId="Web-{B3492E30-5018-4D00-A94C-6692284FECD7}" dt="2022-01-15T18:24:51.572" v="198" actId="1076"/>
          <ac:picMkLst>
            <pc:docMk/>
            <pc:sldMk cId="1575661285" sldId="281"/>
            <ac:picMk id="6" creationId="{50FA8E10-AA92-471C-A582-A0D0DD5BFFF2}"/>
          </ac:picMkLst>
        </pc:picChg>
        <pc:cxnChg chg="add mod">
          <ac:chgData name="Christophe SAURY" userId="S::chsa60855@eleve.isep.fr::43eed086-8aa4-472b-8420-68aa6d00d8a2" providerId="AD" clId="Web-{B3492E30-5018-4D00-A94C-6692284FECD7}" dt="2022-01-15T18:25:52.060" v="209" actId="14100"/>
          <ac:cxnSpMkLst>
            <pc:docMk/>
            <pc:sldMk cId="1575661285" sldId="281"/>
            <ac:cxnSpMk id="8" creationId="{9EE02876-75B6-4817-AE0F-EAC45D1B3551}"/>
          </ac:cxnSpMkLst>
        </pc:cxnChg>
      </pc:sldChg>
      <pc:sldChg chg="addSp modSp add replId">
        <pc:chgData name="Christophe SAURY" userId="S::chsa60855@eleve.isep.fr::43eed086-8aa4-472b-8420-68aa6d00d8a2" providerId="AD" clId="Web-{B3492E30-5018-4D00-A94C-6692284FECD7}" dt="2022-01-15T18:42:54.350" v="482" actId="14100"/>
        <pc:sldMkLst>
          <pc:docMk/>
          <pc:sldMk cId="3758415546" sldId="282"/>
        </pc:sldMkLst>
        <pc:spChg chg="add mod">
          <ac:chgData name="Christophe SAURY" userId="S::chsa60855@eleve.isep.fr::43eed086-8aa4-472b-8420-68aa6d00d8a2" providerId="AD" clId="Web-{B3492E30-5018-4D00-A94C-6692284FECD7}" dt="2022-01-15T18:30:24.890" v="259" actId="1076"/>
          <ac:spMkLst>
            <pc:docMk/>
            <pc:sldMk cId="3758415546" sldId="282"/>
            <ac:spMk id="2" creationId="{CEFD3955-AA82-448F-ADDE-5C1DE9E5824C}"/>
          </ac:spMkLst>
        </pc:spChg>
        <pc:spChg chg="add mod">
          <ac:chgData name="Christophe SAURY" userId="S::chsa60855@eleve.isep.fr::43eed086-8aa4-472b-8420-68aa6d00d8a2" providerId="AD" clId="Web-{B3492E30-5018-4D00-A94C-6692284FECD7}" dt="2022-01-15T18:41:13.375" v="466" actId="1076"/>
          <ac:spMkLst>
            <pc:docMk/>
            <pc:sldMk cId="3758415546" sldId="282"/>
            <ac:spMk id="3" creationId="{3580D790-6FD7-4A2E-BFD8-603367FC2FE3}"/>
          </ac:spMkLst>
        </pc:spChg>
        <pc:spChg chg="add mod">
          <ac:chgData name="Christophe SAURY" userId="S::chsa60855@eleve.isep.fr::43eed086-8aa4-472b-8420-68aa6d00d8a2" providerId="AD" clId="Web-{B3492E30-5018-4D00-A94C-6692284FECD7}" dt="2022-01-15T18:41:16.906" v="467" actId="1076"/>
          <ac:spMkLst>
            <pc:docMk/>
            <pc:sldMk cId="3758415546" sldId="282"/>
            <ac:spMk id="7" creationId="{8E247FF8-C044-4B39-8B5C-931C88DDF97A}"/>
          </ac:spMkLst>
        </pc:spChg>
        <pc:spChg chg="add mod">
          <ac:chgData name="Christophe SAURY" userId="S::chsa60855@eleve.isep.fr::43eed086-8aa4-472b-8420-68aa6d00d8a2" providerId="AD" clId="Web-{B3492E30-5018-4D00-A94C-6692284FECD7}" dt="2022-01-15T18:40:09.043" v="453"/>
          <ac:spMkLst>
            <pc:docMk/>
            <pc:sldMk cId="3758415546" sldId="282"/>
            <ac:spMk id="9" creationId="{B3B14457-0547-4B52-B51F-3D04EDD6764D}"/>
          </ac:spMkLst>
        </pc:spChg>
        <pc:spChg chg="add mod">
          <ac:chgData name="Christophe SAURY" userId="S::chsa60855@eleve.isep.fr::43eed086-8aa4-472b-8420-68aa6d00d8a2" providerId="AD" clId="Web-{B3492E30-5018-4D00-A94C-6692284FECD7}" dt="2022-01-15T18:38:01.701" v="399" actId="1076"/>
          <ac:spMkLst>
            <pc:docMk/>
            <pc:sldMk cId="3758415546" sldId="282"/>
            <ac:spMk id="10" creationId="{38CEF684-3540-4A02-A724-A76C2EA4114C}"/>
          </ac:spMkLst>
        </pc:spChg>
        <pc:spChg chg="add mod">
          <ac:chgData name="Christophe SAURY" userId="S::chsa60855@eleve.isep.fr::43eed086-8aa4-472b-8420-68aa6d00d8a2" providerId="AD" clId="Web-{B3492E30-5018-4D00-A94C-6692284FECD7}" dt="2022-01-15T18:40:46.670" v="460" actId="1076"/>
          <ac:spMkLst>
            <pc:docMk/>
            <pc:sldMk cId="3758415546" sldId="282"/>
            <ac:spMk id="12" creationId="{24A5B32B-3CC2-4962-AFFE-DD58A0BEDF5A}"/>
          </ac:spMkLst>
        </pc:spChg>
        <pc:spChg chg="add mod">
          <ac:chgData name="Christophe SAURY" userId="S::chsa60855@eleve.isep.fr::43eed086-8aa4-472b-8420-68aa6d00d8a2" providerId="AD" clId="Web-{B3492E30-5018-4D00-A94C-6692284FECD7}" dt="2022-01-15T18:41:02.218" v="465" actId="1076"/>
          <ac:spMkLst>
            <pc:docMk/>
            <pc:sldMk cId="3758415546" sldId="282"/>
            <ac:spMk id="13" creationId="{61AE0054-6CC0-425D-B249-80BFD238B423}"/>
          </ac:spMkLst>
        </pc:spChg>
        <pc:picChg chg="add mod">
          <ac:chgData name="Christophe SAURY" userId="S::chsa60855@eleve.isep.fr::43eed086-8aa4-472b-8420-68aa6d00d8a2" providerId="AD" clId="Web-{B3492E30-5018-4D00-A94C-6692284FECD7}" dt="2022-01-15T18:35:42.347" v="358" actId="1076"/>
          <ac:picMkLst>
            <pc:docMk/>
            <pc:sldMk cId="3758415546" sldId="282"/>
            <ac:picMk id="8" creationId="{474FF2A9-8E06-4767-ACAC-D549C61376EC}"/>
          </ac:picMkLst>
        </pc:picChg>
        <pc:picChg chg="add mod">
          <ac:chgData name="Christophe SAURY" userId="S::chsa60855@eleve.isep.fr::43eed086-8aa4-472b-8420-68aa6d00d8a2" providerId="AD" clId="Web-{B3492E30-5018-4D00-A94C-6692284FECD7}" dt="2022-01-15T18:40:53.030" v="463" actId="1076"/>
          <ac:picMkLst>
            <pc:docMk/>
            <pc:sldMk cId="3758415546" sldId="282"/>
            <ac:picMk id="11" creationId="{38E54FDA-69CD-47F0-B7A5-AE3DD8A3AC61}"/>
          </ac:picMkLst>
        </pc:picChg>
        <pc:cxnChg chg="add mod">
          <ac:chgData name="Christophe SAURY" userId="S::chsa60855@eleve.isep.fr::43eed086-8aa4-472b-8420-68aa6d00d8a2" providerId="AD" clId="Web-{B3492E30-5018-4D00-A94C-6692284FECD7}" dt="2022-01-15T18:33:03.712" v="311"/>
          <ac:cxnSpMkLst>
            <pc:docMk/>
            <pc:sldMk cId="3758415546" sldId="282"/>
            <ac:cxnSpMk id="6" creationId="{0ADA6C37-FE8E-4EC9-90C1-257353BCD531}"/>
          </ac:cxnSpMkLst>
        </pc:cxnChg>
        <pc:cxnChg chg="add mod">
          <ac:chgData name="Christophe SAURY" userId="S::chsa60855@eleve.isep.fr::43eed086-8aa4-472b-8420-68aa6d00d8a2" providerId="AD" clId="Web-{B3492E30-5018-4D00-A94C-6692284FECD7}" dt="2022-01-15T18:41:55.971" v="473"/>
          <ac:cxnSpMkLst>
            <pc:docMk/>
            <pc:sldMk cId="3758415546" sldId="282"/>
            <ac:cxnSpMk id="14" creationId="{9A9F1561-0B2F-45C8-A696-39CA165B89EB}"/>
          </ac:cxnSpMkLst>
        </pc:cxnChg>
        <pc:cxnChg chg="add mod">
          <ac:chgData name="Christophe SAURY" userId="S::chsa60855@eleve.isep.fr::43eed086-8aa4-472b-8420-68aa6d00d8a2" providerId="AD" clId="Web-{B3492E30-5018-4D00-A94C-6692284FECD7}" dt="2022-01-15T18:42:54.350" v="482" actId="14100"/>
          <ac:cxnSpMkLst>
            <pc:docMk/>
            <pc:sldMk cId="3758415546" sldId="282"/>
            <ac:cxnSpMk id="15" creationId="{B282E73A-7FCD-4267-93E6-A9B6ACDC264D}"/>
          </ac:cxnSpMkLst>
        </pc:cxnChg>
      </pc:sldChg>
      <pc:sldChg chg="addSp modSp add replId">
        <pc:chgData name="Christophe SAURY" userId="S::chsa60855@eleve.isep.fr::43eed086-8aa4-472b-8420-68aa6d00d8a2" providerId="AD" clId="Web-{B3492E30-5018-4D00-A94C-6692284FECD7}" dt="2022-01-15T19:14:34.685" v="607" actId="20577"/>
        <pc:sldMkLst>
          <pc:docMk/>
          <pc:sldMk cId="2535794912" sldId="283"/>
        </pc:sldMkLst>
        <pc:spChg chg="add mod">
          <ac:chgData name="Christophe SAURY" userId="S::chsa60855@eleve.isep.fr::43eed086-8aa4-472b-8420-68aa6d00d8a2" providerId="AD" clId="Web-{B3492E30-5018-4D00-A94C-6692284FECD7}" dt="2022-01-15T19:14:34.685" v="607" actId="20577"/>
          <ac:spMkLst>
            <pc:docMk/>
            <pc:sldMk cId="2535794912" sldId="283"/>
            <ac:spMk id="2" creationId="{908FC1F9-481C-48A2-BAC0-22ED7A7499F2}"/>
          </ac:spMkLst>
        </pc:spChg>
      </pc:sldChg>
      <pc:sldChg chg="addSp modSp add replId">
        <pc:chgData name="Christophe SAURY" userId="S::chsa60855@eleve.isep.fr::43eed086-8aa4-472b-8420-68aa6d00d8a2" providerId="AD" clId="Web-{B3492E30-5018-4D00-A94C-6692284FECD7}" dt="2022-01-15T19:15:55.046" v="614" actId="1076"/>
        <pc:sldMkLst>
          <pc:docMk/>
          <pc:sldMk cId="791234068" sldId="284"/>
        </pc:sldMkLst>
        <pc:spChg chg="add mod">
          <ac:chgData name="Christophe SAURY" userId="S::chsa60855@eleve.isep.fr::43eed086-8aa4-472b-8420-68aa6d00d8a2" providerId="AD" clId="Web-{B3492E30-5018-4D00-A94C-6692284FECD7}" dt="2022-01-15T19:15:55.046" v="614" actId="1076"/>
          <ac:spMkLst>
            <pc:docMk/>
            <pc:sldMk cId="791234068" sldId="284"/>
            <ac:spMk id="2" creationId="{9119BA21-D7DA-4368-96D4-96E86A648A5E}"/>
          </ac:spMkLst>
        </pc:spChg>
      </pc:sldChg>
      <pc:sldChg chg="addSp delSp modSp new">
        <pc:chgData name="Christophe SAURY" userId="S::chsa60855@eleve.isep.fr::43eed086-8aa4-472b-8420-68aa6d00d8a2" providerId="AD" clId="Web-{B3492E30-5018-4D00-A94C-6692284FECD7}" dt="2022-01-15T19:16:59.676" v="624" actId="14100"/>
        <pc:sldMkLst>
          <pc:docMk/>
          <pc:sldMk cId="4240144835" sldId="285"/>
        </pc:sldMkLst>
        <pc:spChg chg="add">
          <ac:chgData name="Christophe SAURY" userId="S::chsa60855@eleve.isep.fr::43eed086-8aa4-472b-8420-68aa6d00d8a2" providerId="AD" clId="Web-{B3492E30-5018-4D00-A94C-6692284FECD7}" dt="2022-01-15T19:16:45.723" v="621"/>
          <ac:spMkLst>
            <pc:docMk/>
            <pc:sldMk cId="4240144835" sldId="285"/>
            <ac:spMk id="2" creationId="{169B7654-F392-47BB-B20C-EF3C5F44AF74}"/>
          </ac:spMkLst>
        </pc:spChg>
        <pc:spChg chg="del">
          <ac:chgData name="Christophe SAURY" userId="S::chsa60855@eleve.isep.fr::43eed086-8aa4-472b-8420-68aa6d00d8a2" providerId="AD" clId="Web-{B3492E30-5018-4D00-A94C-6692284FECD7}" dt="2022-01-15T18:49:13.749" v="564"/>
          <ac:spMkLst>
            <pc:docMk/>
            <pc:sldMk cId="4240144835" sldId="285"/>
            <ac:spMk id="2" creationId="{E373CF64-8A26-4BA9-A4FF-4347CCEE8D53}"/>
          </ac:spMkLst>
        </pc:spChg>
        <pc:spChg chg="del">
          <ac:chgData name="Christophe SAURY" userId="S::chsa60855@eleve.isep.fr::43eed086-8aa4-472b-8420-68aa6d00d8a2" providerId="AD" clId="Web-{B3492E30-5018-4D00-A94C-6692284FECD7}" dt="2022-01-15T18:49:17.405" v="565"/>
          <ac:spMkLst>
            <pc:docMk/>
            <pc:sldMk cId="4240144835" sldId="285"/>
            <ac:spMk id="3" creationId="{BBCD62C4-452F-4564-B695-76B1C6CA26C3}"/>
          </ac:spMkLst>
        </pc:spChg>
        <pc:spChg chg="add mod">
          <ac:chgData name="Christophe SAURY" userId="S::chsa60855@eleve.isep.fr::43eed086-8aa4-472b-8420-68aa6d00d8a2" providerId="AD" clId="Web-{B3492E30-5018-4D00-A94C-6692284FECD7}" dt="2022-01-15T19:16:59.676" v="624" actId="14100"/>
          <ac:spMkLst>
            <pc:docMk/>
            <pc:sldMk cId="4240144835" sldId="285"/>
            <ac:spMk id="5" creationId="{420E4AB6-1AF6-4E04-9452-48E8ADCEC8DD}"/>
          </ac:spMkLst>
        </pc:spChg>
      </pc:sldChg>
      <pc:sldChg chg="modSp add replId">
        <pc:chgData name="Christophe SAURY" userId="S::chsa60855@eleve.isep.fr::43eed086-8aa4-472b-8420-68aa6d00d8a2" providerId="AD" clId="Web-{B3492E30-5018-4D00-A94C-6692284FECD7}" dt="2022-01-15T19:16:26.078" v="620" actId="1076"/>
        <pc:sldMkLst>
          <pc:docMk/>
          <pc:sldMk cId="3691274093" sldId="286"/>
        </pc:sldMkLst>
        <pc:spChg chg="mod">
          <ac:chgData name="Christophe SAURY" userId="S::chsa60855@eleve.isep.fr::43eed086-8aa4-472b-8420-68aa6d00d8a2" providerId="AD" clId="Web-{B3492E30-5018-4D00-A94C-6692284FECD7}" dt="2022-01-15T19:16:26.078" v="620" actId="1076"/>
          <ac:spMkLst>
            <pc:docMk/>
            <pc:sldMk cId="3691274093" sldId="286"/>
            <ac:spMk id="2" creationId="{9119BA21-D7DA-4368-96D4-96E86A648A5E}"/>
          </ac:spMkLst>
        </pc:spChg>
      </pc:sldChg>
      <pc:sldChg chg="addSp modSp add replId">
        <pc:chgData name="Christophe SAURY" userId="S::chsa60855@eleve.isep.fr::43eed086-8aa4-472b-8420-68aa6d00d8a2" providerId="AD" clId="Web-{B3492E30-5018-4D00-A94C-6692284FECD7}" dt="2022-01-15T19:17:19.255" v="632" actId="14100"/>
        <pc:sldMkLst>
          <pc:docMk/>
          <pc:sldMk cId="2493088507" sldId="287"/>
        </pc:sldMkLst>
        <pc:spChg chg="add">
          <ac:chgData name="Christophe SAURY" userId="S::chsa60855@eleve.isep.fr::43eed086-8aa4-472b-8420-68aa6d00d8a2" providerId="AD" clId="Web-{B3492E30-5018-4D00-A94C-6692284FECD7}" dt="2022-01-15T19:17:04.536" v="625"/>
          <ac:spMkLst>
            <pc:docMk/>
            <pc:sldMk cId="2493088507" sldId="287"/>
            <ac:spMk id="2" creationId="{E3F214DA-B155-44CC-9237-16A2AAD2BFFC}"/>
          </ac:spMkLst>
        </pc:spChg>
        <pc:spChg chg="mod">
          <ac:chgData name="Christophe SAURY" userId="S::chsa60855@eleve.isep.fr::43eed086-8aa4-472b-8420-68aa6d00d8a2" providerId="AD" clId="Web-{B3492E30-5018-4D00-A94C-6692284FECD7}" dt="2022-01-15T19:17:19.255" v="632" actId="14100"/>
          <ac:spMkLst>
            <pc:docMk/>
            <pc:sldMk cId="2493088507" sldId="287"/>
            <ac:spMk id="5" creationId="{420E4AB6-1AF6-4E04-9452-48E8ADCEC8DD}"/>
          </ac:spMkLst>
        </pc:spChg>
      </pc:sldChg>
      <pc:sldChg chg="addSp modSp add replId">
        <pc:chgData name="Christophe SAURY" userId="S::chsa60855@eleve.isep.fr::43eed086-8aa4-472b-8420-68aa6d00d8a2" providerId="AD" clId="Web-{B3492E30-5018-4D00-A94C-6692284FECD7}" dt="2022-01-15T19:17:51.021" v="640" actId="1076"/>
        <pc:sldMkLst>
          <pc:docMk/>
          <pc:sldMk cId="1555298191" sldId="288"/>
        </pc:sldMkLst>
        <pc:spChg chg="add">
          <ac:chgData name="Christophe SAURY" userId="S::chsa60855@eleve.isep.fr::43eed086-8aa4-472b-8420-68aa6d00d8a2" providerId="AD" clId="Web-{B3492E30-5018-4D00-A94C-6692284FECD7}" dt="2022-01-15T19:17:28.474" v="633"/>
          <ac:spMkLst>
            <pc:docMk/>
            <pc:sldMk cId="1555298191" sldId="288"/>
            <ac:spMk id="2" creationId="{01FF227D-6BF9-4A2E-AF88-C28FE9F15DA9}"/>
          </ac:spMkLst>
        </pc:spChg>
        <pc:spChg chg="mod">
          <ac:chgData name="Christophe SAURY" userId="S::chsa60855@eleve.isep.fr::43eed086-8aa4-472b-8420-68aa6d00d8a2" providerId="AD" clId="Web-{B3492E30-5018-4D00-A94C-6692284FECD7}" dt="2022-01-15T19:17:51.021" v="640" actId="1076"/>
          <ac:spMkLst>
            <pc:docMk/>
            <pc:sldMk cId="1555298191" sldId="288"/>
            <ac:spMk id="5" creationId="{420E4AB6-1AF6-4E04-9452-48E8ADCEC8DD}"/>
          </ac:spMkLst>
        </pc:spChg>
      </pc:sldChg>
    </pc:docChg>
  </pc:docChgLst>
  <pc:docChgLst>
    <pc:chgData name="Yassine LARAIEDH" userId="S::yala60159@eleve.isep.fr::880fe147-972e-44d2-a6b5-3e9336ad0040" providerId="AD" clId="Web-{94319178-3CF1-4152-BD05-32E1CDB65CC1}"/>
    <pc:docChg chg="modSld">
      <pc:chgData name="Yassine LARAIEDH" userId="S::yala60159@eleve.isep.fr::880fe147-972e-44d2-a6b5-3e9336ad0040" providerId="AD" clId="Web-{94319178-3CF1-4152-BD05-32E1CDB65CC1}" dt="2022-01-20T11:20:03.117" v="24"/>
      <pc:docMkLst>
        <pc:docMk/>
      </pc:docMkLst>
      <pc:sldChg chg="addSp delSp modSp">
        <pc:chgData name="Yassine LARAIEDH" userId="S::yala60159@eleve.isep.fr::880fe147-972e-44d2-a6b5-3e9336ad0040" providerId="AD" clId="Web-{94319178-3CF1-4152-BD05-32E1CDB65CC1}" dt="2022-01-20T11:17:51.973" v="7" actId="1076"/>
        <pc:sldMkLst>
          <pc:docMk/>
          <pc:sldMk cId="2687110036" sldId="271"/>
        </pc:sldMkLst>
        <pc:picChg chg="add mod">
          <ac:chgData name="Yassine LARAIEDH" userId="S::yala60159@eleve.isep.fr::880fe147-972e-44d2-a6b5-3e9336ad0040" providerId="AD" clId="Web-{94319178-3CF1-4152-BD05-32E1CDB65CC1}" dt="2022-01-20T11:17:51.973" v="7" actId="1076"/>
          <ac:picMkLst>
            <pc:docMk/>
            <pc:sldMk cId="2687110036" sldId="271"/>
            <ac:picMk id="2" creationId="{5693F698-75B3-417B-B846-F4253ADAEFE8}"/>
          </ac:picMkLst>
        </pc:picChg>
        <pc:picChg chg="del">
          <ac:chgData name="Yassine LARAIEDH" userId="S::yala60159@eleve.isep.fr::880fe147-972e-44d2-a6b5-3e9336ad0040" providerId="AD" clId="Web-{94319178-3CF1-4152-BD05-32E1CDB65CC1}" dt="2022-01-20T11:17:19.253" v="2"/>
          <ac:picMkLst>
            <pc:docMk/>
            <pc:sldMk cId="2687110036" sldId="271"/>
            <ac:picMk id="1026" creationId="{5F6D77E7-C769-4E62-9F05-08EA5B1D084E}"/>
          </ac:picMkLst>
        </pc:picChg>
      </pc:sldChg>
      <pc:sldChg chg="delSp">
        <pc:chgData name="Yassine LARAIEDH" userId="S::yala60159@eleve.isep.fr::880fe147-972e-44d2-a6b5-3e9336ad0040" providerId="AD" clId="Web-{94319178-3CF1-4152-BD05-32E1CDB65CC1}" dt="2022-01-20T11:17:08.784" v="1"/>
        <pc:sldMkLst>
          <pc:docMk/>
          <pc:sldMk cId="2395096725" sldId="274"/>
        </pc:sldMkLst>
        <pc:picChg chg="del">
          <ac:chgData name="Yassine LARAIEDH" userId="S::yala60159@eleve.isep.fr::880fe147-972e-44d2-a6b5-3e9336ad0040" providerId="AD" clId="Web-{94319178-3CF1-4152-BD05-32E1CDB65CC1}" dt="2022-01-20T11:17:08.784" v="1"/>
          <ac:picMkLst>
            <pc:docMk/>
            <pc:sldMk cId="2395096725" sldId="274"/>
            <ac:picMk id="6" creationId="{1F9B6B35-CC1C-4FFA-974E-0C3E5A6575FB}"/>
          </ac:picMkLst>
        </pc:picChg>
      </pc:sldChg>
      <pc:sldChg chg="addSp delSp modSp">
        <pc:chgData name="Yassine LARAIEDH" userId="S::yala60159@eleve.isep.fr::880fe147-972e-44d2-a6b5-3e9336ad0040" providerId="AD" clId="Web-{94319178-3CF1-4152-BD05-32E1CDB65CC1}" dt="2022-01-20T11:20:03.117" v="24"/>
        <pc:sldMkLst>
          <pc:docMk/>
          <pc:sldMk cId="60483684" sldId="275"/>
        </pc:sldMkLst>
        <pc:spChg chg="mod">
          <ac:chgData name="Yassine LARAIEDH" userId="S::yala60159@eleve.isep.fr::880fe147-972e-44d2-a6b5-3e9336ad0040" providerId="AD" clId="Web-{94319178-3CF1-4152-BD05-32E1CDB65CC1}" dt="2022-01-20T11:18:41.083" v="12" actId="20577"/>
          <ac:spMkLst>
            <pc:docMk/>
            <pc:sldMk cId="60483684" sldId="275"/>
            <ac:spMk id="5" creationId="{F3721BF3-971C-461F-8846-6FC0BE8C3A43}"/>
          </ac:spMkLst>
        </pc:spChg>
        <pc:spChg chg="add mod">
          <ac:chgData name="Yassine LARAIEDH" userId="S::yala60159@eleve.isep.fr::880fe147-972e-44d2-a6b5-3e9336ad0040" providerId="AD" clId="Web-{94319178-3CF1-4152-BD05-32E1CDB65CC1}" dt="2022-01-20T11:20:03.117" v="24"/>
          <ac:spMkLst>
            <pc:docMk/>
            <pc:sldMk cId="60483684" sldId="275"/>
            <ac:spMk id="6" creationId="{3E9214E4-281F-42F9-B39E-8C94F44BF108}"/>
          </ac:spMkLst>
        </pc:spChg>
        <pc:picChg chg="add mod">
          <ac:chgData name="Yassine LARAIEDH" userId="S::yala60159@eleve.isep.fr::880fe147-972e-44d2-a6b5-3e9336ad0040" providerId="AD" clId="Web-{94319178-3CF1-4152-BD05-32E1CDB65CC1}" dt="2022-01-20T11:19:09.615" v="16" actId="1076"/>
          <ac:picMkLst>
            <pc:docMk/>
            <pc:sldMk cId="60483684" sldId="275"/>
            <ac:picMk id="2" creationId="{19618DB7-D470-49F2-B841-CC5AE43027C4}"/>
          </ac:picMkLst>
        </pc:picChg>
        <pc:picChg chg="add mod">
          <ac:chgData name="Yassine LARAIEDH" userId="S::yala60159@eleve.isep.fr::880fe147-972e-44d2-a6b5-3e9336ad0040" providerId="AD" clId="Web-{94319178-3CF1-4152-BD05-32E1CDB65CC1}" dt="2022-01-20T11:19:39.272" v="22" actId="1076"/>
          <ac:picMkLst>
            <pc:docMk/>
            <pc:sldMk cId="60483684" sldId="275"/>
            <ac:picMk id="3" creationId="{D155DA94-D83F-42CA-8A5D-7C524EC3C31C}"/>
          </ac:picMkLst>
        </pc:picChg>
        <pc:picChg chg="del">
          <ac:chgData name="Yassine LARAIEDH" userId="S::yala60159@eleve.isep.fr::880fe147-972e-44d2-a6b5-3e9336ad0040" providerId="AD" clId="Web-{94319178-3CF1-4152-BD05-32E1CDB65CC1}" dt="2022-01-20T11:17:05.972" v="0"/>
          <ac:picMkLst>
            <pc:docMk/>
            <pc:sldMk cId="60483684" sldId="275"/>
            <ac:picMk id="7" creationId="{7090C317-344B-4DA4-B3EC-1DB26B9217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C786A-4F9D-496C-9B81-65A6712FF8BA}" type="datetimeFigureOut">
              <a:rPr lang="fr-FR" smtClean="0"/>
              <a:t>26/01/2022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98184-EE0A-4EFF-8642-130DDE0E57F3}" type="slidenum">
              <a:rPr lang="fr-FR" smtClean="0"/>
              <a:t>‹N°›</a:t>
            </a:fld>
            <a:endParaRPr lang="fr-FR"/>
          </a:p>
        </p:txBody>
      </p:sp>
    </p:spTree>
    <p:extLst>
      <p:ext uri="{BB962C8B-B14F-4D97-AF65-F5344CB8AC3E}">
        <p14:creationId xmlns:p14="http://schemas.microsoft.com/office/powerpoint/2010/main" val="431947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B198184-EE0A-4EFF-8642-130DDE0E57F3}" type="slidenum">
              <a:rPr lang="fr-FR" smtClean="0"/>
              <a:t>2</a:t>
            </a:fld>
            <a:endParaRPr lang="fr-FR"/>
          </a:p>
        </p:txBody>
      </p:sp>
    </p:spTree>
    <p:extLst>
      <p:ext uri="{BB962C8B-B14F-4D97-AF65-F5344CB8AC3E}">
        <p14:creationId xmlns:p14="http://schemas.microsoft.com/office/powerpoint/2010/main" val="3641992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14:m>
                  <m:oMath xmlns:m="http://schemas.openxmlformats.org/officeDocument/2006/math">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10</m:t>
                        </m:r>
                      </m:e>
                      <m:sup>
                        <m:r>
                          <a:rPr lang="fr-FR" sz="1800" i="1">
                            <a:effectLst/>
                            <a:latin typeface="Cambria Math" panose="02040503050406030204" pitchFamily="18" charset="0"/>
                            <a:ea typeface="Calibri" panose="020F0502020204030204" pitchFamily="34" charset="0"/>
                            <a:cs typeface="Arial" panose="020B0604020202020204" pitchFamily="34" charset="0"/>
                          </a:rPr>
                          <m:t>−4</m:t>
                        </m:r>
                      </m:sup>
                    </m:sSup>
                    <m:r>
                      <a:rPr lang="fr-FR" sz="1800" i="1">
                        <a:effectLst/>
                        <a:latin typeface="Cambria Math" panose="02040503050406030204" pitchFamily="18" charset="0"/>
                        <a:ea typeface="Calibri" panose="020F0502020204030204" pitchFamily="34" charset="0"/>
                        <a:cs typeface="Arial" panose="020B0604020202020204" pitchFamily="34" charset="0"/>
                      </a:rPr>
                      <m:t> </m:t>
                    </m:r>
                    <m:r>
                      <a:rPr lang="fr-FR" sz="1800" i="1">
                        <a:effectLst/>
                        <a:latin typeface="Cambria Math" panose="02040503050406030204" pitchFamily="18" charset="0"/>
                        <a:ea typeface="Calibri" panose="020F0502020204030204" pitchFamily="34" charset="0"/>
                        <a:cs typeface="Arial" panose="020B0604020202020204" pitchFamily="34" charset="0"/>
                      </a:rPr>
                      <m:t>𝑟𝑎𝑑</m:t>
                    </m:r>
                    <m:r>
                      <a:rPr lang="fr-FR"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𝑠</m:t>
                        </m:r>
                      </m:e>
                      <m:sup>
                        <m:r>
                          <a:rPr lang="fr-FR" sz="1800" i="1">
                            <a:effectLst/>
                            <a:latin typeface="Cambria Math" panose="02040503050406030204" pitchFamily="18" charset="0"/>
                            <a:ea typeface="Calibri" panose="020F0502020204030204" pitchFamily="34" charset="0"/>
                            <a:cs typeface="Arial" panose="020B0604020202020204" pitchFamily="34" charset="0"/>
                          </a:rPr>
                          <m:t>−1</m:t>
                        </m:r>
                      </m:sup>
                    </m:sSup>
                  </m:oMath>
                </a14:m>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14:m>
                  <m:oMath xmlns:m="http://schemas.openxmlformats.org/officeDocument/2006/math">
                    <m:acc>
                      <m:accPr>
                        <m:chr m:val="⃗"/>
                        <m:ctrlPr>
                          <a:rPr lang="fr-FR" sz="1800" i="1">
                            <a:effectLst/>
                            <a:latin typeface="Cambria Math" panose="02040503050406030204" pitchFamily="18" charset="0"/>
                            <a:ea typeface="Calibri" panose="020F0502020204030204" pitchFamily="34" charset="0"/>
                            <a:cs typeface="Arial" panose="020B0604020202020204" pitchFamily="34" charset="0"/>
                          </a:rPr>
                        </m:ctrlPr>
                      </m:accPr>
                      <m:e>
                        <m:r>
                          <a:rPr lang="fr-FR" sz="1800" i="1">
                            <a:effectLst/>
                            <a:latin typeface="Cambria Math" panose="02040503050406030204" pitchFamily="18" charset="0"/>
                            <a:ea typeface="Calibri" panose="020F0502020204030204" pitchFamily="34" charset="0"/>
                            <a:cs typeface="Arial" panose="020B0604020202020204" pitchFamily="34" charset="0"/>
                          </a:rPr>
                          <m:t>𝑧</m:t>
                        </m:r>
                      </m:e>
                    </m:acc>
                  </m:oMath>
                </a14:m>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just">
                  <a:lnSpc>
                    <a:spcPct val="150000"/>
                  </a:lnSpc>
                  <a:spcAft>
                    <a:spcPts val="800"/>
                  </a:spcAft>
                </a:pPr>
                <a:endParaRPr lang="fr-FR"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Passons ensuite au gyromètre à fibre optique ou plus simplement nommé gyromètre optique (FOG ou </a:t>
                </a:r>
                <a:r>
                  <a:rPr lang="fr-FR" sz="1800" err="1">
                    <a:effectLst/>
                    <a:latin typeface="Calibri" panose="020F0502020204030204" pitchFamily="34" charset="0"/>
                    <a:ea typeface="Calibri" panose="020F0502020204030204" pitchFamily="34" charset="0"/>
                    <a:cs typeface="Arial" panose="020B0604020202020204" pitchFamily="34" charset="0"/>
                  </a:rPr>
                  <a:t>Fiber</a:t>
                </a:r>
                <a:r>
                  <a:rPr lang="fr-FR" sz="1800">
                    <a:effectLst/>
                    <a:latin typeface="Calibri" panose="020F0502020204030204" pitchFamily="34" charset="0"/>
                    <a:ea typeface="Calibri" panose="020F0502020204030204" pitchFamily="34" charset="0"/>
                    <a:cs typeface="Arial" panose="020B0604020202020204" pitchFamily="34" charset="0"/>
                  </a:rPr>
                  <a:t> Optic Gyro en anglais). Pour définir ce capteur de vitesse angulaire, on peut dire qu’il nécessite cette fois-ci l’utilisation d’une onde lumineuse dans une fibre optique.</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fonctionner, les gyroscopes optiques reproduisent une expérience assez similaire à celle de </a:t>
                </a:r>
                <a:r>
                  <a:rPr lang="fr-FR" sz="1800" err="1">
                    <a:effectLst/>
                    <a:latin typeface="Calibri" panose="020F0502020204030204" pitchFamily="34" charset="0"/>
                    <a:ea typeface="Calibri" panose="020F0502020204030204" pitchFamily="34" charset="0"/>
                    <a:cs typeface="Arial" panose="020B0604020202020204" pitchFamily="34" charset="0"/>
                  </a:rPr>
                  <a:t>Sagnac</a:t>
                </a:r>
                <a:r>
                  <a:rPr lang="fr-FR" sz="1800">
                    <a:effectLst/>
                    <a:latin typeface="Calibri" panose="020F0502020204030204" pitchFamily="34" charset="0"/>
                    <a:ea typeface="Calibri" panose="020F0502020204030204" pitchFamily="34" charset="0"/>
                    <a:cs typeface="Arial" panose="020B0604020202020204" pitchFamily="34" charset="0"/>
                  </a:rPr>
                  <a:t> de 1913. Un capteur mesure l’intensité lumineuse d’une frange d’interférences de deux rayons lumineux. Ceux-ci proviennent d’un même rayon ayant été divisé en deux rayons parcourant la même fibre, donc le même chemin, en sens opposés. La mise en rotation du gyroscope permet l’existence et la mesure d’un déphasage, aboutissant au calcul du décalage temporel. L’emploi d’une fibre optique permet une réflexion totale des rayons lumineux dans le cœur. Elle assure ainsi que les intensités lumineuses sont conservées tout au long du parcours du rayon lumineux dans la fibre. La mesure de l’intensité résultante de la superposition des ondes lumineuses peut alors être comparée à l’intensité lumineuse émise.</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 laser est un dispositif qui amplifie la lumière et la rassemble en un étroit faisceau, dit cohérent, où ondes et photons associés se propagent en phase, au lieu d'être arbitrairement distribués. Cette propriété rend la lumière laser extrêmement directionnelle et d'une grande pureté spectrale. Ci-dessous un émetteur émet des photons autour d'un disque dans des sens opposés et dans circuit fermé. Comme le circuit est immobile les photons reviennent en même temps au point de départ.</a:t>
                </a:r>
              </a:p>
              <a:p>
                <a:pPr algn="ctr">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Ci-dessous un émetteur émet des photons autour d'un disque dans des sens opposés et dans circuit fermé et mobile. Comme le circuit a tourné les photons reviennent décalé temporellement au point de départ.</a:t>
                </a:r>
              </a:p>
              <a:p>
                <a:pPr algn="ctr">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La différence est proportionnelle à la vitesse d'entrée Ω et à la surface S englobée par le parcours des photons.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∆F = 4 S Ω / C.</a:t>
                </a:r>
              </a:p>
              <a:p>
                <a:pPr algn="just">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Mettre les légendes sous les figures avec l’outil automatique de </a:t>
                </a:r>
              </a:p>
              <a:p>
                <a:pPr algn="just">
                  <a:lnSpc>
                    <a:spcPct val="150000"/>
                  </a:lnSpc>
                  <a:spcAft>
                    <a:spcPts val="800"/>
                  </a:spcAft>
                </a:pPr>
                <a:endParaRPr lang="fr-FR" sz="1800">
                  <a:effectLst/>
                  <a:latin typeface="Calibri" panose="020F0502020204030204" pitchFamily="34" charset="0"/>
                  <a:ea typeface="Calibri" panose="020F0502020204030204" pitchFamily="34" charset="0"/>
                  <a:cs typeface="Arial" panose="020B0604020202020204" pitchFamily="34" charset="0"/>
                </a:endParaRP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Choice>
        <mc:Fallback>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r>
                  <a:rPr lang="fr-FR" sz="1800" i="0">
                    <a:effectLst/>
                    <a:latin typeface="Cambria Math" panose="02040503050406030204" pitchFamily="18" charset="0"/>
                    <a:ea typeface="Calibri" panose="020F0502020204030204" pitchFamily="34" charset="0"/>
                    <a:cs typeface="Arial" panose="020B0604020202020204" pitchFamily="34" charset="0"/>
                  </a:rPr>
                  <a:t>10^(−4)  𝑟𝑎𝑑.𝑠^(−1)</a:t>
                </a:r>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r>
                  <a:rPr lang="fr-FR" sz="1800" i="0">
                    <a:effectLst/>
                    <a:latin typeface="Cambria Math" panose="02040503050406030204" pitchFamily="18" charset="0"/>
                    <a:ea typeface="Calibri" panose="020F0502020204030204" pitchFamily="34" charset="0"/>
                    <a:cs typeface="Arial" panose="020B0604020202020204" pitchFamily="34" charset="0"/>
                  </a:rPr>
                  <a:t>𝑧 ⃗</a:t>
                </a:r>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just">
                  <a:lnSpc>
                    <a:spcPct val="150000"/>
                  </a:lnSpc>
                  <a:spcAft>
                    <a:spcPts val="800"/>
                  </a:spcAft>
                </a:pPr>
                <a:endParaRPr lang="fr-FR"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Passons ensuite au gyromètre à fibre optique ou plus simplement nommé gyromètre optique (FOG ou </a:t>
                </a:r>
                <a:r>
                  <a:rPr lang="fr-FR" sz="1800" err="1">
                    <a:effectLst/>
                    <a:latin typeface="Calibri" panose="020F0502020204030204" pitchFamily="34" charset="0"/>
                    <a:ea typeface="Calibri" panose="020F0502020204030204" pitchFamily="34" charset="0"/>
                    <a:cs typeface="Arial" panose="020B0604020202020204" pitchFamily="34" charset="0"/>
                  </a:rPr>
                  <a:t>Fiber</a:t>
                </a:r>
                <a:r>
                  <a:rPr lang="fr-FR" sz="1800">
                    <a:effectLst/>
                    <a:latin typeface="Calibri" panose="020F0502020204030204" pitchFamily="34" charset="0"/>
                    <a:ea typeface="Calibri" panose="020F0502020204030204" pitchFamily="34" charset="0"/>
                    <a:cs typeface="Arial" panose="020B0604020202020204" pitchFamily="34" charset="0"/>
                  </a:rPr>
                  <a:t> Optic Gyro en anglais). Pour définir ce capteur de vitesse angulaire, on peut dire qu’il nécessite cette fois-ci l’utilisation d’une onde lumineuse dans une fibre optique.</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fonctionner, les gyroscopes optiques reproduisent une expérience assez similaire à celle de </a:t>
                </a:r>
                <a:r>
                  <a:rPr lang="fr-FR" sz="1800" err="1">
                    <a:effectLst/>
                    <a:latin typeface="Calibri" panose="020F0502020204030204" pitchFamily="34" charset="0"/>
                    <a:ea typeface="Calibri" panose="020F0502020204030204" pitchFamily="34" charset="0"/>
                    <a:cs typeface="Arial" panose="020B0604020202020204" pitchFamily="34" charset="0"/>
                  </a:rPr>
                  <a:t>Sagnac</a:t>
                </a:r>
                <a:r>
                  <a:rPr lang="fr-FR" sz="1800">
                    <a:effectLst/>
                    <a:latin typeface="Calibri" panose="020F0502020204030204" pitchFamily="34" charset="0"/>
                    <a:ea typeface="Calibri" panose="020F0502020204030204" pitchFamily="34" charset="0"/>
                    <a:cs typeface="Arial" panose="020B0604020202020204" pitchFamily="34" charset="0"/>
                  </a:rPr>
                  <a:t> de 1913. Un capteur mesure l’intensité lumineuse d’une frange d’interférences de deux rayons lumineux. Ceux-ci proviennent d’un même rayon ayant été divisé en deux rayons parcourant la même fibre, donc le même chemin, en sens opposés. La mise en rotation du gyroscope permet l’existence et la mesure d’un déphasage, aboutissant au calcul du décalage temporel. L’emploi d’une fibre optique permet une réflexion totale des rayons lumineux dans le cœur. Elle assure ainsi que les intensités lumineuses sont conservées tout au long du parcours du rayon lumineux dans la fibre. La mesure de l’intensité résultante de la superposition des ondes lumineuses peut alors être comparée à l’intensité lumineuse émise.</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 laser est un dispositif qui amplifie la lumière et la rassemble en un étroit faisceau, dit cohérent, où ondes et photons associés se propagent en phase, au lieu d'être arbitrairement distribués. Cette propriété rend la lumière laser extrêmement directionnelle et d'une grande pureté spectrale. Ci-dessous un émetteur émet des photons autour d'un disque dans des sens opposés et dans circuit fermé. Comme le circuit est immobile les photons reviennent en même temps au point de départ.</a:t>
                </a:r>
              </a:p>
              <a:p>
                <a:pPr algn="ctr">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Ci-dessous un émetteur émet des photons autour d'un disque dans des sens opposés et dans circuit fermé et mobile. Comme le circuit a tourné les photons reviennent décalé temporellement au point de départ.</a:t>
                </a:r>
              </a:p>
              <a:p>
                <a:pPr algn="ctr">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La différence est proportionnelle à la vitesse d'entrée Ω et à la surface S englobée par le parcours des photons.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∆F = 4 S Ω / C.</a:t>
                </a:r>
              </a:p>
              <a:p>
                <a:pPr algn="just">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Mettre les légendes sous les figures avec l’outil automatique de </a:t>
                </a:r>
              </a:p>
              <a:p>
                <a:pPr algn="just">
                  <a:lnSpc>
                    <a:spcPct val="150000"/>
                  </a:lnSpc>
                  <a:spcAft>
                    <a:spcPts val="800"/>
                  </a:spcAft>
                </a:pPr>
                <a:endParaRPr lang="fr-FR" sz="1800">
                  <a:effectLst/>
                  <a:latin typeface="Calibri" panose="020F0502020204030204" pitchFamily="34" charset="0"/>
                  <a:ea typeface="Calibri" panose="020F0502020204030204" pitchFamily="34" charset="0"/>
                  <a:cs typeface="Arial" panose="020B0604020202020204" pitchFamily="34" charset="0"/>
                </a:endParaRP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Fallback>
      </mc:AlternateContent>
      <p:sp>
        <p:nvSpPr>
          <p:cNvPr id="4" name="Espace réservé du numéro de diapositive 3"/>
          <p:cNvSpPr>
            <a:spLocks noGrp="1"/>
          </p:cNvSpPr>
          <p:nvPr>
            <p:ph type="sldNum" sz="quarter" idx="5"/>
          </p:nvPr>
        </p:nvSpPr>
        <p:spPr/>
        <p:txBody>
          <a:bodyPr/>
          <a:lstStyle/>
          <a:p>
            <a:fld id="{1B198184-EE0A-4EFF-8642-130DDE0E57F3}" type="slidenum">
              <a:rPr lang="fr-FR" smtClean="0"/>
              <a:t>14</a:t>
            </a:fld>
            <a:endParaRPr lang="fr-FR"/>
          </a:p>
        </p:txBody>
      </p:sp>
    </p:spTree>
    <p:extLst>
      <p:ext uri="{BB962C8B-B14F-4D97-AF65-F5344CB8AC3E}">
        <p14:creationId xmlns:p14="http://schemas.microsoft.com/office/powerpoint/2010/main" val="3088094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14:m>
                  <m:oMath xmlns:m="http://schemas.openxmlformats.org/officeDocument/2006/math">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10</m:t>
                        </m:r>
                      </m:e>
                      <m:sup>
                        <m:r>
                          <a:rPr lang="fr-FR" sz="1800" i="1">
                            <a:effectLst/>
                            <a:latin typeface="Cambria Math" panose="02040503050406030204" pitchFamily="18" charset="0"/>
                            <a:ea typeface="Calibri" panose="020F0502020204030204" pitchFamily="34" charset="0"/>
                            <a:cs typeface="Arial" panose="020B0604020202020204" pitchFamily="34" charset="0"/>
                          </a:rPr>
                          <m:t>−4</m:t>
                        </m:r>
                      </m:sup>
                    </m:sSup>
                    <m:r>
                      <a:rPr lang="fr-FR" sz="1800" i="1">
                        <a:effectLst/>
                        <a:latin typeface="Cambria Math" panose="02040503050406030204" pitchFamily="18" charset="0"/>
                        <a:ea typeface="Calibri" panose="020F0502020204030204" pitchFamily="34" charset="0"/>
                        <a:cs typeface="Arial" panose="020B0604020202020204" pitchFamily="34" charset="0"/>
                      </a:rPr>
                      <m:t> </m:t>
                    </m:r>
                    <m:r>
                      <a:rPr lang="fr-FR" sz="1800" i="1">
                        <a:effectLst/>
                        <a:latin typeface="Cambria Math" panose="02040503050406030204" pitchFamily="18" charset="0"/>
                        <a:ea typeface="Calibri" panose="020F0502020204030204" pitchFamily="34" charset="0"/>
                        <a:cs typeface="Arial" panose="020B0604020202020204" pitchFamily="34" charset="0"/>
                      </a:rPr>
                      <m:t>𝑟𝑎𝑑</m:t>
                    </m:r>
                    <m:r>
                      <a:rPr lang="fr-FR"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𝑠</m:t>
                        </m:r>
                      </m:e>
                      <m:sup>
                        <m:r>
                          <a:rPr lang="fr-FR" sz="1800" i="1">
                            <a:effectLst/>
                            <a:latin typeface="Cambria Math" panose="02040503050406030204" pitchFamily="18" charset="0"/>
                            <a:ea typeface="Calibri" panose="020F0502020204030204" pitchFamily="34" charset="0"/>
                            <a:cs typeface="Arial" panose="020B0604020202020204" pitchFamily="34" charset="0"/>
                          </a:rPr>
                          <m:t>−1</m:t>
                        </m:r>
                      </m:sup>
                    </m:sSup>
                  </m:oMath>
                </a14:m>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14:m>
                  <m:oMath xmlns:m="http://schemas.openxmlformats.org/officeDocument/2006/math">
                    <m:acc>
                      <m:accPr>
                        <m:chr m:val="⃗"/>
                        <m:ctrlPr>
                          <a:rPr lang="fr-FR" sz="1800" i="1">
                            <a:effectLst/>
                            <a:latin typeface="Cambria Math" panose="02040503050406030204" pitchFamily="18" charset="0"/>
                            <a:ea typeface="Calibri" panose="020F0502020204030204" pitchFamily="34" charset="0"/>
                            <a:cs typeface="Arial" panose="020B0604020202020204" pitchFamily="34" charset="0"/>
                          </a:rPr>
                        </m:ctrlPr>
                      </m:accPr>
                      <m:e>
                        <m:r>
                          <a:rPr lang="fr-FR" sz="1800" i="1">
                            <a:effectLst/>
                            <a:latin typeface="Cambria Math" panose="02040503050406030204" pitchFamily="18" charset="0"/>
                            <a:ea typeface="Calibri" panose="020F0502020204030204" pitchFamily="34" charset="0"/>
                            <a:cs typeface="Arial" panose="020B0604020202020204" pitchFamily="34" charset="0"/>
                          </a:rPr>
                          <m:t>𝑧</m:t>
                        </m:r>
                      </m:e>
                    </m:acc>
                  </m:oMath>
                </a14:m>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Choice>
        <mc:Fallback>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r>
                  <a:rPr lang="fr-FR" sz="1800" i="0">
                    <a:effectLst/>
                    <a:latin typeface="Cambria Math" panose="02040503050406030204" pitchFamily="18" charset="0"/>
                    <a:ea typeface="Calibri" panose="020F0502020204030204" pitchFamily="34" charset="0"/>
                    <a:cs typeface="Arial" panose="020B0604020202020204" pitchFamily="34" charset="0"/>
                  </a:rPr>
                  <a:t>10^(−4)  𝑟𝑎𝑑.𝑠^(−1)</a:t>
                </a:r>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r>
                  <a:rPr lang="fr-FR" sz="1800" i="0">
                    <a:effectLst/>
                    <a:latin typeface="Cambria Math" panose="02040503050406030204" pitchFamily="18" charset="0"/>
                    <a:ea typeface="Calibri" panose="020F0502020204030204" pitchFamily="34" charset="0"/>
                    <a:cs typeface="Arial" panose="020B0604020202020204" pitchFamily="34" charset="0"/>
                  </a:rPr>
                  <a:t>𝑧 ⃗</a:t>
                </a:r>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Fallback>
      </mc:AlternateContent>
      <p:sp>
        <p:nvSpPr>
          <p:cNvPr id="4" name="Espace réservé du numéro de diapositive 3"/>
          <p:cNvSpPr>
            <a:spLocks noGrp="1"/>
          </p:cNvSpPr>
          <p:nvPr>
            <p:ph type="sldNum" sz="quarter" idx="5"/>
          </p:nvPr>
        </p:nvSpPr>
        <p:spPr/>
        <p:txBody>
          <a:bodyPr/>
          <a:lstStyle/>
          <a:p>
            <a:fld id="{1B198184-EE0A-4EFF-8642-130DDE0E57F3}" type="slidenum">
              <a:rPr lang="fr-FR" smtClean="0"/>
              <a:t>15</a:t>
            </a:fld>
            <a:endParaRPr lang="fr-FR"/>
          </a:p>
        </p:txBody>
      </p:sp>
    </p:spTree>
    <p:extLst>
      <p:ext uri="{BB962C8B-B14F-4D97-AF65-F5344CB8AC3E}">
        <p14:creationId xmlns:p14="http://schemas.microsoft.com/office/powerpoint/2010/main" val="248227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14:m>
                  <m:oMath xmlns:m="http://schemas.openxmlformats.org/officeDocument/2006/math">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10</m:t>
                        </m:r>
                      </m:e>
                      <m:sup>
                        <m:r>
                          <a:rPr lang="fr-FR" sz="1800" i="1">
                            <a:effectLst/>
                            <a:latin typeface="Cambria Math" panose="02040503050406030204" pitchFamily="18" charset="0"/>
                            <a:ea typeface="Calibri" panose="020F0502020204030204" pitchFamily="34" charset="0"/>
                            <a:cs typeface="Arial" panose="020B0604020202020204" pitchFamily="34" charset="0"/>
                          </a:rPr>
                          <m:t>−4</m:t>
                        </m:r>
                      </m:sup>
                    </m:sSup>
                    <m:r>
                      <a:rPr lang="fr-FR" sz="1800" i="1">
                        <a:effectLst/>
                        <a:latin typeface="Cambria Math" panose="02040503050406030204" pitchFamily="18" charset="0"/>
                        <a:ea typeface="Calibri" panose="020F0502020204030204" pitchFamily="34" charset="0"/>
                        <a:cs typeface="Arial" panose="020B0604020202020204" pitchFamily="34" charset="0"/>
                      </a:rPr>
                      <m:t> </m:t>
                    </m:r>
                    <m:r>
                      <a:rPr lang="fr-FR" sz="1800" i="1">
                        <a:effectLst/>
                        <a:latin typeface="Cambria Math" panose="02040503050406030204" pitchFamily="18" charset="0"/>
                        <a:ea typeface="Calibri" panose="020F0502020204030204" pitchFamily="34" charset="0"/>
                        <a:cs typeface="Arial" panose="020B0604020202020204" pitchFamily="34" charset="0"/>
                      </a:rPr>
                      <m:t>𝑟𝑎𝑑</m:t>
                    </m:r>
                    <m:r>
                      <a:rPr lang="fr-FR"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𝑠</m:t>
                        </m:r>
                      </m:e>
                      <m:sup>
                        <m:r>
                          <a:rPr lang="fr-FR" sz="1800" i="1">
                            <a:effectLst/>
                            <a:latin typeface="Cambria Math" panose="02040503050406030204" pitchFamily="18" charset="0"/>
                            <a:ea typeface="Calibri" panose="020F0502020204030204" pitchFamily="34" charset="0"/>
                            <a:cs typeface="Arial" panose="020B0604020202020204" pitchFamily="34" charset="0"/>
                          </a:rPr>
                          <m:t>−1</m:t>
                        </m:r>
                      </m:sup>
                    </m:sSup>
                  </m:oMath>
                </a14:m>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14:m>
                  <m:oMath xmlns:m="http://schemas.openxmlformats.org/officeDocument/2006/math">
                    <m:acc>
                      <m:accPr>
                        <m:chr m:val="⃗"/>
                        <m:ctrlPr>
                          <a:rPr lang="fr-FR" sz="1800" i="1">
                            <a:effectLst/>
                            <a:latin typeface="Cambria Math" panose="02040503050406030204" pitchFamily="18" charset="0"/>
                            <a:ea typeface="Calibri" panose="020F0502020204030204" pitchFamily="34" charset="0"/>
                            <a:cs typeface="Arial" panose="020B0604020202020204" pitchFamily="34" charset="0"/>
                          </a:rPr>
                        </m:ctrlPr>
                      </m:accPr>
                      <m:e>
                        <m:r>
                          <a:rPr lang="fr-FR" sz="1800" i="1">
                            <a:effectLst/>
                            <a:latin typeface="Cambria Math" panose="02040503050406030204" pitchFamily="18" charset="0"/>
                            <a:ea typeface="Calibri" panose="020F0502020204030204" pitchFamily="34" charset="0"/>
                            <a:cs typeface="Arial" panose="020B0604020202020204" pitchFamily="34" charset="0"/>
                          </a:rPr>
                          <m:t>𝑧</m:t>
                        </m:r>
                      </m:e>
                    </m:acc>
                  </m:oMath>
                </a14:m>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Choice>
        <mc:Fallback>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r>
                  <a:rPr lang="fr-FR" sz="1800" i="0">
                    <a:effectLst/>
                    <a:latin typeface="Cambria Math" panose="02040503050406030204" pitchFamily="18" charset="0"/>
                    <a:ea typeface="Calibri" panose="020F0502020204030204" pitchFamily="34" charset="0"/>
                    <a:cs typeface="Arial" panose="020B0604020202020204" pitchFamily="34" charset="0"/>
                  </a:rPr>
                  <a:t>10^(−4)  𝑟𝑎𝑑.𝑠^(−1)</a:t>
                </a:r>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r>
                  <a:rPr lang="fr-FR" sz="1800" i="0">
                    <a:effectLst/>
                    <a:latin typeface="Cambria Math" panose="02040503050406030204" pitchFamily="18" charset="0"/>
                    <a:ea typeface="Calibri" panose="020F0502020204030204" pitchFamily="34" charset="0"/>
                    <a:cs typeface="Arial" panose="020B0604020202020204" pitchFamily="34" charset="0"/>
                  </a:rPr>
                  <a:t>𝑧 ⃗</a:t>
                </a:r>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Fallback>
      </mc:AlternateContent>
      <p:sp>
        <p:nvSpPr>
          <p:cNvPr id="4" name="Espace réservé du numéro de diapositive 3"/>
          <p:cNvSpPr>
            <a:spLocks noGrp="1"/>
          </p:cNvSpPr>
          <p:nvPr>
            <p:ph type="sldNum" sz="quarter" idx="5"/>
          </p:nvPr>
        </p:nvSpPr>
        <p:spPr/>
        <p:txBody>
          <a:bodyPr/>
          <a:lstStyle/>
          <a:p>
            <a:fld id="{1B198184-EE0A-4EFF-8642-130DDE0E57F3}" type="slidenum">
              <a:rPr lang="fr-FR" smtClean="0"/>
              <a:t>17</a:t>
            </a:fld>
            <a:endParaRPr lang="fr-FR"/>
          </a:p>
        </p:txBody>
      </p:sp>
    </p:spTree>
    <p:extLst>
      <p:ext uri="{BB962C8B-B14F-4D97-AF65-F5344CB8AC3E}">
        <p14:creationId xmlns:p14="http://schemas.microsoft.com/office/powerpoint/2010/main" val="1085849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14:m>
                  <m:oMath xmlns:m="http://schemas.openxmlformats.org/officeDocument/2006/math">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10</m:t>
                        </m:r>
                      </m:e>
                      <m:sup>
                        <m:r>
                          <a:rPr lang="fr-FR" sz="1800" i="1">
                            <a:effectLst/>
                            <a:latin typeface="Cambria Math" panose="02040503050406030204" pitchFamily="18" charset="0"/>
                            <a:ea typeface="Calibri" panose="020F0502020204030204" pitchFamily="34" charset="0"/>
                            <a:cs typeface="Arial" panose="020B0604020202020204" pitchFamily="34" charset="0"/>
                          </a:rPr>
                          <m:t>−4</m:t>
                        </m:r>
                      </m:sup>
                    </m:sSup>
                    <m:r>
                      <a:rPr lang="fr-FR" sz="1800" i="1">
                        <a:effectLst/>
                        <a:latin typeface="Cambria Math" panose="02040503050406030204" pitchFamily="18" charset="0"/>
                        <a:ea typeface="Calibri" panose="020F0502020204030204" pitchFamily="34" charset="0"/>
                        <a:cs typeface="Arial" panose="020B0604020202020204" pitchFamily="34" charset="0"/>
                      </a:rPr>
                      <m:t> </m:t>
                    </m:r>
                    <m:r>
                      <a:rPr lang="fr-FR" sz="1800" i="1">
                        <a:effectLst/>
                        <a:latin typeface="Cambria Math" panose="02040503050406030204" pitchFamily="18" charset="0"/>
                        <a:ea typeface="Calibri" panose="020F0502020204030204" pitchFamily="34" charset="0"/>
                        <a:cs typeface="Arial" panose="020B0604020202020204" pitchFamily="34" charset="0"/>
                      </a:rPr>
                      <m:t>𝑟𝑎𝑑</m:t>
                    </m:r>
                    <m:r>
                      <a:rPr lang="fr-FR"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𝑠</m:t>
                        </m:r>
                      </m:e>
                      <m:sup>
                        <m:r>
                          <a:rPr lang="fr-FR" sz="1800" i="1">
                            <a:effectLst/>
                            <a:latin typeface="Cambria Math" panose="02040503050406030204" pitchFamily="18" charset="0"/>
                            <a:ea typeface="Calibri" panose="020F0502020204030204" pitchFamily="34" charset="0"/>
                            <a:cs typeface="Arial" panose="020B0604020202020204" pitchFamily="34" charset="0"/>
                          </a:rPr>
                          <m:t>−1</m:t>
                        </m:r>
                      </m:sup>
                    </m:sSup>
                  </m:oMath>
                </a14:m>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14:m>
                  <m:oMath xmlns:m="http://schemas.openxmlformats.org/officeDocument/2006/math">
                    <m:acc>
                      <m:accPr>
                        <m:chr m:val="⃗"/>
                        <m:ctrlPr>
                          <a:rPr lang="fr-FR" sz="1800" i="1">
                            <a:effectLst/>
                            <a:latin typeface="Cambria Math" panose="02040503050406030204" pitchFamily="18" charset="0"/>
                            <a:ea typeface="Calibri" panose="020F0502020204030204" pitchFamily="34" charset="0"/>
                            <a:cs typeface="Arial" panose="020B0604020202020204" pitchFamily="34" charset="0"/>
                          </a:rPr>
                        </m:ctrlPr>
                      </m:accPr>
                      <m:e>
                        <m:r>
                          <a:rPr lang="fr-FR" sz="1800" i="1">
                            <a:effectLst/>
                            <a:latin typeface="Cambria Math" panose="02040503050406030204" pitchFamily="18" charset="0"/>
                            <a:ea typeface="Calibri" panose="020F0502020204030204" pitchFamily="34" charset="0"/>
                            <a:cs typeface="Arial" panose="020B0604020202020204" pitchFamily="34" charset="0"/>
                          </a:rPr>
                          <m:t>𝑧</m:t>
                        </m:r>
                      </m:e>
                    </m:acc>
                  </m:oMath>
                </a14:m>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Choice>
        <mc:Fallback>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r>
                  <a:rPr lang="fr-FR" sz="1800" i="0">
                    <a:effectLst/>
                    <a:latin typeface="Cambria Math" panose="02040503050406030204" pitchFamily="18" charset="0"/>
                    <a:ea typeface="Calibri" panose="020F0502020204030204" pitchFamily="34" charset="0"/>
                    <a:cs typeface="Arial" panose="020B0604020202020204" pitchFamily="34" charset="0"/>
                  </a:rPr>
                  <a:t>10^(−4)  𝑟𝑎𝑑.𝑠^(−1)</a:t>
                </a:r>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r>
                  <a:rPr lang="fr-FR" sz="1800" i="0">
                    <a:effectLst/>
                    <a:latin typeface="Cambria Math" panose="02040503050406030204" pitchFamily="18" charset="0"/>
                    <a:ea typeface="Calibri" panose="020F0502020204030204" pitchFamily="34" charset="0"/>
                    <a:cs typeface="Arial" panose="020B0604020202020204" pitchFamily="34" charset="0"/>
                  </a:rPr>
                  <a:t>𝑧 ⃗</a:t>
                </a:r>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Fallback>
      </mc:AlternateContent>
      <p:sp>
        <p:nvSpPr>
          <p:cNvPr id="4" name="Espace réservé du numéro de diapositive 3"/>
          <p:cNvSpPr>
            <a:spLocks noGrp="1"/>
          </p:cNvSpPr>
          <p:nvPr>
            <p:ph type="sldNum" sz="quarter" idx="5"/>
          </p:nvPr>
        </p:nvSpPr>
        <p:spPr/>
        <p:txBody>
          <a:bodyPr/>
          <a:lstStyle/>
          <a:p>
            <a:fld id="{1B198184-EE0A-4EFF-8642-130DDE0E57F3}" type="slidenum">
              <a:rPr lang="fr-FR" smtClean="0"/>
              <a:t>19</a:t>
            </a:fld>
            <a:endParaRPr lang="fr-FR"/>
          </a:p>
        </p:txBody>
      </p:sp>
    </p:spTree>
    <p:extLst>
      <p:ext uri="{BB962C8B-B14F-4D97-AF65-F5344CB8AC3E}">
        <p14:creationId xmlns:p14="http://schemas.microsoft.com/office/powerpoint/2010/main" val="404923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14:m>
                  <m:oMath xmlns:m="http://schemas.openxmlformats.org/officeDocument/2006/math">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10</m:t>
                        </m:r>
                      </m:e>
                      <m:sup>
                        <m:r>
                          <a:rPr lang="fr-FR" sz="1800" i="1">
                            <a:effectLst/>
                            <a:latin typeface="Cambria Math" panose="02040503050406030204" pitchFamily="18" charset="0"/>
                            <a:ea typeface="Calibri" panose="020F0502020204030204" pitchFamily="34" charset="0"/>
                            <a:cs typeface="Arial" panose="020B0604020202020204" pitchFamily="34" charset="0"/>
                          </a:rPr>
                          <m:t>−4</m:t>
                        </m:r>
                      </m:sup>
                    </m:sSup>
                    <m:r>
                      <a:rPr lang="fr-FR" sz="1800" i="1">
                        <a:effectLst/>
                        <a:latin typeface="Cambria Math" panose="02040503050406030204" pitchFamily="18" charset="0"/>
                        <a:ea typeface="Calibri" panose="020F0502020204030204" pitchFamily="34" charset="0"/>
                        <a:cs typeface="Arial" panose="020B0604020202020204" pitchFamily="34" charset="0"/>
                      </a:rPr>
                      <m:t> </m:t>
                    </m:r>
                    <m:r>
                      <a:rPr lang="fr-FR" sz="1800" i="1">
                        <a:effectLst/>
                        <a:latin typeface="Cambria Math" panose="02040503050406030204" pitchFamily="18" charset="0"/>
                        <a:ea typeface="Calibri" panose="020F0502020204030204" pitchFamily="34" charset="0"/>
                        <a:cs typeface="Arial" panose="020B0604020202020204" pitchFamily="34" charset="0"/>
                      </a:rPr>
                      <m:t>𝑟𝑎𝑑</m:t>
                    </m:r>
                    <m:r>
                      <a:rPr lang="fr-FR"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𝑠</m:t>
                        </m:r>
                      </m:e>
                      <m:sup>
                        <m:r>
                          <a:rPr lang="fr-FR" sz="1800" i="1">
                            <a:effectLst/>
                            <a:latin typeface="Cambria Math" panose="02040503050406030204" pitchFamily="18" charset="0"/>
                            <a:ea typeface="Calibri" panose="020F0502020204030204" pitchFamily="34" charset="0"/>
                            <a:cs typeface="Arial" panose="020B0604020202020204" pitchFamily="34" charset="0"/>
                          </a:rPr>
                          <m:t>−1</m:t>
                        </m:r>
                      </m:sup>
                    </m:sSup>
                  </m:oMath>
                </a14:m>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14:m>
                  <m:oMath xmlns:m="http://schemas.openxmlformats.org/officeDocument/2006/math">
                    <m:acc>
                      <m:accPr>
                        <m:chr m:val="⃗"/>
                        <m:ctrlPr>
                          <a:rPr lang="fr-FR" sz="1800" i="1">
                            <a:effectLst/>
                            <a:latin typeface="Cambria Math" panose="02040503050406030204" pitchFamily="18" charset="0"/>
                            <a:ea typeface="Calibri" panose="020F0502020204030204" pitchFamily="34" charset="0"/>
                            <a:cs typeface="Arial" panose="020B0604020202020204" pitchFamily="34" charset="0"/>
                          </a:rPr>
                        </m:ctrlPr>
                      </m:accPr>
                      <m:e>
                        <m:r>
                          <a:rPr lang="fr-FR" sz="1800" i="1">
                            <a:effectLst/>
                            <a:latin typeface="Cambria Math" panose="02040503050406030204" pitchFamily="18" charset="0"/>
                            <a:ea typeface="Calibri" panose="020F0502020204030204" pitchFamily="34" charset="0"/>
                            <a:cs typeface="Arial" panose="020B0604020202020204" pitchFamily="34" charset="0"/>
                          </a:rPr>
                          <m:t>𝑧</m:t>
                        </m:r>
                      </m:e>
                    </m:acc>
                  </m:oMath>
                </a14:m>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Choice>
        <mc:Fallback>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r>
                  <a:rPr lang="fr-FR" sz="1800" i="0">
                    <a:effectLst/>
                    <a:latin typeface="Cambria Math" panose="02040503050406030204" pitchFamily="18" charset="0"/>
                    <a:ea typeface="Calibri" panose="020F0502020204030204" pitchFamily="34" charset="0"/>
                    <a:cs typeface="Arial" panose="020B0604020202020204" pitchFamily="34" charset="0"/>
                  </a:rPr>
                  <a:t>10^(−4)  𝑟𝑎𝑑.𝑠^(−1)</a:t>
                </a:r>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r>
                  <a:rPr lang="fr-FR" sz="1800" i="0">
                    <a:effectLst/>
                    <a:latin typeface="Cambria Math" panose="02040503050406030204" pitchFamily="18" charset="0"/>
                    <a:ea typeface="Calibri" panose="020F0502020204030204" pitchFamily="34" charset="0"/>
                    <a:cs typeface="Arial" panose="020B0604020202020204" pitchFamily="34" charset="0"/>
                  </a:rPr>
                  <a:t>𝑧 ⃗</a:t>
                </a:r>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Fallback>
      </mc:AlternateContent>
      <p:sp>
        <p:nvSpPr>
          <p:cNvPr id="4" name="Espace réservé du numéro de diapositive 3"/>
          <p:cNvSpPr>
            <a:spLocks noGrp="1"/>
          </p:cNvSpPr>
          <p:nvPr>
            <p:ph type="sldNum" sz="quarter" idx="5"/>
          </p:nvPr>
        </p:nvSpPr>
        <p:spPr/>
        <p:txBody>
          <a:bodyPr/>
          <a:lstStyle/>
          <a:p>
            <a:fld id="{1B198184-EE0A-4EFF-8642-130DDE0E57F3}" type="slidenum">
              <a:rPr lang="fr-FR" smtClean="0"/>
              <a:t>21</a:t>
            </a:fld>
            <a:endParaRPr lang="fr-FR"/>
          </a:p>
        </p:txBody>
      </p:sp>
    </p:spTree>
    <p:extLst>
      <p:ext uri="{BB962C8B-B14F-4D97-AF65-F5344CB8AC3E}">
        <p14:creationId xmlns:p14="http://schemas.microsoft.com/office/powerpoint/2010/main" val="212033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gn="just">
              <a:lnSpc>
                <a:spcPct val="150000"/>
              </a:lnSpc>
              <a:buFont typeface="Calibri" panose="020F0502020204030204" pitchFamily="34" charset="0"/>
              <a:buChar char="-"/>
            </a:pPr>
            <a:r>
              <a:rPr lang="fr-FR" sz="1800">
                <a:effectLst/>
                <a:latin typeface="Calibri" panose="020F0502020204030204" pitchFamily="34" charset="0"/>
                <a:ea typeface="Calibri" panose="020F0502020204030204" pitchFamily="34" charset="0"/>
                <a:cs typeface="Arial" panose="020B0604020202020204" pitchFamily="34" charset="0"/>
              </a:rPr>
              <a:t>Un gyromètre est un appareil sensible aux vitesses de rotations, autrement dit il fournit une information sur la vitesse angulaire par rapport à un référentiel inertiel. C’est donc un capteur de vitesse angulaire.</a:t>
            </a:r>
          </a:p>
          <a:p>
            <a:pPr marL="342900" lvl="0" indent="-342900" algn="just">
              <a:lnSpc>
                <a:spcPct val="150000"/>
              </a:lnSpc>
              <a:spcAft>
                <a:spcPts val="1000"/>
              </a:spcAft>
              <a:buFont typeface="Calibri" panose="020F0502020204030204" pitchFamily="34" charset="0"/>
              <a:buChar char="-"/>
            </a:pPr>
            <a:r>
              <a:rPr lang="fr-FR" sz="1800">
                <a:effectLst/>
                <a:latin typeface="Calibri" panose="020F0502020204030204" pitchFamily="34" charset="0"/>
                <a:ea typeface="Calibri" panose="020F0502020204030204" pitchFamily="34" charset="0"/>
                <a:cs typeface="Arial" panose="020B0604020202020204" pitchFamily="34" charset="0"/>
              </a:rPr>
              <a:t> Un gyroscope est un appareil sensible aux angles de rotation, c’est-à-dire qu’il fournit une information sur la position angulaire de son référentiel par rapport à un référentiel inertiel. C’est donc un capteur de position angulaire.</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La distinction entre ces deux mots n’est pas faite dans toutes les langues et notamment en anglais. On parle de « gyroscope » pour les deux instruments car le mot gyromètre n’existe pas. Pour parler donc d’un gyromètre, les Anglo-Saxons utilisent le terme “rate gyroscope” pour le gyromètre et emploient “angle gyroscope” pour le gyroscope (Kock, 2017).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Par ailleurs, la confusion est facilement faite entre les deux instruments de mesures car un seul des deux peut être utilisé comme un gyromètre ou comme un gyroscope. Dans ce cas-là on obtient l’angle en intégrant la vitesse angulaire par rapport au temps. </a:t>
            </a:r>
          </a:p>
          <a:p>
            <a:endParaRPr lang="fr-FR"/>
          </a:p>
        </p:txBody>
      </p:sp>
      <p:sp>
        <p:nvSpPr>
          <p:cNvPr id="4" name="Espace réservé du numéro de diapositive 3"/>
          <p:cNvSpPr>
            <a:spLocks noGrp="1"/>
          </p:cNvSpPr>
          <p:nvPr>
            <p:ph type="sldNum" sz="quarter" idx="5"/>
          </p:nvPr>
        </p:nvSpPr>
        <p:spPr/>
        <p:txBody>
          <a:bodyPr/>
          <a:lstStyle/>
          <a:p>
            <a:fld id="{1B198184-EE0A-4EFF-8642-130DDE0E57F3}" type="slidenum">
              <a:rPr lang="fr-FR" smtClean="0"/>
              <a:t>3</a:t>
            </a:fld>
            <a:endParaRPr lang="fr-FR"/>
          </a:p>
        </p:txBody>
      </p:sp>
    </p:spTree>
    <p:extLst>
      <p:ext uri="{BB962C8B-B14F-4D97-AF65-F5344CB8AC3E}">
        <p14:creationId xmlns:p14="http://schemas.microsoft.com/office/powerpoint/2010/main" val="345926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B198184-EE0A-4EFF-8642-130DDE0E57F3}" type="slidenum">
              <a:rPr lang="fr-FR" smtClean="0"/>
              <a:t>4</a:t>
            </a:fld>
            <a:endParaRPr lang="fr-FR"/>
          </a:p>
        </p:txBody>
      </p:sp>
    </p:spTree>
    <p:extLst>
      <p:ext uri="{BB962C8B-B14F-4D97-AF65-F5344CB8AC3E}">
        <p14:creationId xmlns:p14="http://schemas.microsoft.com/office/powerpoint/2010/main" val="323892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a:effectLst/>
                <a:latin typeface="Calibri" panose="020F0502020204030204" pitchFamily="34" charset="0"/>
                <a:ea typeface="Calibri" panose="020F0502020204030204" pitchFamily="34" charset="0"/>
                <a:cs typeface="Arial" panose="020B0604020202020204" pitchFamily="34" charset="0"/>
              </a:rPr>
              <a:t>découverte par l’ingénieur et mathématicien français, Gaspard Coriolis, en 1835.</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a:effectLst/>
                <a:latin typeface="Calibri" panose="020F0502020204030204" pitchFamily="34" charset="0"/>
                <a:ea typeface="Calibri" panose="020F0502020204030204" pitchFamily="34" charset="0"/>
                <a:cs typeface="Arial" panose="020B0604020202020204" pitchFamily="34" charset="0"/>
              </a:rPr>
              <a:t>La force de Coriolis est observée de manière pratique en 1851 par Léon Foucault. Le scientifique installe un long pendule de 65m au Panthéon. Il montre que les déviations du pendule observées à chaque période sont dues à la force de Coriolis. Cela va lui permettre de mettre en évidence la rotation de la Terre.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a:effectLst/>
              <a:latin typeface="Calibri" panose="020F0502020204030204" pitchFamily="34" charset="0"/>
              <a:ea typeface="Calibri" panose="020F0502020204030204" pitchFamily="34" charset="0"/>
              <a:cs typeface="Arial" panose="020B0604020202020204" pitchFamily="34" charset="0"/>
            </a:endParaRPr>
          </a:p>
          <a:p>
            <a:endParaRPr lang="fr-FR"/>
          </a:p>
        </p:txBody>
      </p:sp>
      <p:sp>
        <p:nvSpPr>
          <p:cNvPr id="4" name="Espace réservé du numéro de diapositive 3"/>
          <p:cNvSpPr>
            <a:spLocks noGrp="1"/>
          </p:cNvSpPr>
          <p:nvPr>
            <p:ph type="sldNum" sz="quarter" idx="5"/>
          </p:nvPr>
        </p:nvSpPr>
        <p:spPr/>
        <p:txBody>
          <a:bodyPr/>
          <a:lstStyle/>
          <a:p>
            <a:fld id="{1B198184-EE0A-4EFF-8642-130DDE0E57F3}" type="slidenum">
              <a:rPr lang="fr-FR" smtClean="0"/>
              <a:t>5</a:t>
            </a:fld>
            <a:endParaRPr lang="fr-FR"/>
          </a:p>
        </p:txBody>
      </p:sp>
    </p:spTree>
    <p:extLst>
      <p:ext uri="{BB962C8B-B14F-4D97-AF65-F5344CB8AC3E}">
        <p14:creationId xmlns:p14="http://schemas.microsoft.com/office/powerpoint/2010/main" val="97872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effectLst/>
                    <a:latin typeface="Calibri" panose="020F0502020204030204" pitchFamily="34" charset="0"/>
                    <a:ea typeface="Calibri" panose="020F0502020204030204" pitchFamily="34" charset="0"/>
                    <a:cs typeface="Arial" panose="020B0604020202020204" pitchFamily="34" charset="0"/>
                  </a:rPr>
                  <a:t>Il montre qu’un corps de masse</a:t>
                </a:r>
                <a:r>
                  <a:rPr lang="fr-FR" sz="1200" i="1">
                    <a:effectLst/>
                    <a:latin typeface="Calibri" panose="020F0502020204030204" pitchFamily="34" charset="0"/>
                    <a:ea typeface="Calibri" panose="020F0502020204030204" pitchFamily="34" charset="0"/>
                    <a:cs typeface="Arial" panose="020B0604020202020204" pitchFamily="34" charset="0"/>
                  </a:rPr>
                  <a:t> m</a:t>
                </a:r>
                <a:r>
                  <a:rPr lang="fr-FR" sz="1200">
                    <a:effectLst/>
                    <a:latin typeface="Calibri" panose="020F0502020204030204" pitchFamily="34" charset="0"/>
                    <a:ea typeface="Calibri" panose="020F0502020204030204" pitchFamily="34" charset="0"/>
                    <a:cs typeface="Arial" panose="020B0604020202020204" pitchFamily="34" charset="0"/>
                  </a:rPr>
                  <a:t>, de vitesse</a:t>
                </a:r>
                <a:r>
                  <a:rPr lang="fr-FR" sz="1200" i="1">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acc>
                      <m:accPr>
                        <m:chr m:val="⃗"/>
                        <m:ctrlPr>
                          <a:rPr lang="fr-FR" sz="1200" i="1">
                            <a:effectLst/>
                            <a:latin typeface="Cambria Math" panose="02040503050406030204" pitchFamily="18" charset="0"/>
                            <a:ea typeface="Calibri" panose="020F0502020204030204" pitchFamily="34" charset="0"/>
                            <a:cs typeface="Arial" panose="020B0604020202020204" pitchFamily="34" charset="0"/>
                          </a:rPr>
                        </m:ctrlPr>
                      </m:accPr>
                      <m:e>
                        <m:r>
                          <a:rPr lang="fr-FR" sz="1200" i="1">
                            <a:effectLst/>
                            <a:latin typeface="Cambria Math" panose="02040503050406030204" pitchFamily="18" charset="0"/>
                            <a:ea typeface="Calibri" panose="020F0502020204030204" pitchFamily="34" charset="0"/>
                            <a:cs typeface="Arial" panose="020B0604020202020204" pitchFamily="34" charset="0"/>
                          </a:rPr>
                          <m:t>𝑣</m:t>
                        </m:r>
                        <m:r>
                          <a:rPr lang="fr-FR" sz="1200" i="1">
                            <a:effectLst/>
                            <a:latin typeface="Cambria Math" panose="02040503050406030204" pitchFamily="18" charset="0"/>
                            <a:ea typeface="Calibri" panose="020F0502020204030204" pitchFamily="34" charset="0"/>
                            <a:cs typeface="Arial" panose="020B0604020202020204" pitchFamily="34" charset="0"/>
                          </a:rPr>
                          <m:t>(</m:t>
                        </m:r>
                        <m:r>
                          <a:rPr lang="fr-FR" sz="1200" i="1">
                            <a:effectLst/>
                            <a:latin typeface="Cambria Math" panose="02040503050406030204" pitchFamily="18" charset="0"/>
                            <a:ea typeface="Calibri" panose="020F0502020204030204" pitchFamily="34" charset="0"/>
                            <a:cs typeface="Arial" panose="020B0604020202020204" pitchFamily="34" charset="0"/>
                          </a:rPr>
                          <m:t>𝐴</m:t>
                        </m:r>
                        <m:r>
                          <a:rPr lang="fr-FR" sz="1200" i="1">
                            <a:effectLst/>
                            <a:latin typeface="Cambria Math" panose="02040503050406030204" pitchFamily="18" charset="0"/>
                            <a:ea typeface="Calibri" panose="020F0502020204030204" pitchFamily="34" charset="0"/>
                            <a:cs typeface="Arial" panose="020B0604020202020204" pitchFamily="34" charset="0"/>
                          </a:rPr>
                          <m:t>)</m:t>
                        </m:r>
                      </m:e>
                    </m:acc>
                  </m:oMath>
                </a14:m>
                <a:r>
                  <a:rPr lang="fr-FR" sz="1200">
                    <a:effectLst/>
                    <a:latin typeface="Calibri" panose="020F0502020204030204" pitchFamily="34" charset="0"/>
                    <a:ea typeface="Calibri" panose="020F0502020204030204" pitchFamily="34" charset="0"/>
                    <a:cs typeface="Arial" panose="020B0604020202020204" pitchFamily="34" charset="0"/>
                  </a:rPr>
                  <a:t> dans le référentiel terrestre considéré comme non-galiléen, et placé dans un système en rotation de vitesse angulaire  </a:t>
                </a:r>
                <a14:m>
                  <m:oMath xmlns:m="http://schemas.openxmlformats.org/officeDocument/2006/math">
                    <m:acc>
                      <m:accPr>
                        <m:chr m:val="⃗"/>
                        <m:ctrlPr>
                          <a:rPr lang="fr-FR" sz="1200" i="1">
                            <a:effectLst/>
                            <a:latin typeface="Cambria Math" panose="02040503050406030204" pitchFamily="18" charset="0"/>
                            <a:ea typeface="Calibri" panose="020F0502020204030204" pitchFamily="34" charset="0"/>
                            <a:cs typeface="Arial" panose="020B0604020202020204" pitchFamily="34" charset="0"/>
                          </a:rPr>
                        </m:ctrlPr>
                      </m:accPr>
                      <m:e>
                        <m:r>
                          <a:rPr lang="fr-FR" sz="1200" i="1">
                            <a:effectLst/>
                            <a:latin typeface="Cambria Math" panose="02040503050406030204" pitchFamily="18" charset="0"/>
                            <a:ea typeface="Calibri" panose="020F0502020204030204" pitchFamily="34" charset="0"/>
                            <a:cs typeface="Arial" panose="020B0604020202020204" pitchFamily="34" charset="0"/>
                          </a:rPr>
                          <m:t>Ω</m:t>
                        </m:r>
                      </m:e>
                    </m:acc>
                  </m:oMath>
                </a14:m>
                <a:r>
                  <a:rPr lang="fr-FR" sz="1200">
                    <a:effectLst/>
                    <a:latin typeface="Calibri" panose="020F0502020204030204" pitchFamily="34" charset="0"/>
                    <a:ea typeface="Calibri" panose="020F0502020204030204" pitchFamily="34" charset="0"/>
                    <a:cs typeface="Arial" panose="020B0604020202020204" pitchFamily="34" charset="0"/>
                  </a:rPr>
                  <a:t>, est soumis à une force </a:t>
                </a:r>
                <a14:m>
                  <m:oMath xmlns:m="http://schemas.openxmlformats.org/officeDocument/2006/math">
                    <m:acc>
                      <m:accPr>
                        <m:chr m:val="⃗"/>
                        <m:ctrlPr>
                          <a:rPr lang="fr-FR" sz="1200" i="1">
                            <a:effectLst/>
                            <a:latin typeface="Cambria Math" panose="02040503050406030204" pitchFamily="18" charset="0"/>
                            <a:ea typeface="Calibri" panose="020F0502020204030204" pitchFamily="34" charset="0"/>
                            <a:cs typeface="Arial" panose="020B0604020202020204" pitchFamily="34" charset="0"/>
                          </a:rPr>
                        </m:ctrlPr>
                      </m:accPr>
                      <m:e>
                        <m:sSub>
                          <m:sSubPr>
                            <m:ctrlPr>
                              <a:rPr lang="fr-FR" sz="1200" i="1">
                                <a:effectLst/>
                                <a:latin typeface="Cambria Math" panose="02040503050406030204" pitchFamily="18" charset="0"/>
                                <a:ea typeface="Calibri" panose="020F0502020204030204" pitchFamily="34" charset="0"/>
                                <a:cs typeface="Arial" panose="020B0604020202020204" pitchFamily="34" charset="0"/>
                              </a:rPr>
                            </m:ctrlPr>
                          </m:sSubPr>
                          <m:e>
                            <m:r>
                              <a:rPr lang="fr-FR" sz="1200" i="1">
                                <a:effectLst/>
                                <a:latin typeface="Cambria Math" panose="02040503050406030204" pitchFamily="18" charset="0"/>
                                <a:ea typeface="Calibri" panose="020F0502020204030204" pitchFamily="34" charset="0"/>
                                <a:cs typeface="Arial" panose="020B0604020202020204" pitchFamily="34" charset="0"/>
                              </a:rPr>
                              <m:t>𝐹</m:t>
                            </m:r>
                          </m:e>
                          <m:sub>
                            <m:r>
                              <a:rPr lang="fr-FR" sz="1200" i="1">
                                <a:effectLst/>
                                <a:latin typeface="Cambria Math" panose="02040503050406030204" pitchFamily="18" charset="0"/>
                                <a:ea typeface="Calibri" panose="020F0502020204030204" pitchFamily="34" charset="0"/>
                                <a:cs typeface="Arial" panose="020B0604020202020204" pitchFamily="34" charset="0"/>
                              </a:rPr>
                              <m:t>𝑐</m:t>
                            </m:r>
                          </m:sub>
                        </m:sSub>
                      </m:e>
                    </m:acc>
                  </m:oMath>
                </a14:m>
                <a:r>
                  <a:rPr lang="fr-FR" sz="1200">
                    <a:effectLst/>
                    <a:latin typeface="Calibri" panose="020F0502020204030204" pitchFamily="34" charset="0"/>
                    <a:ea typeface="Yu Mincho" panose="02020400000000000000" pitchFamily="18" charset="-128"/>
                    <a:cs typeface="Arial" panose="020B0604020202020204" pitchFamily="34" charset="0"/>
                  </a:rPr>
                  <a:t> </a:t>
                </a:r>
                <a:r>
                  <a:rPr lang="fr-FR" sz="1200">
                    <a:effectLst/>
                    <a:latin typeface="Calibri" panose="020F0502020204030204" pitchFamily="34" charset="0"/>
                    <a:ea typeface="Calibri" panose="020F0502020204030204" pitchFamily="34" charset="0"/>
                    <a:cs typeface="Arial" panose="020B0604020202020204" pitchFamily="34" charset="0"/>
                  </a:rPr>
                  <a:t>orthogonale à ce mouvement. Il lui a donné son nom : la force de Coriolis.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a:effectLst/>
                    <a:latin typeface="Calibri" panose="020F0502020204030204" pitchFamily="34" charset="0"/>
                    <a:ea typeface="Calibri" panose="020F0502020204030204" pitchFamily="34" charset="0"/>
                    <a:cs typeface="Arial" panose="020B0604020202020204" pitchFamily="34" charset="0"/>
                  </a:rPr>
                  <a:t>Voici un exemple très concret qui permet de se rendre compte du peu d’impact de la force de Coriolis sur terre. Dans le cas de la rotation de la Terre sur elle-même, son intensité est faible : de l’ordre du millième du poids pour un objet qui se déplace à 250 kilomètres par heure.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a:effectLst/>
                    <a:latin typeface="Calibri" panose="020F0502020204030204" pitchFamily="34" charset="0"/>
                    <a:ea typeface="Calibri" panose="020F0502020204030204" pitchFamily="34" charset="0"/>
                    <a:cs typeface="Arial" panose="020B0604020202020204" pitchFamily="34" charset="0"/>
                  </a:rPr>
                  <a:t>Réalisons une expérience de pensée pour mieux visualiser cette force. Par exemple, si un joueur de pétanque lance une boule en direction du pôle Nord, il constatera une déviation vers la droite de la trajectoire de sa boule. A l’inverse, s’il est dirigé vers le pôle Sud, il remarquera une déviation vers la gauche de la trajectoire de sa boule. Les deux illustrations suivantes nous illustrent parfaitement cette expérience.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a:effectLst/>
                  <a:latin typeface="Calibri" panose="020F0502020204030204" pitchFamily="34" charset="0"/>
                  <a:ea typeface="Calibri" panose="020F0502020204030204" pitchFamily="34" charset="0"/>
                  <a:cs typeface="Arial" panose="020B0604020202020204" pitchFamily="34" charset="0"/>
                </a:endParaRPr>
              </a:p>
              <a:p>
                <a:endParaRPr lang="fr-FR"/>
              </a:p>
            </p:txBody>
          </p:sp>
        </mc:Choice>
        <mc:Fallback>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effectLst/>
                    <a:latin typeface="Calibri" panose="020F0502020204030204" pitchFamily="34" charset="0"/>
                    <a:ea typeface="Calibri" panose="020F0502020204030204" pitchFamily="34" charset="0"/>
                    <a:cs typeface="Arial" panose="020B0604020202020204" pitchFamily="34" charset="0"/>
                  </a:rPr>
                  <a:t>Il montre qu’un corps de masse</a:t>
                </a:r>
                <a:r>
                  <a:rPr lang="fr-FR" sz="1200" i="1">
                    <a:effectLst/>
                    <a:latin typeface="Calibri" panose="020F0502020204030204" pitchFamily="34" charset="0"/>
                    <a:ea typeface="Calibri" panose="020F0502020204030204" pitchFamily="34" charset="0"/>
                    <a:cs typeface="Arial" panose="020B0604020202020204" pitchFamily="34" charset="0"/>
                  </a:rPr>
                  <a:t> m</a:t>
                </a:r>
                <a:r>
                  <a:rPr lang="fr-FR" sz="1200">
                    <a:effectLst/>
                    <a:latin typeface="Calibri" panose="020F0502020204030204" pitchFamily="34" charset="0"/>
                    <a:ea typeface="Calibri" panose="020F0502020204030204" pitchFamily="34" charset="0"/>
                    <a:cs typeface="Arial" panose="020B0604020202020204" pitchFamily="34" charset="0"/>
                  </a:rPr>
                  <a:t>, de vitesse</a:t>
                </a:r>
                <a:r>
                  <a:rPr lang="fr-FR" sz="1200" i="1">
                    <a:effectLst/>
                    <a:latin typeface="Calibri" panose="020F0502020204030204" pitchFamily="34" charset="0"/>
                    <a:ea typeface="Calibri" panose="020F0502020204030204" pitchFamily="34" charset="0"/>
                    <a:cs typeface="Arial" panose="020B0604020202020204" pitchFamily="34" charset="0"/>
                  </a:rPr>
                  <a:t> </a:t>
                </a:r>
                <a:r>
                  <a:rPr lang="fr-FR" sz="1200" i="0">
                    <a:effectLst/>
                    <a:latin typeface="Cambria Math" panose="02040503050406030204" pitchFamily="18" charset="0"/>
                    <a:cs typeface="Arial" panose="020B0604020202020204" pitchFamily="34" charset="0"/>
                  </a:rPr>
                  <a:t>(</a:t>
                </a:r>
                <a:r>
                  <a:rPr lang="fr-FR" sz="1200" i="0">
                    <a:effectLst/>
                    <a:latin typeface="Cambria Math" panose="02040503050406030204" pitchFamily="18" charset="0"/>
                    <a:ea typeface="Calibri" panose="020F0502020204030204" pitchFamily="34" charset="0"/>
                    <a:cs typeface="Arial" panose="020B0604020202020204" pitchFamily="34" charset="0"/>
                  </a:rPr>
                  <a:t>𝑣(𝐴)) ⃗</a:t>
                </a:r>
                <a:r>
                  <a:rPr lang="fr-FR" sz="1200">
                    <a:effectLst/>
                    <a:latin typeface="Calibri" panose="020F0502020204030204" pitchFamily="34" charset="0"/>
                    <a:ea typeface="Calibri" panose="020F0502020204030204" pitchFamily="34" charset="0"/>
                    <a:cs typeface="Arial" panose="020B0604020202020204" pitchFamily="34" charset="0"/>
                  </a:rPr>
                  <a:t> dans le référentiel terrestre considéré comme non-galiléen, et placé dans un système en rotation de vitesse angulaire  </a:t>
                </a:r>
                <a:r>
                  <a:rPr lang="fr-FR" sz="1200" i="0">
                    <a:effectLst/>
                    <a:latin typeface="Cambria Math" panose="02040503050406030204" pitchFamily="18" charset="0"/>
                    <a:ea typeface="Calibri" panose="020F0502020204030204" pitchFamily="34" charset="0"/>
                    <a:cs typeface="Arial" panose="020B0604020202020204" pitchFamily="34" charset="0"/>
                  </a:rPr>
                  <a:t>Ω ⃗</a:t>
                </a:r>
                <a:r>
                  <a:rPr lang="fr-FR" sz="1200">
                    <a:effectLst/>
                    <a:latin typeface="Calibri" panose="020F0502020204030204" pitchFamily="34" charset="0"/>
                    <a:ea typeface="Calibri" panose="020F0502020204030204" pitchFamily="34" charset="0"/>
                    <a:cs typeface="Arial" panose="020B0604020202020204" pitchFamily="34" charset="0"/>
                  </a:rPr>
                  <a:t>, est soumis à une force </a:t>
                </a:r>
                <a:r>
                  <a:rPr lang="fr-FR" sz="1200" i="0">
                    <a:effectLst/>
                    <a:latin typeface="Cambria Math" panose="02040503050406030204" pitchFamily="18" charset="0"/>
                    <a:cs typeface="Arial" panose="020B0604020202020204" pitchFamily="34" charset="0"/>
                  </a:rPr>
                  <a:t>(</a:t>
                </a:r>
                <a:r>
                  <a:rPr lang="fr-FR" sz="1200" i="0">
                    <a:effectLst/>
                    <a:latin typeface="Cambria Math" panose="02040503050406030204" pitchFamily="18" charset="0"/>
                    <a:ea typeface="Calibri" panose="020F0502020204030204" pitchFamily="34" charset="0"/>
                    <a:cs typeface="Arial" panose="020B0604020202020204" pitchFamily="34" charset="0"/>
                  </a:rPr>
                  <a:t>𝐹_𝑐 ) ⃗</a:t>
                </a:r>
                <a:r>
                  <a:rPr lang="fr-FR" sz="1200">
                    <a:effectLst/>
                    <a:latin typeface="Calibri" panose="020F0502020204030204" pitchFamily="34" charset="0"/>
                    <a:ea typeface="Yu Mincho" panose="02020400000000000000" pitchFamily="18" charset="-128"/>
                    <a:cs typeface="Arial" panose="020B0604020202020204" pitchFamily="34" charset="0"/>
                  </a:rPr>
                  <a:t> </a:t>
                </a:r>
                <a:r>
                  <a:rPr lang="fr-FR" sz="1200">
                    <a:effectLst/>
                    <a:latin typeface="Calibri" panose="020F0502020204030204" pitchFamily="34" charset="0"/>
                    <a:ea typeface="Calibri" panose="020F0502020204030204" pitchFamily="34" charset="0"/>
                    <a:cs typeface="Arial" panose="020B0604020202020204" pitchFamily="34" charset="0"/>
                  </a:rPr>
                  <a:t>orthogonale à ce mouvement. Il lui a donné son nom : la force de Coriolis.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a:effectLst/>
                    <a:latin typeface="Calibri" panose="020F0502020204030204" pitchFamily="34" charset="0"/>
                    <a:ea typeface="Calibri" panose="020F0502020204030204" pitchFamily="34" charset="0"/>
                    <a:cs typeface="Arial" panose="020B0604020202020204" pitchFamily="34" charset="0"/>
                  </a:rPr>
                  <a:t>Voici un exemple très concret qui permet de se rendre compte du peu d’impact de la force de Coriolis sur terre. Dans le cas de la rotation de la Terre sur elle-même, son intensité est faible : de l’ordre du millième du poids pour un objet qui se déplace à 250 kilomètres par heure.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a:effectLst/>
                    <a:latin typeface="Calibri" panose="020F0502020204030204" pitchFamily="34" charset="0"/>
                    <a:ea typeface="Calibri" panose="020F0502020204030204" pitchFamily="34" charset="0"/>
                    <a:cs typeface="Arial" panose="020B0604020202020204" pitchFamily="34" charset="0"/>
                  </a:rPr>
                  <a:t>Réalisons une expérience de pensée pour mieux visualiser cette force. Par exemple, si un joueur de pétanque lance une boule en direction du pôle Nord, il constatera une déviation vers la droite de la trajectoire de sa boule. A l’inverse, s’il est dirigé vers le pôle Sud, il remarquera une déviation vers la gauche de la trajectoire de sa boule. Les deux illustrations suivantes nous illustrent parfaitement cette expérience.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a:effectLst/>
                  <a:latin typeface="Calibri" panose="020F0502020204030204" pitchFamily="34" charset="0"/>
                  <a:ea typeface="Calibri" panose="020F0502020204030204" pitchFamily="34" charset="0"/>
                  <a:cs typeface="Arial" panose="020B0604020202020204" pitchFamily="34" charset="0"/>
                </a:endParaRPr>
              </a:p>
              <a:p>
                <a:endParaRPr lang="fr-FR"/>
              </a:p>
            </p:txBody>
          </p:sp>
        </mc:Fallback>
      </mc:AlternateContent>
      <p:sp>
        <p:nvSpPr>
          <p:cNvPr id="4" name="Espace réservé du numéro de diapositive 3"/>
          <p:cNvSpPr>
            <a:spLocks noGrp="1"/>
          </p:cNvSpPr>
          <p:nvPr>
            <p:ph type="sldNum" sz="quarter" idx="5"/>
          </p:nvPr>
        </p:nvSpPr>
        <p:spPr/>
        <p:txBody>
          <a:bodyPr/>
          <a:lstStyle/>
          <a:p>
            <a:fld id="{1B198184-EE0A-4EFF-8642-130DDE0E57F3}" type="slidenum">
              <a:rPr lang="fr-FR" smtClean="0"/>
              <a:t>6</a:t>
            </a:fld>
            <a:endParaRPr lang="fr-FR"/>
          </a:p>
        </p:txBody>
      </p:sp>
    </p:spTree>
    <p:extLst>
      <p:ext uri="{BB962C8B-B14F-4D97-AF65-F5344CB8AC3E}">
        <p14:creationId xmlns:p14="http://schemas.microsoft.com/office/powerpoint/2010/main" val="407768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a:effectLst/>
                <a:latin typeface="Calibri" panose="020F0502020204030204" pitchFamily="34" charset="0"/>
                <a:ea typeface="Calibri" panose="020F0502020204030204" pitchFamily="34" charset="0"/>
                <a:cs typeface="Arial" panose="020B0604020202020204" pitchFamily="34" charset="0"/>
              </a:rPr>
              <a:t>Aujourd’hui nos appareils électroniques sont de plus en plus petits. On ne peut donc pas se permettre d’embarquer un pendule dans notre smartphone. Face à ce besoin de miniaturisation, le système oscillant n’est plus un pendule mais un système vibrant à haute fréquence qui va s’intégrer parfaitement, de par sa taille dans un système micro-électromécanique (MEMS). Ainsi, le gyromètre de notre smartphone va tenir dans un boîtier de quelques millimètres de côté et d'un millimètre d’épaisseur.</a:t>
            </a:r>
          </a:p>
          <a:p>
            <a:endParaRPr lang="fr-FR"/>
          </a:p>
        </p:txBody>
      </p:sp>
      <p:sp>
        <p:nvSpPr>
          <p:cNvPr id="4" name="Espace réservé du numéro de diapositive 3"/>
          <p:cNvSpPr>
            <a:spLocks noGrp="1"/>
          </p:cNvSpPr>
          <p:nvPr>
            <p:ph type="sldNum" sz="quarter" idx="5"/>
          </p:nvPr>
        </p:nvSpPr>
        <p:spPr/>
        <p:txBody>
          <a:bodyPr/>
          <a:lstStyle/>
          <a:p>
            <a:fld id="{1B198184-EE0A-4EFF-8642-130DDE0E57F3}" type="slidenum">
              <a:rPr lang="fr-FR" smtClean="0"/>
              <a:t>7</a:t>
            </a:fld>
            <a:endParaRPr lang="fr-FR"/>
          </a:p>
        </p:txBody>
      </p:sp>
    </p:spTree>
    <p:extLst>
      <p:ext uri="{BB962C8B-B14F-4D97-AF65-F5344CB8AC3E}">
        <p14:creationId xmlns:p14="http://schemas.microsoft.com/office/powerpoint/2010/main" val="2274178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 dispositif de base des micro-gyromètres est le plus souvent constitué de deux composants principaux (Courty &amp; </a:t>
            </a:r>
            <a:r>
              <a:rPr lang="fr-FR" sz="1800" err="1">
                <a:effectLst/>
                <a:latin typeface="Calibri" panose="020F0502020204030204" pitchFamily="34" charset="0"/>
                <a:ea typeface="Calibri" panose="020F0502020204030204" pitchFamily="34" charset="0"/>
                <a:cs typeface="Arial" panose="020B0604020202020204" pitchFamily="34" charset="0"/>
              </a:rPr>
              <a:t>Kierlik</a:t>
            </a:r>
            <a:r>
              <a:rPr lang="fr-FR" sz="1800">
                <a:effectLst/>
                <a:latin typeface="Calibri" panose="020F0502020204030204" pitchFamily="34" charset="0"/>
                <a:ea typeface="Calibri" panose="020F0502020204030204" pitchFamily="34" charset="0"/>
                <a:cs typeface="Arial" panose="020B0604020202020204" pitchFamily="34" charset="0"/>
              </a:rPr>
              <a:t>, Janvier 2018) : </a:t>
            </a:r>
          </a:p>
          <a:p>
            <a:pPr marL="342900" lvl="0" indent="-342900" algn="just">
              <a:lnSpc>
                <a:spcPct val="115000"/>
              </a:lnSpc>
              <a:buFont typeface="Calibri" panose="020F0502020204030204" pitchFamily="34" charset="0"/>
              <a:buChar char="-"/>
            </a:pPr>
            <a:r>
              <a:rPr lang="fr-FR" sz="1800">
                <a:effectLst/>
                <a:latin typeface="Calibri" panose="020F0502020204030204" pitchFamily="34" charset="0"/>
                <a:ea typeface="Calibri" panose="020F0502020204030204" pitchFamily="34" charset="0"/>
                <a:cs typeface="Arial" panose="020B0604020202020204" pitchFamily="34" charset="0"/>
              </a:rPr>
              <a:t>Une masse pilote</a:t>
            </a:r>
          </a:p>
          <a:p>
            <a:pPr marL="342900" lvl="0" indent="-342900" algn="just">
              <a:lnSpc>
                <a:spcPct val="115000"/>
              </a:lnSpc>
              <a:spcAft>
                <a:spcPts val="1000"/>
              </a:spcAft>
              <a:buFont typeface="Calibri" panose="020F0502020204030204" pitchFamily="34" charset="0"/>
              <a:buChar char="-"/>
            </a:pPr>
            <a:r>
              <a:rPr lang="fr-FR" sz="1800">
                <a:effectLst/>
                <a:latin typeface="Calibri" panose="020F0502020204030204" pitchFamily="34" charset="0"/>
                <a:ea typeface="Calibri" panose="020F0502020204030204" pitchFamily="34" charset="0"/>
                <a:cs typeface="Arial" panose="020B0604020202020204" pitchFamily="34" charset="0"/>
              </a:rPr>
              <a:t>Une masse d’épreuve </a:t>
            </a:r>
          </a:p>
          <a:p>
            <a:endParaRPr lang="fr-F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La masse </a:t>
            </a:r>
            <a:r>
              <a:rPr lang="fr-FR" sz="1800" err="1">
                <a:effectLst/>
                <a:latin typeface="Calibri" panose="020F0502020204030204" pitchFamily="34" charset="0"/>
                <a:ea typeface="Calibri" panose="020F0502020204030204" pitchFamily="34" charset="0"/>
                <a:cs typeface="Arial" panose="020B0604020202020204" pitchFamily="34" charset="0"/>
              </a:rPr>
              <a:t>piloteeffectue</a:t>
            </a:r>
            <a:r>
              <a:rPr lang="fr-FR" sz="1800">
                <a:effectLst/>
                <a:latin typeface="Calibri" panose="020F0502020204030204" pitchFamily="34" charset="0"/>
                <a:ea typeface="Calibri" panose="020F0502020204030204" pitchFamily="34" charset="0"/>
                <a:cs typeface="Arial" panose="020B0604020202020204" pitchFamily="34" charset="0"/>
              </a:rPr>
              <a:t> des vibrations imposées selon une direction, dans notre cas une vibration selon l’axe</a:t>
            </a:r>
            <a:r>
              <a:rPr lang="fr-FR" sz="1800" baseline="0">
                <a:effectLst/>
                <a:latin typeface="Calibri" panose="020F0502020204030204" pitchFamily="34" charset="0"/>
                <a:ea typeface="Calibri" panose="020F0502020204030204" pitchFamily="34" charset="0"/>
                <a:cs typeface="Arial" panose="020B0604020202020204" pitchFamily="34" charset="0"/>
              </a:rPr>
              <a:t> x</a:t>
            </a:r>
            <a:r>
              <a:rPr lang="fr-FR" sz="1800">
                <a:effectLst/>
                <a:latin typeface="Calibri" panose="020F0502020204030204" pitchFamily="34" charset="0"/>
                <a:ea typeface="Calibri" panose="020F0502020204030204" pitchFamily="34" charset="0"/>
                <a:cs typeface="Arial" panose="020B0604020202020204" pitchFamily="34" charset="0"/>
              </a:rPr>
              <a:t>. En l’absence de rotation, le pilote entraîne la masse d’épreuve dans son mouvement d’oscillation selon x, sans autre effet supplémentaire. </a:t>
            </a:r>
          </a:p>
          <a:p>
            <a:r>
              <a:rPr lang="fr-FR" sz="1800">
                <a:effectLst/>
                <a:latin typeface="Calibri" panose="020F0502020204030204" pitchFamily="34" charset="0"/>
                <a:ea typeface="Calibri" panose="020F0502020204030204" pitchFamily="34" charset="0"/>
                <a:cs typeface="Arial" panose="020B0604020202020204" pitchFamily="34" charset="0"/>
              </a:rPr>
              <a:t>Cependant, si notre objet, dans le cas qui nous intéresse, notre smartphone, subit une rotation autour de l’axe z,  la masse  pilote comme la masse d’épreuve, tous les deux en mouvement à cause des vibrations imposées selon x, vont subir une force de Coriolis qui va dévier cet ensemble selon l’axe</a:t>
            </a:r>
            <a:r>
              <a:rPr lang="fr-FR" sz="1800" baseline="0">
                <a:effectLst/>
                <a:latin typeface="Calibri" panose="020F0502020204030204" pitchFamily="34" charset="0"/>
                <a:ea typeface="Calibri" panose="020F0502020204030204" pitchFamily="34" charset="0"/>
                <a:cs typeface="Arial" panose="020B0604020202020204" pitchFamily="34" charset="0"/>
              </a:rPr>
              <a:t> y </a:t>
            </a:r>
            <a:endParaRPr lang="fr-FR"/>
          </a:p>
        </p:txBody>
      </p:sp>
      <p:sp>
        <p:nvSpPr>
          <p:cNvPr id="4" name="Espace réservé du numéro de diapositive 3"/>
          <p:cNvSpPr>
            <a:spLocks noGrp="1"/>
          </p:cNvSpPr>
          <p:nvPr>
            <p:ph type="sldNum" sz="quarter" idx="5"/>
          </p:nvPr>
        </p:nvSpPr>
        <p:spPr/>
        <p:txBody>
          <a:bodyPr/>
          <a:lstStyle/>
          <a:p>
            <a:fld id="{1B198184-EE0A-4EFF-8642-130DDE0E57F3}" type="slidenum">
              <a:rPr lang="fr-FR" smtClean="0"/>
              <a:t>8</a:t>
            </a:fld>
            <a:endParaRPr lang="fr-FR"/>
          </a:p>
        </p:txBody>
      </p:sp>
    </p:spTree>
    <p:extLst>
      <p:ext uri="{BB962C8B-B14F-4D97-AF65-F5344CB8AC3E}">
        <p14:creationId xmlns:p14="http://schemas.microsoft.com/office/powerpoint/2010/main" val="407766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14:m>
                  <m:oMath xmlns:m="http://schemas.openxmlformats.org/officeDocument/2006/math">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10</m:t>
                        </m:r>
                      </m:e>
                      <m:sup>
                        <m:r>
                          <a:rPr lang="fr-FR" sz="1800" i="1">
                            <a:effectLst/>
                            <a:latin typeface="Cambria Math" panose="02040503050406030204" pitchFamily="18" charset="0"/>
                            <a:ea typeface="Calibri" panose="020F0502020204030204" pitchFamily="34" charset="0"/>
                            <a:cs typeface="Arial" panose="020B0604020202020204" pitchFamily="34" charset="0"/>
                          </a:rPr>
                          <m:t>−4</m:t>
                        </m:r>
                      </m:sup>
                    </m:sSup>
                    <m:r>
                      <a:rPr lang="fr-FR" sz="1800" i="1">
                        <a:effectLst/>
                        <a:latin typeface="Cambria Math" panose="02040503050406030204" pitchFamily="18" charset="0"/>
                        <a:ea typeface="Calibri" panose="020F0502020204030204" pitchFamily="34" charset="0"/>
                        <a:cs typeface="Arial" panose="020B0604020202020204" pitchFamily="34" charset="0"/>
                      </a:rPr>
                      <m:t> </m:t>
                    </m:r>
                    <m:r>
                      <a:rPr lang="fr-FR" sz="1800" i="1">
                        <a:effectLst/>
                        <a:latin typeface="Cambria Math" panose="02040503050406030204" pitchFamily="18" charset="0"/>
                        <a:ea typeface="Calibri" panose="020F0502020204030204" pitchFamily="34" charset="0"/>
                        <a:cs typeface="Arial" panose="020B0604020202020204" pitchFamily="34" charset="0"/>
                      </a:rPr>
                      <m:t>𝑟𝑎𝑑</m:t>
                    </m:r>
                    <m:r>
                      <a:rPr lang="fr-FR"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𝑠</m:t>
                        </m:r>
                      </m:e>
                      <m:sup>
                        <m:r>
                          <a:rPr lang="fr-FR" sz="1800" i="1">
                            <a:effectLst/>
                            <a:latin typeface="Cambria Math" panose="02040503050406030204" pitchFamily="18" charset="0"/>
                            <a:ea typeface="Calibri" panose="020F0502020204030204" pitchFamily="34" charset="0"/>
                            <a:cs typeface="Arial" panose="020B0604020202020204" pitchFamily="34" charset="0"/>
                          </a:rPr>
                          <m:t>−1</m:t>
                        </m:r>
                      </m:sup>
                    </m:sSup>
                  </m:oMath>
                </a14:m>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14:m>
                  <m:oMath xmlns:m="http://schemas.openxmlformats.org/officeDocument/2006/math">
                    <m:acc>
                      <m:accPr>
                        <m:chr m:val="⃗"/>
                        <m:ctrlPr>
                          <a:rPr lang="fr-FR" sz="1800" i="1">
                            <a:effectLst/>
                            <a:latin typeface="Cambria Math" panose="02040503050406030204" pitchFamily="18" charset="0"/>
                            <a:ea typeface="Calibri" panose="020F0502020204030204" pitchFamily="34" charset="0"/>
                            <a:cs typeface="Arial" panose="020B0604020202020204" pitchFamily="34" charset="0"/>
                          </a:rPr>
                        </m:ctrlPr>
                      </m:accPr>
                      <m:e>
                        <m:r>
                          <a:rPr lang="fr-FR" sz="1800" i="1">
                            <a:effectLst/>
                            <a:latin typeface="Cambria Math" panose="02040503050406030204" pitchFamily="18" charset="0"/>
                            <a:ea typeface="Calibri" panose="020F0502020204030204" pitchFamily="34" charset="0"/>
                            <a:cs typeface="Arial" panose="020B0604020202020204" pitchFamily="34" charset="0"/>
                          </a:rPr>
                          <m:t>𝑧</m:t>
                        </m:r>
                      </m:e>
                    </m:acc>
                  </m:oMath>
                </a14:m>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Choice>
        <mc:Fallback>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r>
                  <a:rPr lang="fr-FR" sz="1800" i="0">
                    <a:effectLst/>
                    <a:latin typeface="Cambria Math" panose="02040503050406030204" pitchFamily="18" charset="0"/>
                    <a:ea typeface="Calibri" panose="020F0502020204030204" pitchFamily="34" charset="0"/>
                    <a:cs typeface="Arial" panose="020B0604020202020204" pitchFamily="34" charset="0"/>
                  </a:rPr>
                  <a:t>10^(−4)  𝑟𝑎𝑑.𝑠^(−1)</a:t>
                </a:r>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r>
                  <a:rPr lang="fr-FR" sz="1800" i="0">
                    <a:effectLst/>
                    <a:latin typeface="Cambria Math" panose="02040503050406030204" pitchFamily="18" charset="0"/>
                    <a:ea typeface="Calibri" panose="020F0502020204030204" pitchFamily="34" charset="0"/>
                    <a:cs typeface="Arial" panose="020B0604020202020204" pitchFamily="34" charset="0"/>
                  </a:rPr>
                  <a:t>𝑧 ⃗</a:t>
                </a:r>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Fallback>
      </mc:AlternateContent>
      <p:sp>
        <p:nvSpPr>
          <p:cNvPr id="4" name="Espace réservé du numéro de diapositive 3"/>
          <p:cNvSpPr>
            <a:spLocks noGrp="1"/>
          </p:cNvSpPr>
          <p:nvPr>
            <p:ph type="sldNum" sz="quarter" idx="5"/>
          </p:nvPr>
        </p:nvSpPr>
        <p:spPr/>
        <p:txBody>
          <a:bodyPr/>
          <a:lstStyle/>
          <a:p>
            <a:fld id="{1B198184-EE0A-4EFF-8642-130DDE0E57F3}" type="slidenum">
              <a:rPr lang="fr-FR" smtClean="0"/>
              <a:t>9</a:t>
            </a:fld>
            <a:endParaRPr lang="fr-FR"/>
          </a:p>
        </p:txBody>
      </p:sp>
    </p:spTree>
    <p:extLst>
      <p:ext uri="{BB962C8B-B14F-4D97-AF65-F5344CB8AC3E}">
        <p14:creationId xmlns:p14="http://schemas.microsoft.com/office/powerpoint/2010/main" val="352613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14:m>
                  <m:oMath xmlns:m="http://schemas.openxmlformats.org/officeDocument/2006/math">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10</m:t>
                        </m:r>
                      </m:e>
                      <m:sup>
                        <m:r>
                          <a:rPr lang="fr-FR" sz="1800" i="1">
                            <a:effectLst/>
                            <a:latin typeface="Cambria Math" panose="02040503050406030204" pitchFamily="18" charset="0"/>
                            <a:ea typeface="Calibri" panose="020F0502020204030204" pitchFamily="34" charset="0"/>
                            <a:cs typeface="Arial" panose="020B0604020202020204" pitchFamily="34" charset="0"/>
                          </a:rPr>
                          <m:t>−4</m:t>
                        </m:r>
                      </m:sup>
                    </m:sSup>
                    <m:r>
                      <a:rPr lang="fr-FR" sz="1800" i="1">
                        <a:effectLst/>
                        <a:latin typeface="Cambria Math" panose="02040503050406030204" pitchFamily="18" charset="0"/>
                        <a:ea typeface="Calibri" panose="020F0502020204030204" pitchFamily="34" charset="0"/>
                        <a:cs typeface="Arial" panose="020B0604020202020204" pitchFamily="34" charset="0"/>
                      </a:rPr>
                      <m:t> </m:t>
                    </m:r>
                    <m:r>
                      <a:rPr lang="fr-FR" sz="1800" i="1">
                        <a:effectLst/>
                        <a:latin typeface="Cambria Math" panose="02040503050406030204" pitchFamily="18" charset="0"/>
                        <a:ea typeface="Calibri" panose="020F0502020204030204" pitchFamily="34" charset="0"/>
                        <a:cs typeface="Arial" panose="020B0604020202020204" pitchFamily="34" charset="0"/>
                      </a:rPr>
                      <m:t>𝑟𝑎𝑑</m:t>
                    </m:r>
                    <m:r>
                      <a:rPr lang="fr-FR"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𝑠</m:t>
                        </m:r>
                      </m:e>
                      <m:sup>
                        <m:r>
                          <a:rPr lang="fr-FR" sz="1800" i="1">
                            <a:effectLst/>
                            <a:latin typeface="Cambria Math" panose="02040503050406030204" pitchFamily="18" charset="0"/>
                            <a:ea typeface="Calibri" panose="020F0502020204030204" pitchFamily="34" charset="0"/>
                            <a:cs typeface="Arial" panose="020B0604020202020204" pitchFamily="34" charset="0"/>
                          </a:rPr>
                          <m:t>−1</m:t>
                        </m:r>
                      </m:sup>
                    </m:sSup>
                  </m:oMath>
                </a14:m>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14:m>
                  <m:oMath xmlns:m="http://schemas.openxmlformats.org/officeDocument/2006/math">
                    <m:acc>
                      <m:accPr>
                        <m:chr m:val="⃗"/>
                        <m:ctrlPr>
                          <a:rPr lang="fr-FR" sz="1800" i="1">
                            <a:effectLst/>
                            <a:latin typeface="Cambria Math" panose="02040503050406030204" pitchFamily="18" charset="0"/>
                            <a:ea typeface="Calibri" panose="020F0502020204030204" pitchFamily="34" charset="0"/>
                            <a:cs typeface="Arial" panose="020B0604020202020204" pitchFamily="34" charset="0"/>
                          </a:rPr>
                        </m:ctrlPr>
                      </m:accPr>
                      <m:e>
                        <m:r>
                          <a:rPr lang="fr-FR" sz="1800" i="1">
                            <a:effectLst/>
                            <a:latin typeface="Cambria Math" panose="02040503050406030204" pitchFamily="18" charset="0"/>
                            <a:ea typeface="Calibri" panose="020F0502020204030204" pitchFamily="34" charset="0"/>
                            <a:cs typeface="Arial" panose="020B0604020202020204" pitchFamily="34" charset="0"/>
                          </a:rPr>
                          <m:t>𝑧</m:t>
                        </m:r>
                      </m:e>
                    </m:acc>
                  </m:oMath>
                </a14:m>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Choice>
        <mc:Fallback>
          <p:sp>
            <p:nvSpPr>
              <p:cNvPr id="3" name="Espace réservé des notes 2"/>
              <p:cNvSpPr>
                <a:spLocks noGrp="1"/>
              </p:cNvSpPr>
              <p:nvPr>
                <p:ph type="body" idx="1"/>
              </p:nvPr>
            </p:nvSpPr>
            <p:spPr/>
            <p:txBody>
              <a:bodyPr/>
              <a:lstStyle/>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Les fréquences de vibration utilisées pour la masse pilote sont comprises entre 10 kilohertz et 1 mégahertz. On arrive à obtenir une sensibilité de l’ordre de </a:t>
                </a:r>
                <a:r>
                  <a:rPr lang="fr-FR" sz="1800" i="0">
                    <a:effectLst/>
                    <a:latin typeface="Cambria Math" panose="02040503050406030204" pitchFamily="18" charset="0"/>
                    <a:ea typeface="Calibri" panose="020F0502020204030204" pitchFamily="34" charset="0"/>
                    <a:cs typeface="Arial" panose="020B0604020202020204" pitchFamily="34" charset="0"/>
                  </a:rPr>
                  <a:t>10^(−4)  𝑟𝑎𝑑.𝑠^(−1)</a:t>
                </a:r>
                <a:r>
                  <a:rPr lang="fr-FR" sz="1800">
                    <a:effectLst/>
                    <a:latin typeface="Calibri" panose="020F0502020204030204" pitchFamily="34" charset="0"/>
                    <a:ea typeface="Calibri" panose="020F0502020204030204" pitchFamily="34" charset="0"/>
                    <a:cs typeface="Arial" panose="020B0604020202020204" pitchFamily="34" charset="0"/>
                  </a:rPr>
                  <a:t> (soit environ 0,01 degré par seconde)   sur la vitesse angulaire. </a:t>
                </a:r>
              </a:p>
              <a:p>
                <a:pPr algn="just">
                  <a:lnSpc>
                    <a:spcPct val="150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Pour détecter les rotations qui se font sur un autre axe que l’axe </a:t>
                </a:r>
                <a:r>
                  <a:rPr lang="fr-FR" sz="1800" i="0">
                    <a:effectLst/>
                    <a:latin typeface="Cambria Math" panose="02040503050406030204" pitchFamily="18" charset="0"/>
                    <a:ea typeface="Calibri" panose="020F0502020204030204" pitchFamily="34" charset="0"/>
                    <a:cs typeface="Arial" panose="020B0604020202020204" pitchFamily="34" charset="0"/>
                  </a:rPr>
                  <a:t>𝑧 ⃗</a:t>
                </a:r>
                <a:r>
                  <a:rPr lang="fr-FR" sz="1800">
                    <a:effectLst/>
                    <a:latin typeface="Calibri" panose="020F0502020204030204" pitchFamily="34" charset="0"/>
                    <a:ea typeface="Calibri" panose="020F0502020204030204" pitchFamily="34" charset="0"/>
                    <a:cs typeface="Arial" panose="020B0604020202020204" pitchFamily="34" charset="0"/>
                  </a:rPr>
                  <a:t>, un gyromètre fonctionnel d’un smartphone sera équipé de plusieurs dispositifs dont les masses pilotes vibreront selon des axes différents. Ainsi, en combinant l’ensemble des informations on est capable de déterminer l’axe de rotation ainsi que la vitesse angulaire. </a:t>
                </a:r>
              </a:p>
              <a:p>
                <a:pPr algn="l">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 </a:t>
                </a:r>
                <a:endParaRPr lang="fr-FR"/>
              </a:p>
            </p:txBody>
          </p:sp>
        </mc:Fallback>
      </mc:AlternateContent>
      <p:sp>
        <p:nvSpPr>
          <p:cNvPr id="4" name="Espace réservé du numéro de diapositive 3"/>
          <p:cNvSpPr>
            <a:spLocks noGrp="1"/>
          </p:cNvSpPr>
          <p:nvPr>
            <p:ph type="sldNum" sz="quarter" idx="5"/>
          </p:nvPr>
        </p:nvSpPr>
        <p:spPr/>
        <p:txBody>
          <a:bodyPr/>
          <a:lstStyle/>
          <a:p>
            <a:fld id="{1B198184-EE0A-4EFF-8642-130DDE0E57F3}" type="slidenum">
              <a:rPr lang="fr-FR" smtClean="0"/>
              <a:t>13</a:t>
            </a:fld>
            <a:endParaRPr lang="fr-FR"/>
          </a:p>
        </p:txBody>
      </p:sp>
    </p:spTree>
    <p:extLst>
      <p:ext uri="{BB962C8B-B14F-4D97-AF65-F5344CB8AC3E}">
        <p14:creationId xmlns:p14="http://schemas.microsoft.com/office/powerpoint/2010/main" val="207537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E5D1-C305-4CAE-B1EE-B325DE992F80}"/>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26ED5991-5DE3-443F-98B4-6E5CECC5A575}"/>
              </a:ext>
            </a:extLst>
          </p:cNvPr>
          <p:cNvSpPr>
            <a:spLocks noGrp="1"/>
          </p:cNvSpPr>
          <p:nvPr>
            <p:ph type="dt" sz="half" idx="10"/>
          </p:nvPr>
        </p:nvSpPr>
        <p:spPr/>
        <p:txBody>
          <a:bodyPr/>
          <a:lstStyle/>
          <a:p>
            <a:fld id="{FD6242B2-DFBB-4781-B1E5-C79227112FCA}" type="datetime1">
              <a:rPr lang="fr-FR" smtClean="0"/>
              <a:t>26/01/2022</a:t>
            </a:fld>
            <a:endParaRPr lang="fr-FR"/>
          </a:p>
        </p:txBody>
      </p:sp>
      <p:sp>
        <p:nvSpPr>
          <p:cNvPr id="4" name="Espace réservé du pied de page 3">
            <a:extLst>
              <a:ext uri="{FF2B5EF4-FFF2-40B4-BE49-F238E27FC236}">
                <a16:creationId xmlns:a16="http://schemas.microsoft.com/office/drawing/2014/main" id="{7B7CEA98-225D-4203-BFB9-0186E6A1A60A}"/>
              </a:ext>
            </a:extLst>
          </p:cNvPr>
          <p:cNvSpPr>
            <a:spLocks noGrp="1"/>
          </p:cNvSpPr>
          <p:nvPr>
            <p:ph type="ftr" sz="quarter" idx="11"/>
          </p:nvPr>
        </p:nvSpPr>
        <p:spPr/>
        <p:txBody>
          <a:bodyPr/>
          <a:lstStyle/>
          <a:p>
            <a:r>
              <a:rPr lang="fr-FR"/>
              <a:t>APP</a:t>
            </a:r>
          </a:p>
        </p:txBody>
      </p:sp>
      <p:sp>
        <p:nvSpPr>
          <p:cNvPr id="5" name="Espace réservé du numéro de diapositive 4">
            <a:extLst>
              <a:ext uri="{FF2B5EF4-FFF2-40B4-BE49-F238E27FC236}">
                <a16:creationId xmlns:a16="http://schemas.microsoft.com/office/drawing/2014/main" id="{EA9AE6DD-4BDC-416F-AF0D-72554D5D9AF4}"/>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28808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1B07F-AC9E-42EF-8B18-30D359F3560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1A1A73C-AEBD-47F4-8F88-C34A947C03F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A65B660-3ECE-4734-A547-740FF416907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449C96C-A888-42FE-9D41-EFE1DAA7C254}"/>
              </a:ext>
            </a:extLst>
          </p:cNvPr>
          <p:cNvSpPr>
            <a:spLocks noGrp="1"/>
          </p:cNvSpPr>
          <p:nvPr>
            <p:ph type="dt" sz="half" idx="10"/>
          </p:nvPr>
        </p:nvSpPr>
        <p:spPr/>
        <p:txBody>
          <a:bodyPr/>
          <a:lstStyle/>
          <a:p>
            <a:fld id="{4A1D3BCC-B5F1-4874-898A-D04E0F7655CB}" type="datetime1">
              <a:rPr lang="fr-FR" smtClean="0"/>
              <a:t>26/01/2022</a:t>
            </a:fld>
            <a:endParaRPr lang="fr-FR"/>
          </a:p>
        </p:txBody>
      </p:sp>
      <p:sp>
        <p:nvSpPr>
          <p:cNvPr id="6" name="Espace réservé du pied de page 5">
            <a:extLst>
              <a:ext uri="{FF2B5EF4-FFF2-40B4-BE49-F238E27FC236}">
                <a16:creationId xmlns:a16="http://schemas.microsoft.com/office/drawing/2014/main" id="{772F9CA9-620C-4DF3-B20E-85501FC66604}"/>
              </a:ext>
            </a:extLst>
          </p:cNvPr>
          <p:cNvSpPr>
            <a:spLocks noGrp="1"/>
          </p:cNvSpPr>
          <p:nvPr>
            <p:ph type="ftr" sz="quarter" idx="11"/>
          </p:nvPr>
        </p:nvSpPr>
        <p:spPr/>
        <p:txBody>
          <a:bodyPr/>
          <a:lstStyle/>
          <a:p>
            <a:r>
              <a:rPr lang="fr-FR"/>
              <a:t>APP</a:t>
            </a:r>
          </a:p>
        </p:txBody>
      </p:sp>
      <p:sp>
        <p:nvSpPr>
          <p:cNvPr id="7" name="Espace réservé du numéro de diapositive 6">
            <a:extLst>
              <a:ext uri="{FF2B5EF4-FFF2-40B4-BE49-F238E27FC236}">
                <a16:creationId xmlns:a16="http://schemas.microsoft.com/office/drawing/2014/main" id="{7B39AE18-7294-40E9-9822-AC1B6342BCAE}"/>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145083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4CA90-1013-4CD8-AF49-77BF6300A9D0}"/>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E4C5C4C-BAA1-4D07-BB3F-D69705781289}"/>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2EEDD5-2395-4F7C-B907-C7EDD23BDE0D}"/>
              </a:ext>
            </a:extLst>
          </p:cNvPr>
          <p:cNvSpPr>
            <a:spLocks noGrp="1"/>
          </p:cNvSpPr>
          <p:nvPr>
            <p:ph type="dt" sz="half" idx="10"/>
          </p:nvPr>
        </p:nvSpPr>
        <p:spPr/>
        <p:txBody>
          <a:bodyPr/>
          <a:lstStyle/>
          <a:p>
            <a:fld id="{D3712F27-23AD-4C43-94B6-4E0064807CB6}" type="datetime1">
              <a:rPr lang="fr-FR" smtClean="0"/>
              <a:t>26/01/2022</a:t>
            </a:fld>
            <a:endParaRPr lang="fr-FR"/>
          </a:p>
        </p:txBody>
      </p:sp>
      <p:sp>
        <p:nvSpPr>
          <p:cNvPr id="5" name="Espace réservé du pied de page 4">
            <a:extLst>
              <a:ext uri="{FF2B5EF4-FFF2-40B4-BE49-F238E27FC236}">
                <a16:creationId xmlns:a16="http://schemas.microsoft.com/office/drawing/2014/main" id="{14852F03-D8BA-4A33-946E-7FE8AFC5AA9B}"/>
              </a:ext>
            </a:extLst>
          </p:cNvPr>
          <p:cNvSpPr>
            <a:spLocks noGrp="1"/>
          </p:cNvSpPr>
          <p:nvPr>
            <p:ph type="ftr" sz="quarter" idx="11"/>
          </p:nvPr>
        </p:nvSpPr>
        <p:spPr/>
        <p:txBody>
          <a:bodyPr/>
          <a:lstStyle/>
          <a:p>
            <a:r>
              <a:rPr lang="fr-FR"/>
              <a:t>APP</a:t>
            </a:r>
          </a:p>
        </p:txBody>
      </p:sp>
      <p:sp>
        <p:nvSpPr>
          <p:cNvPr id="6" name="Espace réservé du numéro de diapositive 5">
            <a:extLst>
              <a:ext uri="{FF2B5EF4-FFF2-40B4-BE49-F238E27FC236}">
                <a16:creationId xmlns:a16="http://schemas.microsoft.com/office/drawing/2014/main" id="{739B2FAD-E8FA-4E23-BBBF-302A22A5706D}"/>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2923940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ACAE2AF-A815-470E-9EB6-0FF46F7D0DA0}"/>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DA10A76-F564-4A8E-B705-866B5AC4FD76}"/>
              </a:ext>
            </a:extLst>
          </p:cNvPr>
          <p:cNvSpPr>
            <a:spLocks noGrp="1"/>
          </p:cNvSpPr>
          <p:nvPr>
            <p:ph type="body" orient="vert" idx="1"/>
          </p:nvPr>
        </p:nvSpPr>
        <p:spPr>
          <a:xfrm>
            <a:off x="838200" y="365125"/>
            <a:ext cx="7734300" cy="58118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478198-DBD6-4ADB-9AC3-3366C9E8509C}"/>
              </a:ext>
            </a:extLst>
          </p:cNvPr>
          <p:cNvSpPr>
            <a:spLocks noGrp="1"/>
          </p:cNvSpPr>
          <p:nvPr>
            <p:ph type="dt" sz="half" idx="10"/>
          </p:nvPr>
        </p:nvSpPr>
        <p:spPr/>
        <p:txBody>
          <a:bodyPr/>
          <a:lstStyle/>
          <a:p>
            <a:fld id="{6BD21650-A397-458C-B920-17849224446D}" type="datetime1">
              <a:rPr lang="fr-FR" smtClean="0"/>
              <a:t>26/01/2022</a:t>
            </a:fld>
            <a:endParaRPr lang="fr-FR"/>
          </a:p>
        </p:txBody>
      </p:sp>
      <p:sp>
        <p:nvSpPr>
          <p:cNvPr id="5" name="Espace réservé du pied de page 4">
            <a:extLst>
              <a:ext uri="{FF2B5EF4-FFF2-40B4-BE49-F238E27FC236}">
                <a16:creationId xmlns:a16="http://schemas.microsoft.com/office/drawing/2014/main" id="{EC0B7592-2A68-4D81-98AA-28FEE83AA3AA}"/>
              </a:ext>
            </a:extLst>
          </p:cNvPr>
          <p:cNvSpPr>
            <a:spLocks noGrp="1"/>
          </p:cNvSpPr>
          <p:nvPr>
            <p:ph type="ftr" sz="quarter" idx="11"/>
          </p:nvPr>
        </p:nvSpPr>
        <p:spPr/>
        <p:txBody>
          <a:bodyPr/>
          <a:lstStyle/>
          <a:p>
            <a:r>
              <a:rPr lang="fr-FR"/>
              <a:t>APP</a:t>
            </a:r>
          </a:p>
        </p:txBody>
      </p:sp>
      <p:sp>
        <p:nvSpPr>
          <p:cNvPr id="6" name="Espace réservé du numéro de diapositive 5">
            <a:extLst>
              <a:ext uri="{FF2B5EF4-FFF2-40B4-BE49-F238E27FC236}">
                <a16:creationId xmlns:a16="http://schemas.microsoft.com/office/drawing/2014/main" id="{1D8C3D44-52C5-4DED-963C-9A34065553EF}"/>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90481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6B3F0-293D-4017-B4C5-D571409E3AF1}"/>
              </a:ext>
            </a:extLst>
          </p:cNvPr>
          <p:cNvSpPr>
            <a:spLocks noGrp="1"/>
          </p:cNvSpPr>
          <p:nvPr>
            <p:ph type="ctrTitle"/>
          </p:nvPr>
        </p:nvSpPr>
        <p:spPr>
          <a:xfrm>
            <a:off x="685800" y="908050"/>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3796238-DD03-46C5-A0A8-EA054D79D2A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7" name="Line 9">
            <a:extLst>
              <a:ext uri="{FF2B5EF4-FFF2-40B4-BE49-F238E27FC236}">
                <a16:creationId xmlns:a16="http://schemas.microsoft.com/office/drawing/2014/main" id="{3B7529CD-09C4-41B9-8CE5-9BDEDC9C4817}"/>
              </a:ext>
            </a:extLst>
          </p:cNvPr>
          <p:cNvSpPr>
            <a:spLocks noChangeShapeType="1"/>
          </p:cNvSpPr>
          <p:nvPr userDrawn="1"/>
        </p:nvSpPr>
        <p:spPr bwMode="auto">
          <a:xfrm>
            <a:off x="12699" y="908050"/>
            <a:ext cx="12179301" cy="0"/>
          </a:xfrm>
          <a:prstGeom prst="line">
            <a:avLst/>
          </a:prstGeom>
          <a:noFill/>
          <a:ln w="28575">
            <a:solidFill>
              <a:srgbClr val="F9B000"/>
            </a:solidFill>
            <a:round/>
            <a:headEnd/>
            <a:tailEnd/>
          </a:ln>
          <a:extLst>
            <a:ext uri="{909E8E84-426E-40DD-AFC4-6F175D3DCCD1}">
              <a14:hiddenFill xmlns:a14="http://schemas.microsoft.com/office/drawing/2010/main">
                <a:noFill/>
              </a14:hiddenFill>
            </a:ext>
          </a:extLst>
        </p:spPr>
        <p:txBody>
          <a:bodyPr/>
          <a:lstStyle/>
          <a:p>
            <a:endParaRPr lang="fr-FR"/>
          </a:p>
        </p:txBody>
      </p:sp>
      <p:pic>
        <p:nvPicPr>
          <p:cNvPr id="8" name="Image 7">
            <a:extLst>
              <a:ext uri="{FF2B5EF4-FFF2-40B4-BE49-F238E27FC236}">
                <a16:creationId xmlns:a16="http://schemas.microsoft.com/office/drawing/2014/main" id="{7355513A-0217-489A-972E-F0460B2A2C2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6525"/>
            <a:ext cx="14605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Espace réservé de la date 18">
            <a:extLst>
              <a:ext uri="{FF2B5EF4-FFF2-40B4-BE49-F238E27FC236}">
                <a16:creationId xmlns:a16="http://schemas.microsoft.com/office/drawing/2014/main" id="{3E732ACF-DAC6-4C4D-90B3-BC081BD897D9}"/>
              </a:ext>
            </a:extLst>
          </p:cNvPr>
          <p:cNvSpPr>
            <a:spLocks noGrp="1"/>
          </p:cNvSpPr>
          <p:nvPr>
            <p:ph type="dt" sz="half" idx="10"/>
          </p:nvPr>
        </p:nvSpPr>
        <p:spPr/>
        <p:txBody>
          <a:bodyPr/>
          <a:lstStyle/>
          <a:p>
            <a:fld id="{EC5A236A-6658-44B9-94F0-D6125007BBCF}" type="datetime1">
              <a:rPr lang="fr-FR" smtClean="0"/>
              <a:t>26/01/2022</a:t>
            </a:fld>
            <a:endParaRPr lang="fr-FR"/>
          </a:p>
        </p:txBody>
      </p:sp>
      <p:sp>
        <p:nvSpPr>
          <p:cNvPr id="20" name="Espace réservé du pied de page 19">
            <a:extLst>
              <a:ext uri="{FF2B5EF4-FFF2-40B4-BE49-F238E27FC236}">
                <a16:creationId xmlns:a16="http://schemas.microsoft.com/office/drawing/2014/main" id="{4712F2BB-24CD-4D1E-A3B4-6DB002A97CE9}"/>
              </a:ext>
            </a:extLst>
          </p:cNvPr>
          <p:cNvSpPr>
            <a:spLocks noGrp="1"/>
          </p:cNvSpPr>
          <p:nvPr>
            <p:ph type="ftr" sz="quarter" idx="11"/>
          </p:nvPr>
        </p:nvSpPr>
        <p:spPr/>
        <p:txBody>
          <a:bodyPr/>
          <a:lstStyle/>
          <a:p>
            <a:r>
              <a:rPr lang="fr-FR"/>
              <a:t>APP</a:t>
            </a:r>
          </a:p>
        </p:txBody>
      </p:sp>
      <p:sp>
        <p:nvSpPr>
          <p:cNvPr id="21" name="Espace réservé du numéro de diapositive 20">
            <a:extLst>
              <a:ext uri="{FF2B5EF4-FFF2-40B4-BE49-F238E27FC236}">
                <a16:creationId xmlns:a16="http://schemas.microsoft.com/office/drawing/2014/main" id="{E65D8584-FEA8-46B2-B192-2E8B1C8F890E}"/>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235000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0BBCF-30E0-49E4-8542-933BC8554D00}"/>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67C5915E-1A84-47E4-B9D5-18B8F8D56D11}"/>
              </a:ext>
            </a:extLst>
          </p:cNvPr>
          <p:cNvSpPr>
            <a:spLocks noGrp="1"/>
          </p:cNvSpPr>
          <p:nvPr>
            <p:ph idx="1"/>
          </p:nvPr>
        </p:nvSpPr>
        <p:spPr>
          <a:xfrm>
            <a:off x="838200" y="1825625"/>
            <a:ext cx="10515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2F851D-6C42-49C8-B24B-E4C6B9F86E94}"/>
              </a:ext>
            </a:extLst>
          </p:cNvPr>
          <p:cNvSpPr>
            <a:spLocks noGrp="1"/>
          </p:cNvSpPr>
          <p:nvPr>
            <p:ph type="dt" sz="half" idx="10"/>
          </p:nvPr>
        </p:nvSpPr>
        <p:spPr/>
        <p:txBody>
          <a:bodyPr/>
          <a:lstStyle/>
          <a:p>
            <a:fld id="{9BAF7FDC-DFAD-4BD6-8506-8E1BC59AB14E}" type="datetime1">
              <a:rPr lang="fr-FR" smtClean="0"/>
              <a:t>26/01/2022</a:t>
            </a:fld>
            <a:endParaRPr lang="fr-FR"/>
          </a:p>
        </p:txBody>
      </p:sp>
      <p:sp>
        <p:nvSpPr>
          <p:cNvPr id="5" name="Espace réservé du pied de page 4">
            <a:extLst>
              <a:ext uri="{FF2B5EF4-FFF2-40B4-BE49-F238E27FC236}">
                <a16:creationId xmlns:a16="http://schemas.microsoft.com/office/drawing/2014/main" id="{A58C7ADB-B4CA-4EFB-B980-258B421515E4}"/>
              </a:ext>
            </a:extLst>
          </p:cNvPr>
          <p:cNvSpPr>
            <a:spLocks noGrp="1"/>
          </p:cNvSpPr>
          <p:nvPr>
            <p:ph type="ftr" sz="quarter" idx="11"/>
          </p:nvPr>
        </p:nvSpPr>
        <p:spPr/>
        <p:txBody>
          <a:bodyPr/>
          <a:lstStyle/>
          <a:p>
            <a:r>
              <a:rPr lang="fr-FR"/>
              <a:t>APP</a:t>
            </a:r>
          </a:p>
        </p:txBody>
      </p:sp>
      <p:sp>
        <p:nvSpPr>
          <p:cNvPr id="6" name="Espace réservé du numéro de diapositive 5">
            <a:extLst>
              <a:ext uri="{FF2B5EF4-FFF2-40B4-BE49-F238E27FC236}">
                <a16:creationId xmlns:a16="http://schemas.microsoft.com/office/drawing/2014/main" id="{E8E15710-A3D2-4EEC-84B8-7733D26297EA}"/>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227861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03586-B3F8-470C-A5A3-9B6DCD064A4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00CDEA9-57B5-4FA7-99FE-6D9BF14D4D1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4607D9E-08C6-4169-8E8D-08E29650D308}"/>
              </a:ext>
            </a:extLst>
          </p:cNvPr>
          <p:cNvSpPr>
            <a:spLocks noGrp="1"/>
          </p:cNvSpPr>
          <p:nvPr>
            <p:ph type="dt" sz="half" idx="10"/>
          </p:nvPr>
        </p:nvSpPr>
        <p:spPr/>
        <p:txBody>
          <a:bodyPr/>
          <a:lstStyle/>
          <a:p>
            <a:fld id="{983E6351-8DE7-44D3-B093-8B4A11774529}" type="datetime1">
              <a:rPr lang="fr-FR" smtClean="0"/>
              <a:t>26/01/2022</a:t>
            </a:fld>
            <a:endParaRPr lang="fr-FR"/>
          </a:p>
        </p:txBody>
      </p:sp>
      <p:sp>
        <p:nvSpPr>
          <p:cNvPr id="5" name="Espace réservé du pied de page 4">
            <a:extLst>
              <a:ext uri="{FF2B5EF4-FFF2-40B4-BE49-F238E27FC236}">
                <a16:creationId xmlns:a16="http://schemas.microsoft.com/office/drawing/2014/main" id="{36526476-10B8-4F70-B226-D6BB918C2915}"/>
              </a:ext>
            </a:extLst>
          </p:cNvPr>
          <p:cNvSpPr>
            <a:spLocks noGrp="1"/>
          </p:cNvSpPr>
          <p:nvPr>
            <p:ph type="ftr" sz="quarter" idx="11"/>
          </p:nvPr>
        </p:nvSpPr>
        <p:spPr/>
        <p:txBody>
          <a:bodyPr/>
          <a:lstStyle/>
          <a:p>
            <a:r>
              <a:rPr lang="fr-FR"/>
              <a:t>APP</a:t>
            </a:r>
          </a:p>
        </p:txBody>
      </p:sp>
      <p:sp>
        <p:nvSpPr>
          <p:cNvPr id="6" name="Espace réservé du numéro de diapositive 5">
            <a:extLst>
              <a:ext uri="{FF2B5EF4-FFF2-40B4-BE49-F238E27FC236}">
                <a16:creationId xmlns:a16="http://schemas.microsoft.com/office/drawing/2014/main" id="{BB01DE04-87CC-404B-8A73-1F00C45293B3}"/>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408561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38D64-EBAB-4021-A414-1621D505D136}"/>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7FED0BF2-FC56-450E-AFB2-A0BCB743CD10}"/>
              </a:ext>
            </a:extLst>
          </p:cNvPr>
          <p:cNvSpPr>
            <a:spLocks noGrp="1"/>
          </p:cNvSpPr>
          <p:nvPr>
            <p:ph sz="half" idx="1"/>
          </p:nvPr>
        </p:nvSpPr>
        <p:spPr>
          <a:xfrm>
            <a:off x="838200" y="1825625"/>
            <a:ext cx="5181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350F6F-8E6D-4E01-B181-B9E396332A91}"/>
              </a:ext>
            </a:extLst>
          </p:cNvPr>
          <p:cNvSpPr>
            <a:spLocks noGrp="1"/>
          </p:cNvSpPr>
          <p:nvPr>
            <p:ph sz="half" idx="2"/>
          </p:nvPr>
        </p:nvSpPr>
        <p:spPr>
          <a:xfrm>
            <a:off x="6172200" y="1825625"/>
            <a:ext cx="5181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264EBDE-7C70-4C48-A238-4BB07F6EC5B5}"/>
              </a:ext>
            </a:extLst>
          </p:cNvPr>
          <p:cNvSpPr>
            <a:spLocks noGrp="1"/>
          </p:cNvSpPr>
          <p:nvPr>
            <p:ph type="dt" sz="half" idx="10"/>
          </p:nvPr>
        </p:nvSpPr>
        <p:spPr/>
        <p:txBody>
          <a:bodyPr/>
          <a:lstStyle/>
          <a:p>
            <a:fld id="{238DABE9-B702-4185-BA5E-3B16718BC959}" type="datetime1">
              <a:rPr lang="fr-FR" smtClean="0"/>
              <a:t>26/01/2022</a:t>
            </a:fld>
            <a:endParaRPr lang="fr-FR"/>
          </a:p>
        </p:txBody>
      </p:sp>
      <p:sp>
        <p:nvSpPr>
          <p:cNvPr id="6" name="Espace réservé du pied de page 5">
            <a:extLst>
              <a:ext uri="{FF2B5EF4-FFF2-40B4-BE49-F238E27FC236}">
                <a16:creationId xmlns:a16="http://schemas.microsoft.com/office/drawing/2014/main" id="{35B78C3E-408A-494F-A659-BC7B92A4AF59}"/>
              </a:ext>
            </a:extLst>
          </p:cNvPr>
          <p:cNvSpPr>
            <a:spLocks noGrp="1"/>
          </p:cNvSpPr>
          <p:nvPr>
            <p:ph type="ftr" sz="quarter" idx="11"/>
          </p:nvPr>
        </p:nvSpPr>
        <p:spPr/>
        <p:txBody>
          <a:bodyPr/>
          <a:lstStyle/>
          <a:p>
            <a:r>
              <a:rPr lang="fr-FR"/>
              <a:t>APP</a:t>
            </a:r>
          </a:p>
        </p:txBody>
      </p:sp>
      <p:sp>
        <p:nvSpPr>
          <p:cNvPr id="7" name="Espace réservé du numéro de diapositive 6">
            <a:extLst>
              <a:ext uri="{FF2B5EF4-FFF2-40B4-BE49-F238E27FC236}">
                <a16:creationId xmlns:a16="http://schemas.microsoft.com/office/drawing/2014/main" id="{61ABBAA3-36AB-4508-86EF-105E20D44FF1}"/>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237477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1713C-C2C6-45BA-AB54-74C2D7C8609C}"/>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A6AAF970-ECAE-4F2B-9BDC-33C3B7FC5FB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32270C9-95ED-4B6B-87C6-1C8F134EFE3D}"/>
              </a:ext>
            </a:extLst>
          </p:cNvPr>
          <p:cNvSpPr>
            <a:spLocks noGrp="1"/>
          </p:cNvSpPr>
          <p:nvPr>
            <p:ph sz="half" idx="2"/>
          </p:nvPr>
        </p:nvSpPr>
        <p:spPr>
          <a:xfrm>
            <a:off x="839788" y="2505075"/>
            <a:ext cx="5157787"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F8378C-B789-4EBB-A916-93C3A373783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A8FAA79-2931-4FC3-AA34-6CADEB2D4743}"/>
              </a:ext>
            </a:extLst>
          </p:cNvPr>
          <p:cNvSpPr>
            <a:spLocks noGrp="1"/>
          </p:cNvSpPr>
          <p:nvPr>
            <p:ph sz="quarter" idx="4"/>
          </p:nvPr>
        </p:nvSpPr>
        <p:spPr>
          <a:xfrm>
            <a:off x="6172200" y="2505075"/>
            <a:ext cx="5183188"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B9D6669-C938-4F3C-91CF-1DEC116FB4A4}"/>
              </a:ext>
            </a:extLst>
          </p:cNvPr>
          <p:cNvSpPr>
            <a:spLocks noGrp="1"/>
          </p:cNvSpPr>
          <p:nvPr>
            <p:ph type="dt" sz="half" idx="10"/>
          </p:nvPr>
        </p:nvSpPr>
        <p:spPr/>
        <p:txBody>
          <a:bodyPr/>
          <a:lstStyle/>
          <a:p>
            <a:fld id="{F5305C6F-81E3-4549-A205-38D3148C0A28}" type="datetime1">
              <a:rPr lang="fr-FR" smtClean="0"/>
              <a:t>26/01/2022</a:t>
            </a:fld>
            <a:endParaRPr lang="fr-FR"/>
          </a:p>
        </p:txBody>
      </p:sp>
      <p:sp>
        <p:nvSpPr>
          <p:cNvPr id="8" name="Espace réservé du pied de page 7">
            <a:extLst>
              <a:ext uri="{FF2B5EF4-FFF2-40B4-BE49-F238E27FC236}">
                <a16:creationId xmlns:a16="http://schemas.microsoft.com/office/drawing/2014/main" id="{D4C6A6B8-9902-4CA6-99E0-D70D415B1C98}"/>
              </a:ext>
            </a:extLst>
          </p:cNvPr>
          <p:cNvSpPr>
            <a:spLocks noGrp="1"/>
          </p:cNvSpPr>
          <p:nvPr>
            <p:ph type="ftr" sz="quarter" idx="11"/>
          </p:nvPr>
        </p:nvSpPr>
        <p:spPr/>
        <p:txBody>
          <a:bodyPr/>
          <a:lstStyle/>
          <a:p>
            <a:r>
              <a:rPr lang="fr-FR"/>
              <a:t>APP</a:t>
            </a:r>
          </a:p>
        </p:txBody>
      </p:sp>
      <p:sp>
        <p:nvSpPr>
          <p:cNvPr id="9" name="Espace réservé du numéro de diapositive 8">
            <a:extLst>
              <a:ext uri="{FF2B5EF4-FFF2-40B4-BE49-F238E27FC236}">
                <a16:creationId xmlns:a16="http://schemas.microsoft.com/office/drawing/2014/main" id="{CD3964C5-324C-4E38-8383-0AF2E5EF54DA}"/>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368330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151A0-80DB-46E7-94B7-6BCF6EC51471}"/>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B1130952-7778-44DA-9723-018A573FDA85}"/>
              </a:ext>
            </a:extLst>
          </p:cNvPr>
          <p:cNvSpPr>
            <a:spLocks noGrp="1"/>
          </p:cNvSpPr>
          <p:nvPr>
            <p:ph type="dt" sz="half" idx="10"/>
          </p:nvPr>
        </p:nvSpPr>
        <p:spPr/>
        <p:txBody>
          <a:bodyPr/>
          <a:lstStyle/>
          <a:p>
            <a:fld id="{1E0ED3BB-9932-45D8-B973-5344FED480DD}" type="datetime1">
              <a:rPr lang="fr-FR" smtClean="0"/>
              <a:t>26/01/2022</a:t>
            </a:fld>
            <a:endParaRPr lang="fr-FR"/>
          </a:p>
        </p:txBody>
      </p:sp>
      <p:sp>
        <p:nvSpPr>
          <p:cNvPr id="4" name="Espace réservé du pied de page 3">
            <a:extLst>
              <a:ext uri="{FF2B5EF4-FFF2-40B4-BE49-F238E27FC236}">
                <a16:creationId xmlns:a16="http://schemas.microsoft.com/office/drawing/2014/main" id="{58AC046E-0C95-4ADB-A2FD-38BEC10BC8FD}"/>
              </a:ext>
            </a:extLst>
          </p:cNvPr>
          <p:cNvSpPr>
            <a:spLocks noGrp="1"/>
          </p:cNvSpPr>
          <p:nvPr>
            <p:ph type="ftr" sz="quarter" idx="11"/>
          </p:nvPr>
        </p:nvSpPr>
        <p:spPr/>
        <p:txBody>
          <a:bodyPr/>
          <a:lstStyle/>
          <a:p>
            <a:r>
              <a:rPr lang="fr-FR"/>
              <a:t>APP</a:t>
            </a:r>
          </a:p>
        </p:txBody>
      </p:sp>
      <p:sp>
        <p:nvSpPr>
          <p:cNvPr id="5" name="Espace réservé du numéro de diapositive 4">
            <a:extLst>
              <a:ext uri="{FF2B5EF4-FFF2-40B4-BE49-F238E27FC236}">
                <a16:creationId xmlns:a16="http://schemas.microsoft.com/office/drawing/2014/main" id="{4BD844D8-24B0-4F89-A16F-AE5BE8E67E2E}"/>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404652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88C349-EDDF-4480-ABB0-F34436B8AB65}"/>
              </a:ext>
            </a:extLst>
          </p:cNvPr>
          <p:cNvSpPr>
            <a:spLocks noGrp="1"/>
          </p:cNvSpPr>
          <p:nvPr>
            <p:ph type="dt" sz="half" idx="10"/>
          </p:nvPr>
        </p:nvSpPr>
        <p:spPr/>
        <p:txBody>
          <a:bodyPr/>
          <a:lstStyle/>
          <a:p>
            <a:fld id="{B5438743-8E48-4812-925F-AB1D6717C175}" type="datetime1">
              <a:rPr lang="fr-FR" smtClean="0"/>
              <a:t>26/01/2022</a:t>
            </a:fld>
            <a:endParaRPr lang="fr-FR"/>
          </a:p>
        </p:txBody>
      </p:sp>
      <p:sp>
        <p:nvSpPr>
          <p:cNvPr id="3" name="Espace réservé du pied de page 2">
            <a:extLst>
              <a:ext uri="{FF2B5EF4-FFF2-40B4-BE49-F238E27FC236}">
                <a16:creationId xmlns:a16="http://schemas.microsoft.com/office/drawing/2014/main" id="{AF826779-B9C9-4A86-AF47-B7D927C12A28}"/>
              </a:ext>
            </a:extLst>
          </p:cNvPr>
          <p:cNvSpPr>
            <a:spLocks noGrp="1"/>
          </p:cNvSpPr>
          <p:nvPr>
            <p:ph type="ftr" sz="quarter" idx="11"/>
          </p:nvPr>
        </p:nvSpPr>
        <p:spPr/>
        <p:txBody>
          <a:bodyPr/>
          <a:lstStyle/>
          <a:p>
            <a:r>
              <a:rPr lang="fr-FR"/>
              <a:t>APP</a:t>
            </a:r>
          </a:p>
        </p:txBody>
      </p:sp>
      <p:sp>
        <p:nvSpPr>
          <p:cNvPr id="4" name="Espace réservé du numéro de diapositive 3">
            <a:extLst>
              <a:ext uri="{FF2B5EF4-FFF2-40B4-BE49-F238E27FC236}">
                <a16:creationId xmlns:a16="http://schemas.microsoft.com/office/drawing/2014/main" id="{117277FB-B030-4628-BB3D-6BB268F77054}"/>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405138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5DA36-DFDA-41AD-9B36-081F67B9E9D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C6DC91E-6F58-4730-ABDA-4438C7B471E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32907AD-D693-4AB3-98BA-070B5B4FA1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E45D3A6-ADBD-485A-AA7F-CEAF33E68736}"/>
              </a:ext>
            </a:extLst>
          </p:cNvPr>
          <p:cNvSpPr>
            <a:spLocks noGrp="1"/>
          </p:cNvSpPr>
          <p:nvPr>
            <p:ph type="dt" sz="half" idx="10"/>
          </p:nvPr>
        </p:nvSpPr>
        <p:spPr/>
        <p:txBody>
          <a:bodyPr/>
          <a:lstStyle/>
          <a:p>
            <a:fld id="{30A12CCE-2C57-43DD-9F3C-442E2B63C5CF}" type="datetime1">
              <a:rPr lang="fr-FR" smtClean="0"/>
              <a:t>26/01/2022</a:t>
            </a:fld>
            <a:endParaRPr lang="fr-FR"/>
          </a:p>
        </p:txBody>
      </p:sp>
      <p:sp>
        <p:nvSpPr>
          <p:cNvPr id="6" name="Espace réservé du pied de page 5">
            <a:extLst>
              <a:ext uri="{FF2B5EF4-FFF2-40B4-BE49-F238E27FC236}">
                <a16:creationId xmlns:a16="http://schemas.microsoft.com/office/drawing/2014/main" id="{64C610B1-AD55-4EA3-A4AA-D688917F55B9}"/>
              </a:ext>
            </a:extLst>
          </p:cNvPr>
          <p:cNvSpPr>
            <a:spLocks noGrp="1"/>
          </p:cNvSpPr>
          <p:nvPr>
            <p:ph type="ftr" sz="quarter" idx="11"/>
          </p:nvPr>
        </p:nvSpPr>
        <p:spPr/>
        <p:txBody>
          <a:bodyPr/>
          <a:lstStyle/>
          <a:p>
            <a:r>
              <a:rPr lang="fr-FR"/>
              <a:t>APP</a:t>
            </a:r>
          </a:p>
        </p:txBody>
      </p:sp>
      <p:sp>
        <p:nvSpPr>
          <p:cNvPr id="7" name="Espace réservé du numéro de diapositive 6">
            <a:extLst>
              <a:ext uri="{FF2B5EF4-FFF2-40B4-BE49-F238E27FC236}">
                <a16:creationId xmlns:a16="http://schemas.microsoft.com/office/drawing/2014/main" id="{F97340A3-722E-448E-A994-AE392D4C7890}"/>
              </a:ext>
            </a:extLst>
          </p:cNvPr>
          <p:cNvSpPr>
            <a:spLocks noGrp="1"/>
          </p:cNvSpPr>
          <p:nvPr>
            <p:ph type="sldNum" sz="quarter" idx="12"/>
          </p:nvPr>
        </p:nvSpPr>
        <p:spPr/>
        <p:txBody>
          <a:bodyPr/>
          <a:lstStyle/>
          <a:p>
            <a:fld id="{7B114697-3FF6-495B-84F5-7307AC338110}" type="slidenum">
              <a:rPr lang="fr-FR" smtClean="0"/>
              <a:t>‹N°›</a:t>
            </a:fld>
            <a:endParaRPr lang="fr-FR"/>
          </a:p>
        </p:txBody>
      </p:sp>
    </p:spTree>
    <p:extLst>
      <p:ext uri="{BB962C8B-B14F-4D97-AF65-F5344CB8AC3E}">
        <p14:creationId xmlns:p14="http://schemas.microsoft.com/office/powerpoint/2010/main" val="171195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2ED31DE9-D45A-4C8B-B1FE-957576E7B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FA227-87B4-44F7-B2C7-B9F167E31104}" type="datetime1">
              <a:rPr lang="fr-FR" smtClean="0"/>
              <a:t>26/01/2022</a:t>
            </a:fld>
            <a:endParaRPr lang="fr-FR"/>
          </a:p>
        </p:txBody>
      </p:sp>
      <p:sp>
        <p:nvSpPr>
          <p:cNvPr id="5" name="Espace réservé du pied de page 4">
            <a:extLst>
              <a:ext uri="{FF2B5EF4-FFF2-40B4-BE49-F238E27FC236}">
                <a16:creationId xmlns:a16="http://schemas.microsoft.com/office/drawing/2014/main" id="{89A4BBB0-3540-4857-85C3-6467C3EC8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APP</a:t>
            </a:r>
          </a:p>
        </p:txBody>
      </p:sp>
      <p:sp>
        <p:nvSpPr>
          <p:cNvPr id="6" name="Espace réservé du numéro de diapositive 5">
            <a:extLst>
              <a:ext uri="{FF2B5EF4-FFF2-40B4-BE49-F238E27FC236}">
                <a16:creationId xmlns:a16="http://schemas.microsoft.com/office/drawing/2014/main" id="{5F735660-10D6-464B-A374-01AD6077B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14697-3FF6-495B-84F5-7307AC338110}" type="slidenum">
              <a:rPr lang="fr-FR" smtClean="0"/>
              <a:t>‹N°›</a:t>
            </a:fld>
            <a:endParaRPr lang="fr-FR"/>
          </a:p>
        </p:txBody>
      </p:sp>
    </p:spTree>
    <p:extLst>
      <p:ext uri="{BB962C8B-B14F-4D97-AF65-F5344CB8AC3E}">
        <p14:creationId xmlns:p14="http://schemas.microsoft.com/office/powerpoint/2010/main" val="258914938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omment calibrer le gyroscope du mobile | ITIGIC">
            <a:extLst>
              <a:ext uri="{FF2B5EF4-FFF2-40B4-BE49-F238E27FC236}">
                <a16:creationId xmlns:a16="http://schemas.microsoft.com/office/drawing/2014/main" id="{9A6FAD1C-1F13-4A9C-80A8-37451A19CB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72" r="25176" b="-1"/>
          <a:stretch/>
        </p:blipFill>
        <p:spPr bwMode="auto">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a:noFill/>
          <a:extLst>
            <a:ext uri="{909E8E84-426E-40DD-AFC4-6F175D3DCCD1}">
              <a14:hiddenFill xmlns:a14="http://schemas.microsoft.com/office/drawing/2010/main">
                <a:solidFill>
                  <a:srgbClr val="FFFFFF"/>
                </a:solidFill>
              </a14:hiddenFill>
            </a:ext>
          </a:extLst>
        </p:spPr>
      </p:pic>
      <p:sp>
        <p:nvSpPr>
          <p:cNvPr id="3" name="Sous-titre 2">
            <a:extLst>
              <a:ext uri="{FF2B5EF4-FFF2-40B4-BE49-F238E27FC236}">
                <a16:creationId xmlns:a16="http://schemas.microsoft.com/office/drawing/2014/main" id="{D83705C4-E9AE-4DD5-989F-E9661D826D1F}"/>
              </a:ext>
            </a:extLst>
          </p:cNvPr>
          <p:cNvSpPr>
            <a:spLocks noGrp="1"/>
          </p:cNvSpPr>
          <p:nvPr>
            <p:ph type="subTitle" idx="1"/>
          </p:nvPr>
        </p:nvSpPr>
        <p:spPr>
          <a:xfrm>
            <a:off x="841248" y="3349996"/>
            <a:ext cx="5808448" cy="911117"/>
          </a:xfrm>
        </p:spPr>
        <p:txBody>
          <a:bodyPr lIns="91440" tIns="45720" rIns="91440" bIns="45720" anchor="t">
            <a:normAutofit lnSpcReduction="10000"/>
          </a:bodyPr>
          <a:lstStyle/>
          <a:p>
            <a:pPr algn="l"/>
            <a:r>
              <a:rPr lang="fr-FR" sz="1400" dirty="0">
                <a:latin typeface="Century Gothic" panose="020B0502020202020204" pitchFamily="34" charset="0"/>
              </a:rPr>
              <a:t>Sciences du Numérique</a:t>
            </a:r>
          </a:p>
          <a:p>
            <a:pPr algn="l"/>
            <a:r>
              <a:rPr lang="fr-FR" sz="1400" dirty="0">
                <a:latin typeface="Century Gothic" panose="020B0502020202020204" pitchFamily="34" charset="0"/>
              </a:rPr>
              <a:t>M. </a:t>
            </a:r>
            <a:r>
              <a:rPr lang="fr-FR" sz="1400" dirty="0" err="1">
                <a:latin typeface="Century Gothic" panose="020B0502020202020204" pitchFamily="34" charset="0"/>
              </a:rPr>
              <a:t>Spagnou</a:t>
            </a:r>
            <a:r>
              <a:rPr lang="fr-FR" sz="1400" dirty="0">
                <a:latin typeface="Century Gothic" panose="020B0502020202020204" pitchFamily="34" charset="0"/>
              </a:rPr>
              <a:t> et M. Leconte</a:t>
            </a:r>
          </a:p>
          <a:p>
            <a:pPr algn="l"/>
            <a:r>
              <a:rPr lang="fr-FR" sz="1400" dirty="0">
                <a:latin typeface="Century Gothic" panose="020B0502020202020204" pitchFamily="34" charset="0"/>
              </a:rPr>
              <a:t>Groupe G9D</a:t>
            </a:r>
            <a:endParaRPr lang="fr-FR" sz="1400" dirty="0">
              <a:latin typeface="Century Gothic" panose="020B0502020202020204" pitchFamily="34" charset="0"/>
              <a:cs typeface="Calibri"/>
            </a:endParaRPr>
          </a:p>
        </p:txBody>
      </p:sp>
      <p:sp>
        <p:nvSpPr>
          <p:cNvPr id="2" name="Titre 1">
            <a:extLst>
              <a:ext uri="{FF2B5EF4-FFF2-40B4-BE49-F238E27FC236}">
                <a16:creationId xmlns:a16="http://schemas.microsoft.com/office/drawing/2014/main" id="{4BB8AEE4-FF3A-4E22-B103-571246B30F2C}"/>
              </a:ext>
            </a:extLst>
          </p:cNvPr>
          <p:cNvSpPr>
            <a:spLocks noGrp="1"/>
          </p:cNvSpPr>
          <p:nvPr>
            <p:ph type="ctrTitle"/>
          </p:nvPr>
        </p:nvSpPr>
        <p:spPr>
          <a:xfrm>
            <a:off x="841248" y="797442"/>
            <a:ext cx="6270964" cy="2390459"/>
          </a:xfrm>
        </p:spPr>
        <p:txBody>
          <a:bodyPr lIns="91440" tIns="45720" rIns="91440" bIns="45720" anchor="b">
            <a:normAutofit/>
          </a:bodyPr>
          <a:lstStyle/>
          <a:p>
            <a:pPr algn="l"/>
            <a:r>
              <a:rPr lang="fr-FR" sz="5400" dirty="0">
                <a:latin typeface="Century Gothic" panose="020B0502020202020204" pitchFamily="34" charset="0"/>
              </a:rPr>
              <a:t>Les gyromètres du smartphone</a:t>
            </a:r>
          </a:p>
        </p:txBody>
      </p:sp>
      <p:sp>
        <p:nvSpPr>
          <p:cNvPr id="73" name="Freeform: Shape 72">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Espace réservé du numéro de diapositive 3">
            <a:extLst>
              <a:ext uri="{FF2B5EF4-FFF2-40B4-BE49-F238E27FC236}">
                <a16:creationId xmlns:a16="http://schemas.microsoft.com/office/drawing/2014/main" id="{A36C73FE-74B4-450C-AB60-017BE7766A3C}"/>
              </a:ext>
            </a:extLst>
          </p:cNvPr>
          <p:cNvSpPr>
            <a:spLocks noGrp="1"/>
          </p:cNvSpPr>
          <p:nvPr>
            <p:ph type="sldNum" sz="quarter" idx="12"/>
          </p:nvPr>
        </p:nvSpPr>
        <p:spPr>
          <a:xfrm>
            <a:off x="7112212" y="5623560"/>
            <a:ext cx="4241588" cy="365125"/>
          </a:xfrm>
        </p:spPr>
        <p:txBody>
          <a:bodyPr>
            <a:normAutofit/>
          </a:bodyPr>
          <a:lstStyle/>
          <a:p>
            <a:pPr>
              <a:spcAft>
                <a:spcPts val="600"/>
              </a:spcAft>
            </a:pPr>
            <a:fld id="{7B114697-3FF6-495B-84F5-7307AC338110}" type="slidenum">
              <a:rPr lang="fr-FR">
                <a:solidFill>
                  <a:srgbClr val="FFFFFF">
                    <a:alpha val="80000"/>
                  </a:srgbClr>
                </a:solidFill>
              </a:rPr>
              <a:pPr>
                <a:spcAft>
                  <a:spcPts val="600"/>
                </a:spcAft>
              </a:pPr>
              <a:t>1</a:t>
            </a:fld>
            <a:endParaRPr lang="fr-FR">
              <a:solidFill>
                <a:srgbClr val="FFFFFF">
                  <a:alpha val="80000"/>
                </a:srgbClr>
              </a:solidFill>
            </a:endParaRPr>
          </a:p>
        </p:txBody>
      </p:sp>
      <p:sp>
        <p:nvSpPr>
          <p:cNvPr id="8" name="Sous-titre 2">
            <a:extLst>
              <a:ext uri="{FF2B5EF4-FFF2-40B4-BE49-F238E27FC236}">
                <a16:creationId xmlns:a16="http://schemas.microsoft.com/office/drawing/2014/main" id="{BEC67639-3FA6-407C-A4C5-1E8A367A2CA5}"/>
              </a:ext>
            </a:extLst>
          </p:cNvPr>
          <p:cNvSpPr txBox="1">
            <a:spLocks/>
          </p:cNvSpPr>
          <p:nvPr/>
        </p:nvSpPr>
        <p:spPr>
          <a:xfrm>
            <a:off x="365125" y="5791201"/>
            <a:ext cx="5589360" cy="767726"/>
          </a:xfrm>
          <a:prstGeom prst="rect">
            <a:avLst/>
          </a:prstGeom>
        </p:spPr>
        <p:txBody>
          <a:bodyPr lIns="91440" tIns="45720" rIns="91440" bIns="45720" anchor="t">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200" b="1" dirty="0">
                <a:solidFill>
                  <a:srgbClr val="006699"/>
                </a:solidFill>
                <a:latin typeface="Century Gothic" panose="020B0502020202020204" pitchFamily="34" charset="0"/>
              </a:rPr>
              <a:t>Théotime POICHOTTE, Pierre TOMEI, Benjamin POMBET, Christophe SAURY, William MBOLLO MBASSY, Yassine LARAIEDH</a:t>
            </a:r>
          </a:p>
        </p:txBody>
      </p:sp>
    </p:spTree>
    <p:extLst>
      <p:ext uri="{BB962C8B-B14F-4D97-AF65-F5344CB8AC3E}">
        <p14:creationId xmlns:p14="http://schemas.microsoft.com/office/powerpoint/2010/main" val="280358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ibre Optic Gyroscopes for Inertial Navigation | The Centre for  Gravitational Astrophysics">
            <a:extLst>
              <a:ext uri="{FF2B5EF4-FFF2-40B4-BE49-F238E27FC236}">
                <a16:creationId xmlns:a16="http://schemas.microsoft.com/office/drawing/2014/main" id="{E4032F84-AE9E-4D21-BB1F-91E424EC46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99" t="8705" r="23290"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E3F650A-1FFA-4380-BA99-079884027A81}"/>
              </a:ext>
            </a:extLst>
          </p:cNvPr>
          <p:cNvSpPr>
            <a:spLocks noGrp="1"/>
          </p:cNvSpPr>
          <p:nvPr>
            <p:ph type="ctrTitle"/>
          </p:nvPr>
        </p:nvSpPr>
        <p:spPr>
          <a:xfrm>
            <a:off x="477981" y="1122363"/>
            <a:ext cx="4023360" cy="3204134"/>
          </a:xfrm>
        </p:spPr>
        <p:txBody>
          <a:bodyPr anchor="b">
            <a:normAutofit/>
          </a:bodyPr>
          <a:lstStyle/>
          <a:p>
            <a:pPr algn="l"/>
            <a:r>
              <a:rPr lang="fr-FR" sz="4800">
                <a:ln w="22225">
                  <a:solidFill>
                    <a:schemeClr val="tx1"/>
                  </a:solidFill>
                  <a:miter lim="800000"/>
                </a:ln>
              </a:rPr>
              <a:t>Gyromètre Einsteinien</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numéro de diapositive 3">
            <a:extLst>
              <a:ext uri="{FF2B5EF4-FFF2-40B4-BE49-F238E27FC236}">
                <a16:creationId xmlns:a16="http://schemas.microsoft.com/office/drawing/2014/main" id="{4B2B057F-21B8-4D56-A710-19ABEBB9B55C}"/>
              </a:ext>
            </a:extLst>
          </p:cNvPr>
          <p:cNvSpPr>
            <a:spLocks noGrp="1"/>
          </p:cNvSpPr>
          <p:nvPr>
            <p:ph type="sldNum" sz="quarter" idx="12"/>
          </p:nvPr>
        </p:nvSpPr>
        <p:spPr>
          <a:xfrm>
            <a:off x="8970819" y="6356350"/>
            <a:ext cx="2743200" cy="365125"/>
          </a:xfrm>
        </p:spPr>
        <p:txBody>
          <a:bodyPr>
            <a:normAutofit/>
          </a:bodyPr>
          <a:lstStyle/>
          <a:p>
            <a:pPr>
              <a:spcAft>
                <a:spcPts val="600"/>
              </a:spcAft>
            </a:pPr>
            <a:fld id="{7B114697-3FF6-495B-84F5-7307AC338110}" type="slidenum">
              <a:rPr lang="fr-FR">
                <a:solidFill>
                  <a:schemeClr val="tx1"/>
                </a:solidFill>
              </a:rPr>
              <a:pPr>
                <a:spcAft>
                  <a:spcPts val="600"/>
                </a:spcAft>
              </a:pPr>
              <a:t>10</a:t>
            </a:fld>
            <a:endParaRPr lang="fr-FR">
              <a:solidFill>
                <a:schemeClr val="tx1"/>
              </a:solidFill>
            </a:endParaRPr>
          </a:p>
        </p:txBody>
      </p:sp>
    </p:spTree>
    <p:extLst>
      <p:ext uri="{BB962C8B-B14F-4D97-AF65-F5344CB8AC3E}">
        <p14:creationId xmlns:p14="http://schemas.microsoft.com/office/powerpoint/2010/main" val="41745295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62982-7A5C-4E56-8DF3-79987CA58034}"/>
              </a:ext>
            </a:extLst>
          </p:cNvPr>
          <p:cNvSpPr>
            <a:spLocks noGrp="1"/>
          </p:cNvSpPr>
          <p:nvPr>
            <p:ph type="ctrTitle"/>
          </p:nvPr>
        </p:nvSpPr>
        <p:spPr>
          <a:xfrm>
            <a:off x="4450151" y="1413053"/>
            <a:ext cx="7413171" cy="1064078"/>
          </a:xfrm>
        </p:spPr>
        <p:txBody>
          <a:bodyPr/>
          <a:lstStyle/>
          <a:p>
            <a:r>
              <a:rPr lang="fr-FR">
                <a:latin typeface="Century Gothic" panose="020B0502020202020204" pitchFamily="34" charset="0"/>
              </a:rPr>
              <a:t>Georges Sagnac </a:t>
            </a:r>
          </a:p>
        </p:txBody>
      </p:sp>
      <p:sp>
        <p:nvSpPr>
          <p:cNvPr id="4" name="Espace réservé du numéro de diapositive 3">
            <a:extLst>
              <a:ext uri="{FF2B5EF4-FFF2-40B4-BE49-F238E27FC236}">
                <a16:creationId xmlns:a16="http://schemas.microsoft.com/office/drawing/2014/main" id="{DBE20321-6B53-4722-8AD7-01D9CDF8B571}"/>
              </a:ext>
            </a:extLst>
          </p:cNvPr>
          <p:cNvSpPr>
            <a:spLocks noGrp="1"/>
          </p:cNvSpPr>
          <p:nvPr>
            <p:ph type="sldNum" sz="quarter" idx="12"/>
          </p:nvPr>
        </p:nvSpPr>
        <p:spPr/>
        <p:txBody>
          <a:bodyPr/>
          <a:lstStyle/>
          <a:p>
            <a:fld id="{7B114697-3FF6-495B-84F5-7307AC338110}" type="slidenum">
              <a:rPr lang="fr-FR" smtClean="0"/>
              <a:t>11</a:t>
            </a:fld>
            <a:endParaRPr lang="fr-FR"/>
          </a:p>
        </p:txBody>
      </p:sp>
      <p:pic>
        <p:nvPicPr>
          <p:cNvPr id="1026" name="Picture 2" descr="Georges Sagnac – Traces Écrites : lettres autographes, manuscrits anciens  et archives du moyen-âge à nos jours.">
            <a:extLst>
              <a:ext uri="{FF2B5EF4-FFF2-40B4-BE49-F238E27FC236}">
                <a16:creationId xmlns:a16="http://schemas.microsoft.com/office/drawing/2014/main" id="{D5D39463-407D-4870-9B78-9199004EE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7" y="1527204"/>
            <a:ext cx="3289944" cy="465832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98118D8-46ED-43DF-8E54-EC531C04668B}"/>
              </a:ext>
            </a:extLst>
          </p:cNvPr>
          <p:cNvSpPr txBox="1"/>
          <p:nvPr/>
        </p:nvSpPr>
        <p:spPr>
          <a:xfrm>
            <a:off x="5007600" y="2388835"/>
            <a:ext cx="2176800" cy="584775"/>
          </a:xfrm>
          <a:prstGeom prst="rect">
            <a:avLst/>
          </a:prstGeom>
          <a:noFill/>
        </p:spPr>
        <p:txBody>
          <a:bodyPr wrap="square" rtlCol="0">
            <a:spAutoFit/>
          </a:bodyPr>
          <a:lstStyle/>
          <a:p>
            <a:r>
              <a:rPr lang="fr-FR" sz="3200">
                <a:latin typeface="Century Gothic" panose="020B0502020202020204" pitchFamily="34" charset="0"/>
              </a:rPr>
              <a:t>1869-1928</a:t>
            </a:r>
          </a:p>
        </p:txBody>
      </p:sp>
      <p:sp>
        <p:nvSpPr>
          <p:cNvPr id="7" name="ZoneTexte 17">
            <a:extLst>
              <a:ext uri="{FF2B5EF4-FFF2-40B4-BE49-F238E27FC236}">
                <a16:creationId xmlns:a16="http://schemas.microsoft.com/office/drawing/2014/main" id="{586C8C2C-4210-47BB-974B-D88D185E513D}"/>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fr-FR" altLang="fr-FR" sz="2200" b="1">
                <a:solidFill>
                  <a:srgbClr val="006699"/>
                </a:solidFill>
                <a:latin typeface="Century Gothic" panose="020B0502020202020204" pitchFamily="34" charset="0"/>
              </a:rPr>
              <a:t>L’effet Sagnac, qu’est ce que c’est ?  </a:t>
            </a:r>
          </a:p>
        </p:txBody>
      </p:sp>
      <p:pic>
        <p:nvPicPr>
          <p:cNvPr id="3" name="Picture 2" descr="Georges Sagnac: A life for optics - ScienceDirect">
            <a:extLst>
              <a:ext uri="{FF2B5EF4-FFF2-40B4-BE49-F238E27FC236}">
                <a16:creationId xmlns:a16="http://schemas.microsoft.com/office/drawing/2014/main" id="{22E7E15A-2297-48C3-94B3-C28CE84F1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076" y="3044729"/>
            <a:ext cx="3837039" cy="314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96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42B8CF8-FA6F-4965-A5E8-6F820002344D}"/>
              </a:ext>
            </a:extLst>
          </p:cNvPr>
          <p:cNvSpPr>
            <a:spLocks noGrp="1"/>
          </p:cNvSpPr>
          <p:nvPr>
            <p:ph type="sldNum" sz="quarter" idx="12"/>
          </p:nvPr>
        </p:nvSpPr>
        <p:spPr/>
        <p:txBody>
          <a:bodyPr/>
          <a:lstStyle/>
          <a:p>
            <a:fld id="{7B114697-3FF6-495B-84F5-7307AC338110}" type="slidenum">
              <a:rPr lang="fr-FR" smtClean="0"/>
              <a:t>12</a:t>
            </a:fld>
            <a:endParaRPr lang="fr-FR"/>
          </a:p>
        </p:txBody>
      </p:sp>
      <p:sp>
        <p:nvSpPr>
          <p:cNvPr id="5" name="ZoneTexte 17">
            <a:extLst>
              <a:ext uri="{FF2B5EF4-FFF2-40B4-BE49-F238E27FC236}">
                <a16:creationId xmlns:a16="http://schemas.microsoft.com/office/drawing/2014/main" id="{1426D207-5DA2-44FF-BB2F-C479550A8437}"/>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fr-FR" altLang="fr-FR" sz="2200" b="1">
                <a:solidFill>
                  <a:srgbClr val="006699"/>
                </a:solidFill>
                <a:latin typeface="Century Gothic" panose="020B0502020202020204" pitchFamily="34" charset="0"/>
              </a:rPr>
              <a:t>L’effet Sagnac, qu’est ce que c’est ? </a:t>
            </a:r>
          </a:p>
        </p:txBody>
      </p:sp>
      <p:cxnSp>
        <p:nvCxnSpPr>
          <p:cNvPr id="10" name="Connecteur droit 9">
            <a:extLst>
              <a:ext uri="{FF2B5EF4-FFF2-40B4-BE49-F238E27FC236}">
                <a16:creationId xmlns:a16="http://schemas.microsoft.com/office/drawing/2014/main" id="{A4AFEA04-5862-4B14-9132-57E8CE4196C6}"/>
              </a:ext>
            </a:extLst>
          </p:cNvPr>
          <p:cNvCxnSpPr>
            <a:cxnSpLocks/>
          </p:cNvCxnSpPr>
          <p:nvPr/>
        </p:nvCxnSpPr>
        <p:spPr>
          <a:xfrm>
            <a:off x="3274992" y="4690375"/>
            <a:ext cx="4320000"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766EEA96-1351-4979-89C7-9848C9822953}"/>
              </a:ext>
            </a:extLst>
          </p:cNvPr>
          <p:cNvCxnSpPr>
            <a:cxnSpLocks/>
          </p:cNvCxnSpPr>
          <p:nvPr/>
        </p:nvCxnSpPr>
        <p:spPr>
          <a:xfrm rot="16200000" flipV="1">
            <a:off x="6154992" y="3250375"/>
            <a:ext cx="2880000"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1C5394DB-92FE-473D-AACF-CFEBEFC2BC9A}"/>
              </a:ext>
            </a:extLst>
          </p:cNvPr>
          <p:cNvCxnSpPr/>
          <p:nvPr/>
        </p:nvCxnSpPr>
        <p:spPr>
          <a:xfrm flipV="1">
            <a:off x="7007324" y="4056068"/>
            <a:ext cx="1270588" cy="126861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46AFB6DB-50D3-415D-9F18-14BE7EBB71DC}"/>
              </a:ext>
            </a:extLst>
          </p:cNvPr>
          <p:cNvCxnSpPr>
            <a:cxnSpLocks/>
          </p:cNvCxnSpPr>
          <p:nvPr/>
        </p:nvCxnSpPr>
        <p:spPr>
          <a:xfrm rot="10800000" flipV="1">
            <a:off x="4714992" y="1810377"/>
            <a:ext cx="2880000"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8FF5140F-3DD3-4C75-A902-5C5DC08CEEEA}"/>
              </a:ext>
            </a:extLst>
          </p:cNvPr>
          <p:cNvCxnSpPr>
            <a:cxnSpLocks/>
          </p:cNvCxnSpPr>
          <p:nvPr/>
        </p:nvCxnSpPr>
        <p:spPr>
          <a:xfrm rot="16200000">
            <a:off x="2554992" y="3970376"/>
            <a:ext cx="4320000"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9EB80172-0B09-4D1B-B0A6-70C42A765195}"/>
              </a:ext>
            </a:extLst>
          </p:cNvPr>
          <p:cNvCxnSpPr>
            <a:cxnSpLocks/>
          </p:cNvCxnSpPr>
          <p:nvPr/>
        </p:nvCxnSpPr>
        <p:spPr>
          <a:xfrm rot="16200000">
            <a:off x="4080684" y="4055081"/>
            <a:ext cx="1268614" cy="1270588"/>
          </a:xfrm>
          <a:prstGeom prst="line">
            <a:avLst/>
          </a:prstGeom>
          <a:ln w="381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506ABD6-795C-4C3D-A99F-A7CADA0BD94A}"/>
              </a:ext>
            </a:extLst>
          </p:cNvPr>
          <p:cNvCxnSpPr>
            <a:cxnSpLocks/>
          </p:cNvCxnSpPr>
          <p:nvPr/>
        </p:nvCxnSpPr>
        <p:spPr>
          <a:xfrm flipH="1" flipV="1">
            <a:off x="4714991" y="1797675"/>
            <a:ext cx="0" cy="288000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B4930593-CE87-4C8F-B3E3-415F1B110557}"/>
              </a:ext>
            </a:extLst>
          </p:cNvPr>
          <p:cNvCxnSpPr>
            <a:cxnSpLocks/>
          </p:cNvCxnSpPr>
          <p:nvPr/>
        </p:nvCxnSpPr>
        <p:spPr>
          <a:xfrm flipH="1">
            <a:off x="4695941" y="1810373"/>
            <a:ext cx="2880000"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81027CCF-60DD-4BD3-B2D6-A65BFC090CFB}"/>
              </a:ext>
            </a:extLst>
          </p:cNvPr>
          <p:cNvCxnSpPr>
            <a:cxnSpLocks/>
          </p:cNvCxnSpPr>
          <p:nvPr/>
        </p:nvCxnSpPr>
        <p:spPr>
          <a:xfrm rot="10800000" flipH="1" flipV="1">
            <a:off x="7594992" y="1801472"/>
            <a:ext cx="0" cy="288000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BA5262B5-FEF6-4DB2-A227-72205C0F44F7}"/>
              </a:ext>
            </a:extLst>
          </p:cNvPr>
          <p:cNvCxnSpPr>
            <a:cxnSpLocks/>
          </p:cNvCxnSpPr>
          <p:nvPr/>
        </p:nvCxnSpPr>
        <p:spPr>
          <a:xfrm>
            <a:off x="4724516" y="4690374"/>
            <a:ext cx="2880000" cy="0"/>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E43A0FE6-05FD-4D4E-BD52-78A08F4919D6}"/>
              </a:ext>
            </a:extLst>
          </p:cNvPr>
          <p:cNvSpPr txBox="1"/>
          <p:nvPr/>
        </p:nvSpPr>
        <p:spPr>
          <a:xfrm>
            <a:off x="3640393" y="6130376"/>
            <a:ext cx="2114548" cy="3693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a:t>Interféromètre</a:t>
            </a:r>
          </a:p>
        </p:txBody>
      </p:sp>
      <p:sp>
        <p:nvSpPr>
          <p:cNvPr id="20" name="ZoneTexte 19">
            <a:extLst>
              <a:ext uri="{FF2B5EF4-FFF2-40B4-BE49-F238E27FC236}">
                <a16:creationId xmlns:a16="http://schemas.microsoft.com/office/drawing/2014/main" id="{A34F588F-6427-4F9E-9FDC-19B890E3FA09}"/>
              </a:ext>
            </a:extLst>
          </p:cNvPr>
          <p:cNvSpPr txBox="1"/>
          <p:nvPr/>
        </p:nvSpPr>
        <p:spPr>
          <a:xfrm>
            <a:off x="1160443" y="4505709"/>
            <a:ext cx="2114548" cy="3693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a:latin typeface="Century Gothic" panose="020B0502020202020204" pitchFamily="34" charset="0"/>
              </a:rPr>
              <a:t>LASER</a:t>
            </a:r>
          </a:p>
        </p:txBody>
      </p:sp>
      <p:cxnSp>
        <p:nvCxnSpPr>
          <p:cNvPr id="14" name="Connecteur droit 13">
            <a:extLst>
              <a:ext uri="{FF2B5EF4-FFF2-40B4-BE49-F238E27FC236}">
                <a16:creationId xmlns:a16="http://schemas.microsoft.com/office/drawing/2014/main" id="{CD32CFD1-8710-4901-BA9C-97A9D099C696}"/>
              </a:ext>
            </a:extLst>
          </p:cNvPr>
          <p:cNvCxnSpPr>
            <a:cxnSpLocks/>
          </p:cNvCxnSpPr>
          <p:nvPr/>
        </p:nvCxnSpPr>
        <p:spPr>
          <a:xfrm>
            <a:off x="7007323" y="1169717"/>
            <a:ext cx="1270588" cy="126861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D463CA2F-C117-4A9E-BAA7-DB8D446BDE97}"/>
              </a:ext>
            </a:extLst>
          </p:cNvPr>
          <p:cNvCxnSpPr>
            <a:cxnSpLocks/>
          </p:cNvCxnSpPr>
          <p:nvPr/>
        </p:nvCxnSpPr>
        <p:spPr>
          <a:xfrm rot="16200000">
            <a:off x="4071157" y="1156030"/>
            <a:ext cx="1268614" cy="1270588"/>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D36C29A1-725E-49E0-805B-9E93E33507C2}"/>
              </a:ext>
            </a:extLst>
          </p:cNvPr>
          <p:cNvSpPr txBox="1"/>
          <p:nvPr/>
        </p:nvSpPr>
        <p:spPr>
          <a:xfrm>
            <a:off x="8991504" y="2959704"/>
            <a:ext cx="2674986" cy="830997"/>
          </a:xfrm>
          <a:prstGeom prst="rect">
            <a:avLst/>
          </a:prstGeom>
          <a:noFill/>
          <a:ln>
            <a:solidFill>
              <a:schemeClr val="tx1"/>
            </a:solidFill>
          </a:ln>
        </p:spPr>
        <p:txBody>
          <a:bodyPr wrap="square" rtlCol="0">
            <a:spAutoFit/>
          </a:bodyPr>
          <a:lstStyle/>
          <a:p>
            <a:pPr algn="ctr"/>
            <a:r>
              <a:rPr lang="fr-FR" sz="2400">
                <a:latin typeface="Century Gothic" panose="020B0502020202020204" pitchFamily="34" charset="0"/>
              </a:rPr>
              <a:t>L’expérience de 1913</a:t>
            </a:r>
          </a:p>
        </p:txBody>
      </p:sp>
      <p:pic>
        <p:nvPicPr>
          <p:cNvPr id="24" name="Image 23">
            <a:extLst>
              <a:ext uri="{FF2B5EF4-FFF2-40B4-BE49-F238E27FC236}">
                <a16:creationId xmlns:a16="http://schemas.microsoft.com/office/drawing/2014/main" id="{17B923F5-DFA9-46E7-BB0C-E1655004DD18}"/>
              </a:ext>
            </a:extLst>
          </p:cNvPr>
          <p:cNvPicPr>
            <a:picLocks noChangeAspect="1"/>
          </p:cNvPicPr>
          <p:nvPr/>
        </p:nvPicPr>
        <p:blipFill rotWithShape="1">
          <a:blip r:embed="rId2"/>
          <a:srcRect l="1959" t="15912" b="4167"/>
          <a:stretch/>
        </p:blipFill>
        <p:spPr>
          <a:xfrm>
            <a:off x="359634" y="1157017"/>
            <a:ext cx="2564371" cy="2033520"/>
          </a:xfrm>
          <a:prstGeom prst="rect">
            <a:avLst/>
          </a:prstGeom>
        </p:spPr>
      </p:pic>
      <p:sp>
        <p:nvSpPr>
          <p:cNvPr id="27" name="ZoneTexte 26">
            <a:extLst>
              <a:ext uri="{FF2B5EF4-FFF2-40B4-BE49-F238E27FC236}">
                <a16:creationId xmlns:a16="http://schemas.microsoft.com/office/drawing/2014/main" id="{90996645-D03D-4DAC-8CBE-1E2364FE254B}"/>
              </a:ext>
            </a:extLst>
          </p:cNvPr>
          <p:cNvSpPr txBox="1"/>
          <p:nvPr/>
        </p:nvSpPr>
        <p:spPr>
          <a:xfrm>
            <a:off x="150150" y="3190537"/>
            <a:ext cx="3424900" cy="369332"/>
          </a:xfrm>
          <a:prstGeom prst="rect">
            <a:avLst/>
          </a:prstGeom>
          <a:noFill/>
        </p:spPr>
        <p:txBody>
          <a:bodyPr wrap="square" rtlCol="0">
            <a:spAutoFit/>
          </a:bodyPr>
          <a:lstStyle/>
          <a:p>
            <a:r>
              <a:rPr lang="fr-FR">
                <a:latin typeface="Century Gothic" panose="020B0502020202020204" pitchFamily="34" charset="0"/>
              </a:rPr>
              <a:t>Observation du déphasage</a:t>
            </a:r>
          </a:p>
        </p:txBody>
      </p:sp>
    </p:spTree>
    <p:extLst>
      <p:ext uri="{BB962C8B-B14F-4D97-AF65-F5344CB8AC3E}">
        <p14:creationId xmlns:p14="http://schemas.microsoft.com/office/powerpoint/2010/main" val="230049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par>
                                <p:cTn id="8" presetID="22" presetClass="entr" presetSubtype="4" fill="hold"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1000"/>
                                        <p:tgtEl>
                                          <p:spTgt spid="23"/>
                                        </p:tgtEl>
                                      </p:cBhvr>
                                    </p:animEffect>
                                  </p:childTnLst>
                                </p:cTn>
                              </p:par>
                            </p:childTnLst>
                          </p:cTn>
                        </p:par>
                        <p:par>
                          <p:cTn id="11" fill="hold">
                            <p:stCondLst>
                              <p:cond delay="1500"/>
                            </p:stCondLst>
                            <p:childTnLst>
                              <p:par>
                                <p:cTn id="12" presetID="2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down)">
                                      <p:cBhvr>
                                        <p:cTn id="14" dur="1000"/>
                                        <p:tgtEl>
                                          <p:spTgt spid="13"/>
                                        </p:tgtEl>
                                      </p:cBhvr>
                                    </p:animEffect>
                                  </p:childTnLst>
                                </p:cTn>
                              </p:par>
                              <p:par>
                                <p:cTn id="15" presetID="22" presetClass="entr" presetSubtype="8"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1000"/>
                                        <p:tgtEl>
                                          <p:spTgt spid="25"/>
                                        </p:tgtEl>
                                      </p:cBhvr>
                                    </p:animEffect>
                                  </p:childTnLst>
                                </p:cTn>
                              </p:par>
                            </p:childTnLst>
                          </p:cTn>
                        </p:par>
                        <p:par>
                          <p:cTn id="18" fill="hold">
                            <p:stCondLst>
                              <p:cond delay="250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1000"/>
                                        <p:tgtEl>
                                          <p:spTgt spid="15"/>
                                        </p:tgtEl>
                                      </p:cBhvr>
                                    </p:animEffect>
                                  </p:childTnLst>
                                </p:cTn>
                              </p:par>
                              <p:par>
                                <p:cTn id="22" presetID="22" presetClass="entr" presetSubtype="1"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1000"/>
                                        <p:tgtEl>
                                          <p:spTgt spid="26"/>
                                        </p:tgtEl>
                                      </p:cBhvr>
                                    </p:animEffect>
                                  </p:childTnLst>
                                </p:cTn>
                              </p:par>
                            </p:childTnLst>
                          </p:cTn>
                        </p:par>
                        <p:par>
                          <p:cTn id="25" fill="hold">
                            <p:stCondLst>
                              <p:cond delay="350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1500"/>
                                        <p:tgtEl>
                                          <p:spTgt spid="17"/>
                                        </p:tgtEl>
                                      </p:cBhvr>
                                    </p:animEffect>
                                  </p:childTnLst>
                                </p:cTn>
                              </p:par>
                              <p:par>
                                <p:cTn id="29" presetID="22" presetClass="entr" presetSubtype="2"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C993584-D894-4810-8AA7-9B6A4FBE0B52}"/>
              </a:ext>
            </a:extLst>
          </p:cNvPr>
          <p:cNvSpPr>
            <a:spLocks noGrp="1"/>
          </p:cNvSpPr>
          <p:nvPr>
            <p:ph type="sldNum" sz="quarter" idx="12"/>
          </p:nvPr>
        </p:nvSpPr>
        <p:spPr/>
        <p:txBody>
          <a:bodyPr/>
          <a:lstStyle/>
          <a:p>
            <a:fld id="{7B114697-3FF6-495B-84F5-7307AC338110}" type="slidenum">
              <a:rPr lang="fr-FR" smtClean="0"/>
              <a:t>13</a:t>
            </a:fld>
            <a:endParaRPr lang="fr-FR"/>
          </a:p>
        </p:txBody>
      </p:sp>
      <p:sp>
        <p:nvSpPr>
          <p:cNvPr id="5" name="ZoneTexte 17">
            <a:extLst>
              <a:ext uri="{FF2B5EF4-FFF2-40B4-BE49-F238E27FC236}">
                <a16:creationId xmlns:a16="http://schemas.microsoft.com/office/drawing/2014/main" id="{F3721BF3-971C-461F-8846-6FC0BE8C3A43}"/>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fr-FR" altLang="fr-FR" sz="2200" b="1">
                <a:solidFill>
                  <a:srgbClr val="006699"/>
                </a:solidFill>
                <a:latin typeface="Century Gothic" panose="020B0502020202020204" pitchFamily="34" charset="0"/>
              </a:rPr>
              <a:t>L’effet Sagnac, qu’est ce que c’est ? </a:t>
            </a:r>
          </a:p>
        </p:txBody>
      </p:sp>
      <p:sp>
        <p:nvSpPr>
          <p:cNvPr id="3" name="ZoneTexte 2">
            <a:extLst>
              <a:ext uri="{FF2B5EF4-FFF2-40B4-BE49-F238E27FC236}">
                <a16:creationId xmlns:a16="http://schemas.microsoft.com/office/drawing/2014/main" id="{A4EBE68B-132F-4BF4-99E0-7651670D5C48}"/>
              </a:ext>
            </a:extLst>
          </p:cNvPr>
          <p:cNvSpPr txBox="1"/>
          <p:nvPr/>
        </p:nvSpPr>
        <p:spPr>
          <a:xfrm>
            <a:off x="6428389" y="1329286"/>
            <a:ext cx="4082455" cy="523220"/>
          </a:xfrm>
          <a:prstGeom prst="rect">
            <a:avLst/>
          </a:prstGeom>
          <a:noFill/>
          <a:ln w="28575">
            <a:solidFill>
              <a:srgbClr val="FF0000"/>
            </a:solidFill>
          </a:ln>
        </p:spPr>
        <p:txBody>
          <a:bodyPr wrap="square" rtlCol="0">
            <a:spAutoFit/>
          </a:bodyPr>
          <a:lstStyle/>
          <a:p>
            <a:pPr algn="ctr"/>
            <a:r>
              <a:rPr lang="fr-FR" sz="2800">
                <a:latin typeface="Century Gothic" panose="020B0502020202020204" pitchFamily="34" charset="0"/>
              </a:rPr>
              <a:t>Phénomène relativiste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98E61D14-A87D-4D0D-8BF8-B4772A986FD8}"/>
                  </a:ext>
                </a:extLst>
              </p:cNvPr>
              <p:cNvSpPr txBox="1"/>
              <p:nvPr/>
            </p:nvSpPr>
            <p:spPr>
              <a:xfrm>
                <a:off x="6428390" y="4873993"/>
                <a:ext cx="2743200" cy="76444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836967"/>
                              </a:solidFill>
                              <a:latin typeface="Cambria Math" panose="02040503050406030204" pitchFamily="18" charset="0"/>
                            </a:rPr>
                          </m:ctrlPr>
                        </m:sSubPr>
                        <m:e>
                          <m:r>
                            <m:rPr>
                              <m:sty m:val="p"/>
                            </m:rPr>
                            <a:rPr lang="fr-FR">
                              <a:latin typeface="Cambria Math" panose="02040503050406030204" pitchFamily="18" charset="0"/>
                            </a:rPr>
                            <m:t>Δ</m:t>
                          </m:r>
                          <m:r>
                            <a:rPr lang="fr-FR" i="1">
                              <a:latin typeface="Cambria Math" panose="02040503050406030204" pitchFamily="18" charset="0"/>
                            </a:rPr>
                            <m:t>𝑡</m:t>
                          </m:r>
                        </m:e>
                        <m:sub>
                          <m:r>
                            <a:rPr lang="fr-FR" i="1">
                              <a:latin typeface="Cambria Math" panose="02040503050406030204" pitchFamily="18" charset="0"/>
                            </a:rPr>
                            <m:t>𝑆𝑎𝑔𝑛𝑎𝑐</m:t>
                          </m:r>
                        </m:sub>
                      </m:sSub>
                      <m:r>
                        <a:rPr lang="fr-FR" i="0">
                          <a:latin typeface="Cambria Math" panose="02040503050406030204" pitchFamily="18" charset="0"/>
                        </a:rPr>
                        <m:t>=</m:t>
                      </m:r>
                      <m:f>
                        <m:fPr>
                          <m:ctrlPr>
                            <a:rPr lang="fr-FR" i="1">
                              <a:solidFill>
                                <a:srgbClr val="836967"/>
                              </a:solidFill>
                              <a:latin typeface="Cambria Math" panose="02040503050406030204" pitchFamily="18" charset="0"/>
                            </a:rPr>
                          </m:ctrlPr>
                        </m:fPr>
                        <m:num>
                          <m:r>
                            <a:rPr lang="fr-FR" i="0">
                              <a:latin typeface="Cambria Math" panose="02040503050406030204" pitchFamily="18" charset="0"/>
                            </a:rPr>
                            <m:t>4</m:t>
                          </m:r>
                          <m:r>
                            <a:rPr lang="fr-FR" i="1">
                              <a:latin typeface="Cambria Math" panose="02040503050406030204" pitchFamily="18" charset="0"/>
                            </a:rPr>
                            <m:t>𝜋</m:t>
                          </m:r>
                          <m:sSup>
                            <m:sSupPr>
                              <m:ctrlPr>
                                <a:rPr lang="fr-FR" i="1">
                                  <a:solidFill>
                                    <a:srgbClr val="836967"/>
                                  </a:solidFill>
                                  <a:latin typeface="Cambria Math" panose="02040503050406030204" pitchFamily="18" charset="0"/>
                                </a:rPr>
                              </m:ctrlPr>
                            </m:sSupPr>
                            <m:e>
                              <m:r>
                                <a:rPr lang="fr-FR" i="1">
                                  <a:latin typeface="Cambria Math" panose="02040503050406030204" pitchFamily="18" charset="0"/>
                                </a:rPr>
                                <m:t>𝑅</m:t>
                              </m:r>
                            </m:e>
                            <m:sup>
                              <m:r>
                                <a:rPr lang="fr-FR" i="0">
                                  <a:latin typeface="Cambria Math" panose="02040503050406030204" pitchFamily="18" charset="0"/>
                                </a:rPr>
                                <m:t>2</m:t>
                              </m:r>
                            </m:sup>
                          </m:sSup>
                          <m:r>
                            <a:rPr lang="fr-FR" i="1">
                              <a:latin typeface="Cambria Math" panose="02040503050406030204" pitchFamily="18" charset="0"/>
                            </a:rPr>
                            <m:t>𝜔</m:t>
                          </m:r>
                        </m:num>
                        <m:den>
                          <m:rad>
                            <m:radPr>
                              <m:degHide m:val="on"/>
                              <m:ctrlPr>
                                <a:rPr lang="fr-FR" i="1">
                                  <a:solidFill>
                                    <a:srgbClr val="836967"/>
                                  </a:solidFill>
                                  <a:latin typeface="Cambria Math" panose="02040503050406030204" pitchFamily="18" charset="0"/>
                                </a:rPr>
                              </m:ctrlPr>
                            </m:radPr>
                            <m:deg/>
                            <m:e>
                              <m:sSup>
                                <m:sSupPr>
                                  <m:ctrlPr>
                                    <a:rPr lang="fr-FR" i="1">
                                      <a:solidFill>
                                        <a:srgbClr val="836967"/>
                                      </a:solidFill>
                                      <a:latin typeface="Cambria Math" panose="02040503050406030204" pitchFamily="18" charset="0"/>
                                    </a:rPr>
                                  </m:ctrlPr>
                                </m:sSupPr>
                                <m:e>
                                  <m:r>
                                    <a:rPr lang="fr-FR" i="1">
                                      <a:latin typeface="Cambria Math" panose="02040503050406030204" pitchFamily="18" charset="0"/>
                                    </a:rPr>
                                    <m:t>𝑐</m:t>
                                  </m:r>
                                </m:e>
                                <m:sup>
                                  <m:r>
                                    <a:rPr lang="fr-FR" i="0">
                                      <a:latin typeface="Cambria Math" panose="02040503050406030204" pitchFamily="18" charset="0"/>
                                    </a:rPr>
                                    <m:t>4</m:t>
                                  </m:r>
                                </m:sup>
                              </m:sSup>
                              <m:r>
                                <a:rPr lang="fr-FR" i="0">
                                  <a:latin typeface="Cambria Math" panose="02040503050406030204" pitchFamily="18" charset="0"/>
                                </a:rPr>
                                <m:t>−</m:t>
                              </m:r>
                              <m:sSup>
                                <m:sSupPr>
                                  <m:ctrlPr>
                                    <a:rPr lang="fr-FR" i="1">
                                      <a:solidFill>
                                        <a:srgbClr val="836967"/>
                                      </a:solidFill>
                                      <a:latin typeface="Cambria Math" panose="02040503050406030204" pitchFamily="18" charset="0"/>
                                    </a:rPr>
                                  </m:ctrlPr>
                                </m:sSupPr>
                                <m:e>
                                  <m:d>
                                    <m:dPr>
                                      <m:ctrlPr>
                                        <a:rPr lang="fr-FR" i="1">
                                          <a:latin typeface="Cambria Math" panose="02040503050406030204" pitchFamily="18" charset="0"/>
                                        </a:rPr>
                                      </m:ctrlPr>
                                    </m:dPr>
                                    <m:e>
                                      <m:r>
                                        <a:rPr lang="fr-FR" i="1">
                                          <a:latin typeface="Cambria Math" panose="02040503050406030204" pitchFamily="18" charset="0"/>
                                        </a:rPr>
                                        <m:t>𝑅𝑐</m:t>
                                      </m:r>
                                      <m:r>
                                        <a:rPr lang="fr-FR" i="1">
                                          <a:latin typeface="Cambria Math" panose="02040503050406030204" pitchFamily="18" charset="0"/>
                                        </a:rPr>
                                        <m:t>𝜔</m:t>
                                      </m:r>
                                    </m:e>
                                  </m:d>
                                </m:e>
                                <m:sup>
                                  <m:r>
                                    <a:rPr lang="fr-FR" i="0">
                                      <a:latin typeface="Cambria Math" panose="02040503050406030204" pitchFamily="18" charset="0"/>
                                    </a:rPr>
                                    <m:t>2</m:t>
                                  </m:r>
                                </m:sup>
                              </m:sSup>
                            </m:e>
                          </m:rad>
                        </m:den>
                      </m:f>
                    </m:oMath>
                  </m:oMathPara>
                </a14:m>
                <a:endParaRPr lang="fr-FR"/>
              </a:p>
            </p:txBody>
          </p:sp>
        </mc:Choice>
        <mc:Fallback xmlns="">
          <p:sp>
            <p:nvSpPr>
              <p:cNvPr id="8" name="ZoneTexte 7">
                <a:extLst>
                  <a:ext uri="{FF2B5EF4-FFF2-40B4-BE49-F238E27FC236}">
                    <a16:creationId xmlns:a16="http://schemas.microsoft.com/office/drawing/2014/main" id="{98E61D14-A87D-4D0D-8BF8-B4772A986FD8}"/>
                  </a:ext>
                </a:extLst>
              </p:cNvPr>
              <p:cNvSpPr txBox="1">
                <a:spLocks noRot="1" noChangeAspect="1" noMove="1" noResize="1" noEditPoints="1" noAdjustHandles="1" noChangeArrowheads="1" noChangeShapeType="1" noTextEdit="1"/>
              </p:cNvSpPr>
              <p:nvPr/>
            </p:nvSpPr>
            <p:spPr>
              <a:xfrm>
                <a:off x="6428390" y="4873993"/>
                <a:ext cx="2743200" cy="764440"/>
              </a:xfrm>
              <a:prstGeom prst="rect">
                <a:avLst/>
              </a:prstGeom>
              <a:blipFill>
                <a:blip r:embed="rId3"/>
                <a:stretch>
                  <a:fillRect/>
                </a:stretch>
              </a:blipFill>
              <a:ln/>
            </p:spPr>
            <p:txBody>
              <a:bodyPr/>
              <a:lstStyle/>
              <a:p>
                <a:r>
                  <a:rPr lang="en-US">
                    <a:noFill/>
                  </a:rPr>
                  <a:t> </a:t>
                </a:r>
              </a:p>
            </p:txBody>
          </p:sp>
        </mc:Fallback>
      </mc:AlternateContent>
      <p:sp>
        <p:nvSpPr>
          <p:cNvPr id="9" name="ZoneTexte 8">
            <a:extLst>
              <a:ext uri="{FF2B5EF4-FFF2-40B4-BE49-F238E27FC236}">
                <a16:creationId xmlns:a16="http://schemas.microsoft.com/office/drawing/2014/main" id="{41B52F6C-2033-4022-9E7E-D204DEE37C39}"/>
              </a:ext>
            </a:extLst>
          </p:cNvPr>
          <p:cNvSpPr txBox="1"/>
          <p:nvPr/>
        </p:nvSpPr>
        <p:spPr>
          <a:xfrm>
            <a:off x="6428390" y="4227050"/>
            <a:ext cx="3960210" cy="369332"/>
          </a:xfrm>
          <a:prstGeom prst="rect">
            <a:avLst/>
          </a:prstGeom>
          <a:noFill/>
        </p:spPr>
        <p:txBody>
          <a:bodyPr wrap="square" rtlCol="0">
            <a:spAutoFit/>
          </a:bodyPr>
          <a:lstStyle/>
          <a:p>
            <a:r>
              <a:rPr lang="fr-FR">
                <a:latin typeface="Century Gothic" panose="020B0502020202020204" pitchFamily="34" charset="0"/>
              </a:rPr>
              <a:t>Pour un contour fermé circulaire :</a:t>
            </a:r>
          </a:p>
        </p:txBody>
      </p:sp>
      <p:grpSp>
        <p:nvGrpSpPr>
          <p:cNvPr id="15" name="Groupe 14">
            <a:extLst>
              <a:ext uri="{FF2B5EF4-FFF2-40B4-BE49-F238E27FC236}">
                <a16:creationId xmlns:a16="http://schemas.microsoft.com/office/drawing/2014/main" id="{14F3CDD5-D70B-45FD-810D-5B564A8B72AA}"/>
              </a:ext>
            </a:extLst>
          </p:cNvPr>
          <p:cNvGrpSpPr/>
          <p:nvPr/>
        </p:nvGrpSpPr>
        <p:grpSpPr>
          <a:xfrm>
            <a:off x="1625980" y="2060242"/>
            <a:ext cx="3600000" cy="3654678"/>
            <a:chOff x="1256349" y="1383967"/>
            <a:chExt cx="3600000" cy="3654678"/>
          </a:xfrm>
        </p:grpSpPr>
        <p:sp>
          <p:nvSpPr>
            <p:cNvPr id="11" name="Arc 10">
              <a:extLst>
                <a:ext uri="{FF2B5EF4-FFF2-40B4-BE49-F238E27FC236}">
                  <a16:creationId xmlns:a16="http://schemas.microsoft.com/office/drawing/2014/main" id="{2D4A706E-857D-4A66-8AC8-5A1626D5379C}"/>
                </a:ext>
              </a:extLst>
            </p:cNvPr>
            <p:cNvSpPr/>
            <p:nvPr/>
          </p:nvSpPr>
          <p:spPr>
            <a:xfrm flipH="1">
              <a:off x="1256349" y="1438645"/>
              <a:ext cx="3600000" cy="3600000"/>
            </a:xfrm>
            <a:prstGeom prst="arc">
              <a:avLst>
                <a:gd name="adj1" fmla="val 16200000"/>
                <a:gd name="adj2" fmla="val 16188682"/>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Ellipse 13">
              <a:extLst>
                <a:ext uri="{FF2B5EF4-FFF2-40B4-BE49-F238E27FC236}">
                  <a16:creationId xmlns:a16="http://schemas.microsoft.com/office/drawing/2014/main" id="{47803AD7-F72B-488C-9B7A-EDB37061B649}"/>
                </a:ext>
              </a:extLst>
            </p:cNvPr>
            <p:cNvSpPr/>
            <p:nvPr/>
          </p:nvSpPr>
          <p:spPr>
            <a:xfrm>
              <a:off x="2966349" y="1383967"/>
              <a:ext cx="180000" cy="180000"/>
            </a:xfrm>
            <a:prstGeom prst="ellipse">
              <a:avLst/>
            </a:prstGeom>
            <a:ln w="12700">
              <a:solidFill>
                <a:schemeClr val="tx1"/>
              </a:solidFill>
              <a:prstDash val="soli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grpSp>
      <p:sp>
        <p:nvSpPr>
          <p:cNvPr id="17" name="Arc 16">
            <a:extLst>
              <a:ext uri="{FF2B5EF4-FFF2-40B4-BE49-F238E27FC236}">
                <a16:creationId xmlns:a16="http://schemas.microsoft.com/office/drawing/2014/main" id="{73167E3C-621F-4AEF-823E-C6C50BEC36C6}"/>
              </a:ext>
            </a:extLst>
          </p:cNvPr>
          <p:cNvSpPr/>
          <p:nvPr/>
        </p:nvSpPr>
        <p:spPr>
          <a:xfrm flipH="1">
            <a:off x="1535980" y="2017100"/>
            <a:ext cx="3780000" cy="3780000"/>
          </a:xfrm>
          <a:prstGeom prst="arc">
            <a:avLst>
              <a:gd name="adj1" fmla="val 16200000"/>
              <a:gd name="adj2" fmla="val 15668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a:extLst>
              <a:ext uri="{FF2B5EF4-FFF2-40B4-BE49-F238E27FC236}">
                <a16:creationId xmlns:a16="http://schemas.microsoft.com/office/drawing/2014/main" id="{C35AE174-82AF-46B7-91CD-C19BDE96731D}"/>
              </a:ext>
            </a:extLst>
          </p:cNvPr>
          <p:cNvSpPr/>
          <p:nvPr/>
        </p:nvSpPr>
        <p:spPr>
          <a:xfrm>
            <a:off x="1445980" y="1934920"/>
            <a:ext cx="3960000" cy="3960000"/>
          </a:xfrm>
          <a:prstGeom prst="arc">
            <a:avLst>
              <a:gd name="adj1" fmla="val 16710536"/>
              <a:gd name="adj2" fmla="val 16699300"/>
            </a:avLst>
          </a:prstGeom>
          <a:ln w="12700" cap="flat" cmpd="sng" algn="ctr">
            <a:solidFill>
              <a:srgbClr val="FF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grpSp>
        <p:nvGrpSpPr>
          <p:cNvPr id="19" name="Groupe 18">
            <a:extLst>
              <a:ext uri="{FF2B5EF4-FFF2-40B4-BE49-F238E27FC236}">
                <a16:creationId xmlns:a16="http://schemas.microsoft.com/office/drawing/2014/main" id="{A5C91165-5DA8-4509-BD4E-776D3A5A9093}"/>
              </a:ext>
            </a:extLst>
          </p:cNvPr>
          <p:cNvGrpSpPr/>
          <p:nvPr/>
        </p:nvGrpSpPr>
        <p:grpSpPr>
          <a:xfrm rot="498543">
            <a:off x="1625980" y="2060242"/>
            <a:ext cx="3600000" cy="3654678"/>
            <a:chOff x="1256349" y="1383967"/>
            <a:chExt cx="3600000" cy="3654678"/>
          </a:xfrm>
        </p:grpSpPr>
        <p:sp>
          <p:nvSpPr>
            <p:cNvPr id="20" name="Arc 19">
              <a:extLst>
                <a:ext uri="{FF2B5EF4-FFF2-40B4-BE49-F238E27FC236}">
                  <a16:creationId xmlns:a16="http://schemas.microsoft.com/office/drawing/2014/main" id="{075FCBDF-25D0-4DE5-A5B2-76C60BED8AD7}"/>
                </a:ext>
              </a:extLst>
            </p:cNvPr>
            <p:cNvSpPr/>
            <p:nvPr/>
          </p:nvSpPr>
          <p:spPr>
            <a:xfrm flipH="1">
              <a:off x="1256349" y="1438645"/>
              <a:ext cx="3600000" cy="3600000"/>
            </a:xfrm>
            <a:prstGeom prst="arc">
              <a:avLst>
                <a:gd name="adj1" fmla="val 16200000"/>
                <a:gd name="adj2" fmla="val 16188682"/>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Ellipse 20">
              <a:extLst>
                <a:ext uri="{FF2B5EF4-FFF2-40B4-BE49-F238E27FC236}">
                  <a16:creationId xmlns:a16="http://schemas.microsoft.com/office/drawing/2014/main" id="{F0DD2AF1-A5B8-4039-951F-2B69FE6D200A}"/>
                </a:ext>
              </a:extLst>
            </p:cNvPr>
            <p:cNvSpPr/>
            <p:nvPr/>
          </p:nvSpPr>
          <p:spPr>
            <a:xfrm>
              <a:off x="2966349" y="1383967"/>
              <a:ext cx="180000" cy="180000"/>
            </a:xfrm>
            <a:prstGeom prst="ellipse">
              <a:avLst/>
            </a:prstGeom>
            <a:ln w="12700">
              <a:solidFill>
                <a:schemeClr val="tx1"/>
              </a:solidFill>
              <a:prstDash val="soli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grpSp>
      <p:cxnSp>
        <p:nvCxnSpPr>
          <p:cNvPr id="23" name="Connecteur droit 22">
            <a:extLst>
              <a:ext uri="{FF2B5EF4-FFF2-40B4-BE49-F238E27FC236}">
                <a16:creationId xmlns:a16="http://schemas.microsoft.com/office/drawing/2014/main" id="{12EA3320-AE57-461E-AD25-533B53F994D5}"/>
              </a:ext>
            </a:extLst>
          </p:cNvPr>
          <p:cNvCxnSpPr>
            <a:cxnSpLocks/>
            <a:stCxn id="14" idx="0"/>
          </p:cNvCxnSpPr>
          <p:nvPr/>
        </p:nvCxnSpPr>
        <p:spPr>
          <a:xfrm flipH="1">
            <a:off x="3422029" y="2060242"/>
            <a:ext cx="0" cy="1800000"/>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DDF9C706-6C9B-4D3B-9FCB-EDDE2F93B41A}"/>
              </a:ext>
            </a:extLst>
          </p:cNvPr>
          <p:cNvCxnSpPr>
            <a:cxnSpLocks/>
            <a:stCxn id="21" idx="0"/>
          </p:cNvCxnSpPr>
          <p:nvPr/>
        </p:nvCxnSpPr>
        <p:spPr>
          <a:xfrm flipH="1">
            <a:off x="3422029" y="2079424"/>
            <a:ext cx="268024" cy="1780818"/>
          </a:xfrm>
          <a:prstGeom prst="line">
            <a:avLst/>
          </a:prstGeom>
          <a:ln w="19050"/>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F30D5471-2902-4ED1-8082-9FA5B8B8B335}"/>
              </a:ext>
            </a:extLst>
          </p:cNvPr>
          <p:cNvSpPr txBox="1"/>
          <p:nvPr/>
        </p:nvSpPr>
        <p:spPr>
          <a:xfrm>
            <a:off x="6428390" y="2294679"/>
            <a:ext cx="4925410" cy="1477328"/>
          </a:xfrm>
          <a:prstGeom prst="rect">
            <a:avLst/>
          </a:prstGeom>
          <a:noFill/>
        </p:spPr>
        <p:txBody>
          <a:bodyPr wrap="square" rtlCol="0">
            <a:spAutoFit/>
          </a:bodyPr>
          <a:lstStyle/>
          <a:p>
            <a:pPr marL="285750" indent="-285750" algn="just">
              <a:buFontTx/>
              <a:buChar char="-"/>
            </a:pPr>
            <a:r>
              <a:rPr lang="fr-FR">
                <a:latin typeface="Century Gothic" panose="020B0502020202020204" pitchFamily="34" charset="0"/>
              </a:rPr>
              <a:t>Ondes émises à contre-sens autour d’un circuit fermé en rotation</a:t>
            </a:r>
          </a:p>
          <a:p>
            <a:pPr marL="285750" indent="-285750" algn="just">
              <a:buFontTx/>
              <a:buChar char="-"/>
            </a:pPr>
            <a:endParaRPr lang="fr-FR">
              <a:latin typeface="Century Gothic" panose="020B0502020202020204" pitchFamily="34" charset="0"/>
            </a:endParaRPr>
          </a:p>
          <a:p>
            <a:pPr marL="285750" indent="-285750" algn="just">
              <a:buFontTx/>
              <a:buChar char="-"/>
            </a:pPr>
            <a:r>
              <a:rPr lang="fr-FR">
                <a:latin typeface="Century Gothic" panose="020B0502020202020204" pitchFamily="34" charset="0"/>
              </a:rPr>
              <a:t>Le délai Sagnac est inexistant en physique classique.</a:t>
            </a:r>
          </a:p>
        </p:txBody>
      </p:sp>
    </p:spTree>
    <p:extLst>
      <p:ext uri="{BB962C8B-B14F-4D97-AF65-F5344CB8AC3E}">
        <p14:creationId xmlns:p14="http://schemas.microsoft.com/office/powerpoint/2010/main" val="268711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C993584-D894-4810-8AA7-9B6A4FBE0B52}"/>
              </a:ext>
            </a:extLst>
          </p:cNvPr>
          <p:cNvSpPr>
            <a:spLocks noGrp="1"/>
          </p:cNvSpPr>
          <p:nvPr>
            <p:ph type="sldNum" sz="quarter" idx="12"/>
          </p:nvPr>
        </p:nvSpPr>
        <p:spPr/>
        <p:txBody>
          <a:bodyPr/>
          <a:lstStyle/>
          <a:p>
            <a:fld id="{7B114697-3FF6-495B-84F5-7307AC338110}" type="slidenum">
              <a:rPr lang="fr-FR" smtClean="0"/>
              <a:t>14</a:t>
            </a:fld>
            <a:endParaRPr lang="fr-FR"/>
          </a:p>
        </p:txBody>
      </p:sp>
      <p:sp>
        <p:nvSpPr>
          <p:cNvPr id="5" name="ZoneTexte 17">
            <a:extLst>
              <a:ext uri="{FF2B5EF4-FFF2-40B4-BE49-F238E27FC236}">
                <a16:creationId xmlns:a16="http://schemas.microsoft.com/office/drawing/2014/main" id="{F3721BF3-971C-461F-8846-6FC0BE8C3A43}"/>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fr-FR" altLang="fr-FR" sz="2200" b="1">
                <a:solidFill>
                  <a:srgbClr val="006699"/>
                </a:solidFill>
                <a:latin typeface="Century Gothic"/>
              </a:rPr>
              <a:t>Gyrolaser </a:t>
            </a:r>
            <a:endParaRPr lang="fr-FR"/>
          </a:p>
        </p:txBody>
      </p:sp>
      <p:pic>
        <p:nvPicPr>
          <p:cNvPr id="2" name="Image 2">
            <a:extLst>
              <a:ext uri="{FF2B5EF4-FFF2-40B4-BE49-F238E27FC236}">
                <a16:creationId xmlns:a16="http://schemas.microsoft.com/office/drawing/2014/main" id="{19618DB7-D470-49F2-B841-CC5AE43027C4}"/>
              </a:ext>
            </a:extLst>
          </p:cNvPr>
          <p:cNvPicPr>
            <a:picLocks noChangeAspect="1"/>
          </p:cNvPicPr>
          <p:nvPr/>
        </p:nvPicPr>
        <p:blipFill>
          <a:blip r:embed="rId3"/>
          <a:stretch>
            <a:fillRect/>
          </a:stretch>
        </p:blipFill>
        <p:spPr>
          <a:xfrm>
            <a:off x="949036" y="1784679"/>
            <a:ext cx="4752109" cy="3577279"/>
          </a:xfrm>
          <a:prstGeom prst="rect">
            <a:avLst/>
          </a:prstGeom>
        </p:spPr>
      </p:pic>
      <p:pic>
        <p:nvPicPr>
          <p:cNvPr id="3" name="Image 5">
            <a:extLst>
              <a:ext uri="{FF2B5EF4-FFF2-40B4-BE49-F238E27FC236}">
                <a16:creationId xmlns:a16="http://schemas.microsoft.com/office/drawing/2014/main" id="{D155DA94-D83F-42CA-8A5D-7C524EC3C31C}"/>
              </a:ext>
            </a:extLst>
          </p:cNvPr>
          <p:cNvPicPr>
            <a:picLocks noChangeAspect="1"/>
          </p:cNvPicPr>
          <p:nvPr/>
        </p:nvPicPr>
        <p:blipFill>
          <a:blip r:embed="rId4"/>
          <a:stretch>
            <a:fillRect/>
          </a:stretch>
        </p:blipFill>
        <p:spPr>
          <a:xfrm>
            <a:off x="6502400" y="1786534"/>
            <a:ext cx="4555836" cy="3573568"/>
          </a:xfrm>
          <a:prstGeom prst="rect">
            <a:avLst/>
          </a:prstGeom>
        </p:spPr>
      </p:pic>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E9214E4-281F-42F9-B39E-8C94F44BF108}"/>
                  </a:ext>
                </a:extLst>
              </p:cNvPr>
              <p:cNvSpPr txBox="1"/>
              <p:nvPr/>
            </p:nvSpPr>
            <p:spPr>
              <a:xfrm>
                <a:off x="4550229" y="5565838"/>
                <a:ext cx="2481942" cy="10177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2">
                              <a:lumMod val="75000"/>
                            </a:schemeClr>
                          </a:solidFill>
                          <a:latin typeface="Cambria Math" panose="02040503050406030204" pitchFamily="18" charset="0"/>
                          <a:ea typeface="Cambria Math" panose="02040503050406030204" pitchFamily="18" charset="0"/>
                        </a:rPr>
                        <m:t>∆</m:t>
                      </m:r>
                      <m:r>
                        <a:rPr lang="fr-FR" sz="3200" b="1" i="1" smtClean="0">
                          <a:solidFill>
                            <a:schemeClr val="accent2">
                              <a:lumMod val="75000"/>
                            </a:schemeClr>
                          </a:solidFill>
                          <a:latin typeface="Cambria Math" panose="02040503050406030204" pitchFamily="18" charset="0"/>
                          <a:ea typeface="Cambria Math" panose="02040503050406030204" pitchFamily="18" charset="0"/>
                        </a:rPr>
                        <m:t>𝒇</m:t>
                      </m:r>
                      <m:r>
                        <a:rPr lang="fr-FR" sz="3200" b="1" i="1" smtClean="0">
                          <a:solidFill>
                            <a:schemeClr val="accent2">
                              <a:lumMod val="75000"/>
                            </a:schemeClr>
                          </a:solidFill>
                          <a:latin typeface="Cambria Math" panose="02040503050406030204" pitchFamily="18" charset="0"/>
                          <a:ea typeface="Cambria Math" panose="02040503050406030204" pitchFamily="18" charset="0"/>
                        </a:rPr>
                        <m:t>=</m:t>
                      </m:r>
                      <m:f>
                        <m:fPr>
                          <m:ctrlPr>
                            <a:rPr lang="fr-FR" sz="3200" b="1" i="1" smtClean="0">
                              <a:solidFill>
                                <a:schemeClr val="accent2">
                                  <a:lumMod val="75000"/>
                                </a:schemeClr>
                              </a:solidFill>
                              <a:latin typeface="Cambria Math" panose="02040503050406030204" pitchFamily="18" charset="0"/>
                              <a:ea typeface="Cambria Math" panose="02040503050406030204" pitchFamily="18" charset="0"/>
                            </a:rPr>
                          </m:ctrlPr>
                        </m:fPr>
                        <m:num>
                          <m:r>
                            <a:rPr lang="fr-FR" sz="3200" b="1" i="1" smtClean="0">
                              <a:solidFill>
                                <a:schemeClr val="accent2">
                                  <a:lumMod val="75000"/>
                                </a:schemeClr>
                              </a:solidFill>
                              <a:latin typeface="Cambria Math" panose="02040503050406030204" pitchFamily="18" charset="0"/>
                              <a:ea typeface="Cambria Math" panose="02040503050406030204" pitchFamily="18" charset="0"/>
                            </a:rPr>
                            <m:t>𝟒</m:t>
                          </m:r>
                          <m:r>
                            <a:rPr lang="fr-FR" sz="3200" b="1" i="1" smtClean="0">
                              <a:solidFill>
                                <a:schemeClr val="accent2">
                                  <a:lumMod val="75000"/>
                                </a:schemeClr>
                              </a:solidFill>
                              <a:latin typeface="Cambria Math" panose="02040503050406030204" pitchFamily="18" charset="0"/>
                              <a:ea typeface="Cambria Math" panose="02040503050406030204" pitchFamily="18" charset="0"/>
                            </a:rPr>
                            <m:t>𝑺</m:t>
                          </m:r>
                          <m:r>
                            <a:rPr lang="fr-FR" sz="3200" b="1" i="1" smtClean="0">
                              <a:solidFill>
                                <a:schemeClr val="accent2">
                                  <a:lumMod val="75000"/>
                                </a:schemeClr>
                              </a:solidFill>
                              <a:latin typeface="Cambria Math" panose="02040503050406030204" pitchFamily="18" charset="0"/>
                              <a:ea typeface="Cambria Math" panose="02040503050406030204" pitchFamily="18" charset="0"/>
                            </a:rPr>
                            <m:t>𝛀</m:t>
                          </m:r>
                        </m:num>
                        <m:den>
                          <m:r>
                            <a:rPr lang="fr-FR" sz="3200" b="1" i="1" smtClean="0">
                              <a:solidFill>
                                <a:schemeClr val="accent2">
                                  <a:lumMod val="75000"/>
                                </a:schemeClr>
                              </a:solidFill>
                              <a:latin typeface="Cambria Math" panose="02040503050406030204" pitchFamily="18" charset="0"/>
                              <a:ea typeface="Cambria Math" panose="02040503050406030204" pitchFamily="18" charset="0"/>
                            </a:rPr>
                            <m:t>𝝀</m:t>
                          </m:r>
                          <m:r>
                            <a:rPr lang="fr-FR" sz="3200" b="1" i="1" smtClean="0">
                              <a:solidFill>
                                <a:schemeClr val="accent2">
                                  <a:lumMod val="75000"/>
                                </a:schemeClr>
                              </a:solidFill>
                              <a:latin typeface="Cambria Math" panose="02040503050406030204" pitchFamily="18" charset="0"/>
                              <a:ea typeface="Cambria Math" panose="02040503050406030204" pitchFamily="18" charset="0"/>
                            </a:rPr>
                            <m:t>𝑳</m:t>
                          </m:r>
                        </m:den>
                      </m:f>
                    </m:oMath>
                  </m:oMathPara>
                </a14:m>
                <a:endParaRPr lang="en-US" sz="3200" b="1">
                  <a:solidFill>
                    <a:schemeClr val="accent2">
                      <a:lumMod val="75000"/>
                    </a:schemeClr>
                  </a:solidFill>
                </a:endParaRPr>
              </a:p>
            </p:txBody>
          </p:sp>
        </mc:Choice>
        <mc:Fallback xmlns="">
          <p:sp>
            <p:nvSpPr>
              <p:cNvPr id="6" name="ZoneTexte 5">
                <a:extLst>
                  <a:ext uri="{FF2B5EF4-FFF2-40B4-BE49-F238E27FC236}">
                    <a16:creationId xmlns:a16="http://schemas.microsoft.com/office/drawing/2014/main" id="{3E9214E4-281F-42F9-B39E-8C94F44BF108}"/>
                  </a:ext>
                </a:extLst>
              </p:cNvPr>
              <p:cNvSpPr txBox="1">
                <a:spLocks noRot="1" noChangeAspect="1" noMove="1" noResize="1" noEditPoints="1" noAdjustHandles="1" noChangeArrowheads="1" noChangeShapeType="1" noTextEdit="1"/>
              </p:cNvSpPr>
              <p:nvPr/>
            </p:nvSpPr>
            <p:spPr>
              <a:xfrm>
                <a:off x="4550229" y="5565838"/>
                <a:ext cx="2481942" cy="101771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9A44A989-3652-45A8-BF64-EFDC3B954F41}"/>
                  </a:ext>
                </a:extLst>
              </p:cNvPr>
              <p:cNvSpPr txBox="1"/>
              <p:nvPr/>
            </p:nvSpPr>
            <p:spPr>
              <a:xfrm>
                <a:off x="7479726" y="5701687"/>
                <a:ext cx="16591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800" b="1" i="1" smtClean="0">
                          <a:solidFill>
                            <a:schemeClr val="accent2">
                              <a:lumMod val="75000"/>
                            </a:schemeClr>
                          </a:solidFill>
                          <a:latin typeface="Cambria Math" panose="02040503050406030204" pitchFamily="18" charset="0"/>
                          <a:ea typeface="Cambria Math" panose="02040503050406030204" pitchFamily="18" charset="0"/>
                        </a:rPr>
                        <m:t>𝑳</m:t>
                      </m:r>
                      <m:r>
                        <a:rPr lang="fr-FR" sz="1800" b="1" i="1" smtClean="0">
                          <a:solidFill>
                            <a:schemeClr val="accent2">
                              <a:lumMod val="75000"/>
                            </a:schemeClr>
                          </a:solidFill>
                          <a:latin typeface="Cambria Math" panose="02040503050406030204" pitchFamily="18" charset="0"/>
                          <a:ea typeface="Cambria Math" panose="02040503050406030204" pitchFamily="18" charset="0"/>
                        </a:rPr>
                        <m:t> :</m:t>
                      </m:r>
                      <m:r>
                        <a:rPr lang="fr-FR" sz="1800" b="1" i="1" smtClean="0">
                          <a:solidFill>
                            <a:schemeClr val="accent2">
                              <a:lumMod val="75000"/>
                            </a:schemeClr>
                          </a:solidFill>
                          <a:latin typeface="Cambria Math" panose="02040503050406030204" pitchFamily="18" charset="0"/>
                          <a:ea typeface="Cambria Math" panose="02040503050406030204" pitchFamily="18" charset="0"/>
                        </a:rPr>
                        <m:t>𝒑</m:t>
                      </m:r>
                      <m:r>
                        <a:rPr lang="fr-FR" sz="1800" b="1" i="1" smtClean="0">
                          <a:solidFill>
                            <a:schemeClr val="accent2">
                              <a:lumMod val="75000"/>
                            </a:schemeClr>
                          </a:solidFill>
                          <a:latin typeface="Cambria Math" panose="02040503050406030204" pitchFamily="18" charset="0"/>
                          <a:ea typeface="Cambria Math" panose="02040503050406030204" pitchFamily="18" charset="0"/>
                        </a:rPr>
                        <m:t>é</m:t>
                      </m:r>
                      <m:r>
                        <a:rPr lang="fr-FR" sz="1800" b="1" i="1" smtClean="0">
                          <a:solidFill>
                            <a:schemeClr val="accent2">
                              <a:lumMod val="75000"/>
                            </a:schemeClr>
                          </a:solidFill>
                          <a:latin typeface="Cambria Math" panose="02040503050406030204" pitchFamily="18" charset="0"/>
                          <a:ea typeface="Cambria Math" panose="02040503050406030204" pitchFamily="18" charset="0"/>
                        </a:rPr>
                        <m:t>𝒓𝒊𝒎</m:t>
                      </m:r>
                      <m:r>
                        <a:rPr lang="fr-FR" sz="1800" b="1" i="1" smtClean="0">
                          <a:solidFill>
                            <a:schemeClr val="accent2">
                              <a:lumMod val="75000"/>
                            </a:schemeClr>
                          </a:solidFill>
                          <a:latin typeface="Cambria Math" panose="02040503050406030204" pitchFamily="18" charset="0"/>
                          <a:ea typeface="Cambria Math" panose="02040503050406030204" pitchFamily="18" charset="0"/>
                        </a:rPr>
                        <m:t>è</m:t>
                      </m:r>
                      <m:r>
                        <a:rPr lang="fr-FR" sz="1800" b="1" i="1" smtClean="0">
                          <a:solidFill>
                            <a:schemeClr val="accent2">
                              <a:lumMod val="75000"/>
                            </a:schemeClr>
                          </a:solidFill>
                          <a:latin typeface="Cambria Math" panose="02040503050406030204" pitchFamily="18" charset="0"/>
                          <a:ea typeface="Cambria Math" panose="02040503050406030204" pitchFamily="18" charset="0"/>
                        </a:rPr>
                        <m:t>𝒕𝒓𝒆</m:t>
                      </m:r>
                    </m:oMath>
                  </m:oMathPara>
                </a14:m>
                <a:endParaRPr lang="fr-FR" sz="1800" b="1">
                  <a:solidFill>
                    <a:schemeClr val="accent2">
                      <a:lumMod val="75000"/>
                    </a:schemeClr>
                  </a:solidFill>
                  <a:ea typeface="Cambria Math" panose="02040503050406030204" pitchFamily="18" charset="0"/>
                </a:endParaRPr>
              </a:p>
            </p:txBody>
          </p:sp>
        </mc:Choice>
        <mc:Fallback xmlns="">
          <p:sp>
            <p:nvSpPr>
              <p:cNvPr id="9" name="ZoneTexte 8">
                <a:extLst>
                  <a:ext uri="{FF2B5EF4-FFF2-40B4-BE49-F238E27FC236}">
                    <a16:creationId xmlns:a16="http://schemas.microsoft.com/office/drawing/2014/main" id="{9A44A989-3652-45A8-BF64-EFDC3B954F41}"/>
                  </a:ext>
                </a:extLst>
              </p:cNvPr>
              <p:cNvSpPr txBox="1">
                <a:spLocks noRot="1" noChangeAspect="1" noMove="1" noResize="1" noEditPoints="1" noAdjustHandles="1" noChangeArrowheads="1" noChangeShapeType="1" noTextEdit="1"/>
              </p:cNvSpPr>
              <p:nvPr/>
            </p:nvSpPr>
            <p:spPr>
              <a:xfrm>
                <a:off x="7479726" y="5701687"/>
                <a:ext cx="1659194" cy="369332"/>
              </a:xfrm>
              <a:prstGeom prst="rect">
                <a:avLst/>
              </a:prstGeom>
              <a:blipFill>
                <a:blip r:embed="rId6"/>
                <a:stretch>
                  <a:fillRect r="-73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974ECEF7-030A-4EDA-AE7C-BD9298A2330E}"/>
                  </a:ext>
                </a:extLst>
              </p:cNvPr>
              <p:cNvSpPr txBox="1"/>
              <p:nvPr/>
            </p:nvSpPr>
            <p:spPr>
              <a:xfrm>
                <a:off x="7479726" y="5991729"/>
                <a:ext cx="405475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800" b="1" i="1" smtClean="0">
                          <a:solidFill>
                            <a:schemeClr val="accent2">
                              <a:lumMod val="75000"/>
                            </a:schemeClr>
                          </a:solidFill>
                          <a:latin typeface="Cambria Math" panose="02040503050406030204" pitchFamily="18" charset="0"/>
                          <a:ea typeface="Cambria Math" panose="02040503050406030204" pitchFamily="18" charset="0"/>
                        </a:rPr>
                        <m:t>𝑺</m:t>
                      </m:r>
                      <m:r>
                        <a:rPr lang="fr-FR" sz="1800" b="1" i="1" smtClean="0">
                          <a:solidFill>
                            <a:schemeClr val="accent2">
                              <a:lumMod val="75000"/>
                            </a:schemeClr>
                          </a:solidFill>
                          <a:latin typeface="Cambria Math" panose="02040503050406030204" pitchFamily="18" charset="0"/>
                          <a:ea typeface="Cambria Math" panose="02040503050406030204" pitchFamily="18" charset="0"/>
                        </a:rPr>
                        <m:t>:</m:t>
                      </m:r>
                      <m:r>
                        <a:rPr lang="fr-FR" sz="1800" b="1" i="1" smtClean="0">
                          <a:solidFill>
                            <a:schemeClr val="accent2">
                              <a:lumMod val="75000"/>
                            </a:schemeClr>
                          </a:solidFill>
                          <a:latin typeface="Cambria Math" panose="02040503050406030204" pitchFamily="18" charset="0"/>
                          <a:ea typeface="Cambria Math" panose="02040503050406030204" pitchFamily="18" charset="0"/>
                        </a:rPr>
                        <m:t>𝒂𝒊𝒓𝒆</m:t>
                      </m:r>
                      <m:r>
                        <a:rPr lang="fr-FR" sz="1800" b="1" i="1" smtClean="0">
                          <a:solidFill>
                            <a:schemeClr val="accent2">
                              <a:lumMod val="75000"/>
                            </a:schemeClr>
                          </a:solidFill>
                          <a:latin typeface="Cambria Math" panose="02040503050406030204" pitchFamily="18" charset="0"/>
                          <a:ea typeface="Cambria Math" panose="02040503050406030204" pitchFamily="18" charset="0"/>
                        </a:rPr>
                        <m:t> </m:t>
                      </m:r>
                      <m:r>
                        <a:rPr lang="fr-FR" sz="1800" b="1" i="1" smtClean="0">
                          <a:solidFill>
                            <a:schemeClr val="accent2">
                              <a:lumMod val="75000"/>
                            </a:schemeClr>
                          </a:solidFill>
                          <a:latin typeface="Cambria Math" panose="02040503050406030204" pitchFamily="18" charset="0"/>
                          <a:ea typeface="Cambria Math" panose="02040503050406030204" pitchFamily="18" charset="0"/>
                        </a:rPr>
                        <m:t>𝒓𝒆𝒄𝒐𝒖𝒗𝒆𝒓𝒕𝒆</m:t>
                      </m:r>
                      <m:r>
                        <a:rPr lang="fr-FR" sz="1800" b="1" i="1" smtClean="0">
                          <a:solidFill>
                            <a:schemeClr val="accent2">
                              <a:lumMod val="75000"/>
                            </a:schemeClr>
                          </a:solidFill>
                          <a:latin typeface="Cambria Math" panose="02040503050406030204" pitchFamily="18" charset="0"/>
                          <a:ea typeface="Cambria Math" panose="02040503050406030204" pitchFamily="18" charset="0"/>
                        </a:rPr>
                        <m:t> </m:t>
                      </m:r>
                      <m:r>
                        <a:rPr lang="fr-FR" sz="1800" b="1" i="1" smtClean="0">
                          <a:solidFill>
                            <a:schemeClr val="accent2">
                              <a:lumMod val="75000"/>
                            </a:schemeClr>
                          </a:solidFill>
                          <a:latin typeface="Cambria Math" panose="02040503050406030204" pitchFamily="18" charset="0"/>
                          <a:ea typeface="Cambria Math" panose="02040503050406030204" pitchFamily="18" charset="0"/>
                        </a:rPr>
                        <m:t>𝒑𝒂𝒓</m:t>
                      </m:r>
                      <m:r>
                        <a:rPr lang="fr-FR" sz="1800" b="1" i="1" smtClean="0">
                          <a:solidFill>
                            <a:schemeClr val="accent2">
                              <a:lumMod val="75000"/>
                            </a:schemeClr>
                          </a:solidFill>
                          <a:latin typeface="Cambria Math" panose="02040503050406030204" pitchFamily="18" charset="0"/>
                          <a:ea typeface="Cambria Math" panose="02040503050406030204" pitchFamily="18" charset="0"/>
                        </a:rPr>
                        <m:t> </m:t>
                      </m:r>
                      <m:r>
                        <a:rPr lang="fr-FR" sz="1800" b="1" i="1" smtClean="0">
                          <a:solidFill>
                            <a:schemeClr val="accent2">
                              <a:lumMod val="75000"/>
                            </a:schemeClr>
                          </a:solidFill>
                          <a:latin typeface="Cambria Math" panose="02040503050406030204" pitchFamily="18" charset="0"/>
                          <a:ea typeface="Cambria Math" panose="02040503050406030204" pitchFamily="18" charset="0"/>
                        </a:rPr>
                        <m:t>𝒍𝒆</m:t>
                      </m:r>
                      <m:r>
                        <a:rPr lang="fr-FR" sz="1800" b="1" i="1" smtClean="0">
                          <a:solidFill>
                            <a:schemeClr val="accent2">
                              <a:lumMod val="75000"/>
                            </a:schemeClr>
                          </a:solidFill>
                          <a:latin typeface="Cambria Math" panose="02040503050406030204" pitchFamily="18" charset="0"/>
                          <a:ea typeface="Cambria Math" panose="02040503050406030204" pitchFamily="18" charset="0"/>
                        </a:rPr>
                        <m:t> </m:t>
                      </m:r>
                      <m:r>
                        <a:rPr lang="fr-FR" sz="1800" b="1" i="1" smtClean="0">
                          <a:solidFill>
                            <a:schemeClr val="accent2">
                              <a:lumMod val="75000"/>
                            </a:schemeClr>
                          </a:solidFill>
                          <a:latin typeface="Cambria Math" panose="02040503050406030204" pitchFamily="18" charset="0"/>
                          <a:ea typeface="Cambria Math" panose="02040503050406030204" pitchFamily="18" charset="0"/>
                        </a:rPr>
                        <m:t>𝒈𝒚𝒓𝒐𝒎</m:t>
                      </m:r>
                      <m:r>
                        <a:rPr lang="fr-FR" sz="1800" b="1" i="1" smtClean="0">
                          <a:solidFill>
                            <a:schemeClr val="accent2">
                              <a:lumMod val="75000"/>
                            </a:schemeClr>
                          </a:solidFill>
                          <a:latin typeface="Cambria Math" panose="02040503050406030204" pitchFamily="18" charset="0"/>
                          <a:ea typeface="Cambria Math" panose="02040503050406030204" pitchFamily="18" charset="0"/>
                        </a:rPr>
                        <m:t>è</m:t>
                      </m:r>
                      <m:r>
                        <a:rPr lang="fr-FR" sz="1800" b="1" i="1" smtClean="0">
                          <a:solidFill>
                            <a:schemeClr val="accent2">
                              <a:lumMod val="75000"/>
                            </a:schemeClr>
                          </a:solidFill>
                          <a:latin typeface="Cambria Math" panose="02040503050406030204" pitchFamily="18" charset="0"/>
                          <a:ea typeface="Cambria Math" panose="02040503050406030204" pitchFamily="18" charset="0"/>
                        </a:rPr>
                        <m:t>𝒕𝒓𝒆</m:t>
                      </m:r>
                    </m:oMath>
                  </m:oMathPara>
                </a14:m>
                <a:endParaRPr lang="fr-FR" sz="1800" b="1">
                  <a:solidFill>
                    <a:schemeClr val="accent2">
                      <a:lumMod val="75000"/>
                    </a:schemeClr>
                  </a:solidFill>
                  <a:ea typeface="Cambria Math" panose="02040503050406030204" pitchFamily="18" charset="0"/>
                </a:endParaRPr>
              </a:p>
            </p:txBody>
          </p:sp>
        </mc:Choice>
        <mc:Fallback xmlns="">
          <p:sp>
            <p:nvSpPr>
              <p:cNvPr id="11" name="ZoneTexte 10">
                <a:extLst>
                  <a:ext uri="{FF2B5EF4-FFF2-40B4-BE49-F238E27FC236}">
                    <a16:creationId xmlns:a16="http://schemas.microsoft.com/office/drawing/2014/main" id="{974ECEF7-030A-4EDA-AE7C-BD9298A2330E}"/>
                  </a:ext>
                </a:extLst>
              </p:cNvPr>
              <p:cNvSpPr txBox="1">
                <a:spLocks noRot="1" noChangeAspect="1" noMove="1" noResize="1" noEditPoints="1" noAdjustHandles="1" noChangeArrowheads="1" noChangeShapeType="1" noTextEdit="1"/>
              </p:cNvSpPr>
              <p:nvPr/>
            </p:nvSpPr>
            <p:spPr>
              <a:xfrm>
                <a:off x="7479726" y="5991729"/>
                <a:ext cx="4054753" cy="369332"/>
              </a:xfrm>
              <a:prstGeom prst="rect">
                <a:avLst/>
              </a:prstGeom>
              <a:blipFill>
                <a:blip r:embed="rId7"/>
                <a:stretch>
                  <a:fillRect r="-3308" b="-15000"/>
                </a:stretch>
              </a:blipFill>
            </p:spPr>
            <p:txBody>
              <a:bodyPr/>
              <a:lstStyle/>
              <a:p>
                <a:r>
                  <a:rPr lang="en-US">
                    <a:noFill/>
                  </a:rPr>
                  <a:t> </a:t>
                </a:r>
              </a:p>
            </p:txBody>
          </p:sp>
        </mc:Fallback>
      </mc:AlternateContent>
    </p:spTree>
    <p:extLst>
      <p:ext uri="{BB962C8B-B14F-4D97-AF65-F5344CB8AC3E}">
        <p14:creationId xmlns:p14="http://schemas.microsoft.com/office/powerpoint/2010/main" val="604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C993584-D894-4810-8AA7-9B6A4FBE0B52}"/>
              </a:ext>
            </a:extLst>
          </p:cNvPr>
          <p:cNvSpPr>
            <a:spLocks noGrp="1"/>
          </p:cNvSpPr>
          <p:nvPr>
            <p:ph type="sldNum" sz="quarter" idx="12"/>
          </p:nvPr>
        </p:nvSpPr>
        <p:spPr/>
        <p:txBody>
          <a:bodyPr/>
          <a:lstStyle/>
          <a:p>
            <a:fld id="{7B114697-3FF6-495B-84F5-7307AC338110}" type="slidenum">
              <a:rPr lang="fr-FR" smtClean="0"/>
              <a:t>15</a:t>
            </a:fld>
            <a:endParaRPr lang="fr-FR"/>
          </a:p>
        </p:txBody>
      </p:sp>
      <p:pic>
        <p:nvPicPr>
          <p:cNvPr id="6" name="Image 5" descr="Gyro Laser Dessin">
            <a:extLst>
              <a:ext uri="{FF2B5EF4-FFF2-40B4-BE49-F238E27FC236}">
                <a16:creationId xmlns:a16="http://schemas.microsoft.com/office/drawing/2014/main" id="{846D929A-3684-4C93-9C39-2775FA14E5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134" y="1688407"/>
            <a:ext cx="6525986" cy="4493771"/>
          </a:xfrm>
          <a:prstGeom prst="rect">
            <a:avLst/>
          </a:prstGeom>
          <a:noFill/>
          <a:ln>
            <a:noFill/>
          </a:ln>
        </p:spPr>
      </p:pic>
      <p:sp>
        <p:nvSpPr>
          <p:cNvPr id="2" name="ZoneTexte 1">
            <a:extLst>
              <a:ext uri="{FF2B5EF4-FFF2-40B4-BE49-F238E27FC236}">
                <a16:creationId xmlns:a16="http://schemas.microsoft.com/office/drawing/2014/main" id="{B7D48754-48EE-4C21-B008-AB2C9FC67EEA}"/>
              </a:ext>
            </a:extLst>
          </p:cNvPr>
          <p:cNvSpPr txBox="1"/>
          <p:nvPr/>
        </p:nvSpPr>
        <p:spPr>
          <a:xfrm>
            <a:off x="7652657" y="3080067"/>
            <a:ext cx="4209143" cy="1754326"/>
          </a:xfrm>
          <a:prstGeom prst="rect">
            <a:avLst/>
          </a:prstGeom>
          <a:noFill/>
        </p:spPr>
        <p:txBody>
          <a:bodyPr wrap="square" rtlCol="0">
            <a:spAutoFit/>
          </a:bodyPr>
          <a:lstStyle/>
          <a:p>
            <a:r>
              <a:rPr lang="fr-FR">
                <a:latin typeface="Century Gothic" panose="020B0502020202020204" pitchFamily="34" charset="0"/>
              </a:rPr>
              <a:t>Caractéristiques : </a:t>
            </a:r>
          </a:p>
          <a:p>
            <a:endParaRPr lang="fr-FR">
              <a:latin typeface="Century Gothic" panose="020B0502020202020204" pitchFamily="34" charset="0"/>
            </a:endParaRPr>
          </a:p>
          <a:p>
            <a:r>
              <a:rPr lang="fr-FR">
                <a:latin typeface="Century Gothic" panose="020B0502020202020204" pitchFamily="34" charset="0"/>
              </a:rPr>
              <a:t>- Robuste avec quasiment aucun entretien</a:t>
            </a:r>
          </a:p>
          <a:p>
            <a:endParaRPr lang="fr-FR">
              <a:latin typeface="Century Gothic" panose="020B0502020202020204" pitchFamily="34" charset="0"/>
            </a:endParaRPr>
          </a:p>
          <a:p>
            <a:r>
              <a:rPr lang="fr-FR">
                <a:latin typeface="Century Gothic" panose="020B0502020202020204" pitchFamily="34" charset="0"/>
              </a:rPr>
              <a:t>- Précision extrême</a:t>
            </a:r>
          </a:p>
        </p:txBody>
      </p:sp>
      <p:sp>
        <p:nvSpPr>
          <p:cNvPr id="8" name="ZoneTexte 17">
            <a:extLst>
              <a:ext uri="{FF2B5EF4-FFF2-40B4-BE49-F238E27FC236}">
                <a16:creationId xmlns:a16="http://schemas.microsoft.com/office/drawing/2014/main" id="{08566C77-CB03-462E-8780-9C6CE94F74D9}"/>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fr-FR" altLang="fr-FR" sz="2200" b="1">
                <a:solidFill>
                  <a:srgbClr val="006699"/>
                </a:solidFill>
                <a:latin typeface="Century Gothic"/>
              </a:rPr>
              <a:t>Gyrolaser </a:t>
            </a:r>
            <a:endParaRPr lang="fr-FR"/>
          </a:p>
        </p:txBody>
      </p:sp>
    </p:spTree>
    <p:extLst>
      <p:ext uri="{BB962C8B-B14F-4D97-AF65-F5344CB8AC3E}">
        <p14:creationId xmlns:p14="http://schemas.microsoft.com/office/powerpoint/2010/main" val="205258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3748A62-5286-4B78-9477-900446C3433F}"/>
              </a:ext>
            </a:extLst>
          </p:cNvPr>
          <p:cNvSpPr>
            <a:spLocks noGrp="1"/>
          </p:cNvSpPr>
          <p:nvPr>
            <p:ph type="sldNum" sz="quarter" idx="12"/>
          </p:nvPr>
        </p:nvSpPr>
        <p:spPr/>
        <p:txBody>
          <a:bodyPr/>
          <a:lstStyle/>
          <a:p>
            <a:fld id="{7B114697-3FF6-495B-84F5-7307AC338110}" type="slidenum">
              <a:rPr lang="fr-FR" smtClean="0"/>
              <a:t>16</a:t>
            </a:fld>
            <a:endParaRPr lang="fr-FR"/>
          </a:p>
        </p:txBody>
      </p:sp>
      <p:pic>
        <p:nvPicPr>
          <p:cNvPr id="8" name="Image 7">
            <a:extLst>
              <a:ext uri="{FF2B5EF4-FFF2-40B4-BE49-F238E27FC236}">
                <a16:creationId xmlns:a16="http://schemas.microsoft.com/office/drawing/2014/main" id="{D989FF18-75E2-4009-A922-A3CA1348C23B}"/>
              </a:ext>
            </a:extLst>
          </p:cNvPr>
          <p:cNvPicPr>
            <a:picLocks noChangeAspect="1"/>
          </p:cNvPicPr>
          <p:nvPr/>
        </p:nvPicPr>
        <p:blipFill>
          <a:blip r:embed="rId2"/>
          <a:stretch>
            <a:fillRect/>
          </a:stretch>
        </p:blipFill>
        <p:spPr>
          <a:xfrm>
            <a:off x="1167896" y="4204963"/>
            <a:ext cx="4597109" cy="1819350"/>
          </a:xfrm>
          <a:prstGeom prst="rect">
            <a:avLst/>
          </a:prstGeom>
        </p:spPr>
      </p:pic>
      <p:sp>
        <p:nvSpPr>
          <p:cNvPr id="11" name="ZoneTexte 10">
            <a:extLst>
              <a:ext uri="{FF2B5EF4-FFF2-40B4-BE49-F238E27FC236}">
                <a16:creationId xmlns:a16="http://schemas.microsoft.com/office/drawing/2014/main" id="{385E6DF5-4B80-4C01-899A-DF9427A412FD}"/>
              </a:ext>
            </a:extLst>
          </p:cNvPr>
          <p:cNvSpPr txBox="1"/>
          <p:nvPr/>
        </p:nvSpPr>
        <p:spPr>
          <a:xfrm>
            <a:off x="4650658" y="6187073"/>
            <a:ext cx="2635045" cy="338554"/>
          </a:xfrm>
          <a:prstGeom prst="rect">
            <a:avLst/>
          </a:prstGeom>
          <a:noFill/>
        </p:spPr>
        <p:txBody>
          <a:bodyPr wrap="square" rtlCol="0">
            <a:spAutoFit/>
          </a:bodyPr>
          <a:lstStyle/>
          <a:p>
            <a:pPr algn="ctr"/>
            <a:r>
              <a:rPr lang="fr-FR" sz="1600"/>
              <a:t>Source : MDPI</a:t>
            </a:r>
          </a:p>
        </p:txBody>
      </p:sp>
      <p:sp>
        <p:nvSpPr>
          <p:cNvPr id="35" name="ZoneTexte 34">
            <a:extLst>
              <a:ext uri="{FF2B5EF4-FFF2-40B4-BE49-F238E27FC236}">
                <a16:creationId xmlns:a16="http://schemas.microsoft.com/office/drawing/2014/main" id="{B2D7823B-809A-4EBD-B8B4-E44CDA6A49B4}"/>
              </a:ext>
            </a:extLst>
          </p:cNvPr>
          <p:cNvSpPr txBox="1"/>
          <p:nvPr/>
        </p:nvSpPr>
        <p:spPr>
          <a:xfrm>
            <a:off x="3392710" y="1117397"/>
            <a:ext cx="5150940" cy="461665"/>
          </a:xfrm>
          <a:prstGeom prst="rect">
            <a:avLst/>
          </a:prstGeom>
          <a:noFill/>
          <a:ln>
            <a:solidFill>
              <a:schemeClr val="tx1"/>
            </a:solidFill>
          </a:ln>
        </p:spPr>
        <p:txBody>
          <a:bodyPr wrap="square" rtlCol="0">
            <a:spAutoFit/>
          </a:bodyPr>
          <a:lstStyle/>
          <a:p>
            <a:pPr algn="ctr"/>
            <a:r>
              <a:rPr lang="fr-FR" sz="2400"/>
              <a:t>Le gyromètre acoustique à effet Sagnac</a:t>
            </a:r>
          </a:p>
        </p:txBody>
      </p:sp>
      <p:pic>
        <p:nvPicPr>
          <p:cNvPr id="41" name="Image 40">
            <a:extLst>
              <a:ext uri="{FF2B5EF4-FFF2-40B4-BE49-F238E27FC236}">
                <a16:creationId xmlns:a16="http://schemas.microsoft.com/office/drawing/2014/main" id="{08C4A2CA-19C7-43C4-B9B9-231AC11EB82C}"/>
              </a:ext>
            </a:extLst>
          </p:cNvPr>
          <p:cNvPicPr>
            <a:picLocks noChangeAspect="1"/>
          </p:cNvPicPr>
          <p:nvPr/>
        </p:nvPicPr>
        <p:blipFill>
          <a:blip r:embed="rId3"/>
          <a:stretch>
            <a:fillRect/>
          </a:stretch>
        </p:blipFill>
        <p:spPr>
          <a:xfrm>
            <a:off x="720214" y="1438813"/>
            <a:ext cx="2568678" cy="2603390"/>
          </a:xfrm>
          <a:prstGeom prst="rect">
            <a:avLst/>
          </a:prstGeom>
        </p:spPr>
      </p:pic>
      <p:sp>
        <p:nvSpPr>
          <p:cNvPr id="42" name="ZoneTexte 41">
            <a:extLst>
              <a:ext uri="{FF2B5EF4-FFF2-40B4-BE49-F238E27FC236}">
                <a16:creationId xmlns:a16="http://schemas.microsoft.com/office/drawing/2014/main" id="{E229E0F6-02C7-4338-B7B6-E6270E332AF0}"/>
              </a:ext>
            </a:extLst>
          </p:cNvPr>
          <p:cNvSpPr txBox="1"/>
          <p:nvPr/>
        </p:nvSpPr>
        <p:spPr>
          <a:xfrm>
            <a:off x="7147642" y="2209362"/>
            <a:ext cx="4431889" cy="3416320"/>
          </a:xfrm>
          <a:prstGeom prst="rect">
            <a:avLst/>
          </a:prstGeom>
          <a:noFill/>
        </p:spPr>
        <p:txBody>
          <a:bodyPr wrap="square" rtlCol="0">
            <a:spAutoFit/>
          </a:bodyPr>
          <a:lstStyle/>
          <a:p>
            <a:pPr marL="285750" indent="-285750">
              <a:buFontTx/>
              <a:buChar char="-"/>
            </a:pPr>
            <a:r>
              <a:rPr lang="fr-FR">
                <a:latin typeface="Century Gothic" panose="020B0502020202020204" pitchFamily="34" charset="0"/>
              </a:rPr>
              <a:t>Emission d’ondes acoustiques</a:t>
            </a:r>
          </a:p>
          <a:p>
            <a:endParaRPr lang="fr-FR">
              <a:latin typeface="Century Gothic" panose="020B0502020202020204" pitchFamily="34" charset="0"/>
            </a:endParaRPr>
          </a:p>
          <a:p>
            <a:pPr marL="285750" indent="-285750">
              <a:buFontTx/>
              <a:buChar char="-"/>
            </a:pPr>
            <a:endParaRPr lang="fr-FR">
              <a:latin typeface="Century Gothic" panose="020B0502020202020204" pitchFamily="34" charset="0"/>
            </a:endParaRPr>
          </a:p>
          <a:p>
            <a:pPr marL="285750" indent="-285750">
              <a:buFontTx/>
              <a:buChar char="-"/>
            </a:pPr>
            <a:r>
              <a:rPr lang="fr-FR">
                <a:latin typeface="Century Gothic" panose="020B0502020202020204" pitchFamily="34" charset="0"/>
              </a:rPr>
              <a:t>Récepteurs piézo-électriques</a:t>
            </a:r>
          </a:p>
          <a:p>
            <a:endParaRPr lang="fr-FR">
              <a:latin typeface="Century Gothic" panose="020B0502020202020204" pitchFamily="34" charset="0"/>
            </a:endParaRPr>
          </a:p>
          <a:p>
            <a:pPr marL="285750" indent="-285750">
              <a:buFontTx/>
              <a:buChar char="-"/>
            </a:pPr>
            <a:endParaRPr lang="fr-FR">
              <a:latin typeface="Century Gothic" panose="020B0502020202020204" pitchFamily="34" charset="0"/>
            </a:endParaRPr>
          </a:p>
          <a:p>
            <a:pPr marL="285750" indent="-285750">
              <a:buFontTx/>
              <a:buChar char="-"/>
            </a:pPr>
            <a:r>
              <a:rPr lang="fr-FR" err="1">
                <a:latin typeface="Century Gothic" panose="020B0502020202020204" pitchFamily="34" charset="0"/>
              </a:rPr>
              <a:t>Miniaturisable</a:t>
            </a:r>
            <a:r>
              <a:rPr lang="fr-FR">
                <a:latin typeface="Century Gothic" panose="020B0502020202020204" pitchFamily="34" charset="0"/>
              </a:rPr>
              <a:t> </a:t>
            </a:r>
          </a:p>
          <a:p>
            <a:endParaRPr lang="fr-FR">
              <a:latin typeface="Century Gothic" panose="020B0502020202020204" pitchFamily="34" charset="0"/>
            </a:endParaRPr>
          </a:p>
          <a:p>
            <a:pPr marL="285750" indent="-285750">
              <a:buFontTx/>
              <a:buChar char="-"/>
            </a:pPr>
            <a:endParaRPr lang="fr-FR">
              <a:latin typeface="Century Gothic" panose="020B0502020202020204" pitchFamily="34" charset="0"/>
            </a:endParaRPr>
          </a:p>
          <a:p>
            <a:pPr marL="285750" indent="-285750">
              <a:buFontTx/>
              <a:buChar char="-"/>
            </a:pPr>
            <a:r>
              <a:rPr lang="fr-FR">
                <a:latin typeface="Century Gothic" panose="020B0502020202020204" pitchFamily="34" charset="0"/>
              </a:rPr>
              <a:t>Précision 1000 fois moins bonne que celle d’un gyromètre</a:t>
            </a:r>
          </a:p>
          <a:p>
            <a:pPr marL="285750" indent="-285750">
              <a:buFontTx/>
              <a:buChar char="-"/>
            </a:pPr>
            <a:endParaRPr lang="fr-FR"/>
          </a:p>
        </p:txBody>
      </p:sp>
      <p:pic>
        <p:nvPicPr>
          <p:cNvPr id="1026" name="Picture 2" descr="Capteurs MEMS : STMicroelectronics se taille la part du lion">
            <a:extLst>
              <a:ext uri="{FF2B5EF4-FFF2-40B4-BE49-F238E27FC236}">
                <a16:creationId xmlns:a16="http://schemas.microsoft.com/office/drawing/2014/main" id="{D00286C5-5D8F-4DAA-8775-08E625FA9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5921" y="2209362"/>
            <a:ext cx="2636508" cy="208145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17">
            <a:extLst>
              <a:ext uri="{FF2B5EF4-FFF2-40B4-BE49-F238E27FC236}">
                <a16:creationId xmlns:a16="http://schemas.microsoft.com/office/drawing/2014/main" id="{2358FE58-A813-4F9A-8ABA-CFEF6CA0E408}"/>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fr-FR" sz="2200" b="1">
                <a:solidFill>
                  <a:srgbClr val="006699"/>
                </a:solidFill>
                <a:latin typeface="Century Gothic"/>
              </a:rPr>
              <a:t>Etude en cours</a:t>
            </a:r>
            <a:endParaRPr lang="fr-FR"/>
          </a:p>
        </p:txBody>
      </p:sp>
    </p:spTree>
    <p:extLst>
      <p:ext uri="{BB962C8B-B14F-4D97-AF65-F5344CB8AC3E}">
        <p14:creationId xmlns:p14="http://schemas.microsoft.com/office/powerpoint/2010/main" val="246209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C993584-D894-4810-8AA7-9B6A4FBE0B52}"/>
              </a:ext>
            </a:extLst>
          </p:cNvPr>
          <p:cNvSpPr>
            <a:spLocks noGrp="1"/>
          </p:cNvSpPr>
          <p:nvPr>
            <p:ph type="sldNum" sz="quarter" idx="12"/>
          </p:nvPr>
        </p:nvSpPr>
        <p:spPr/>
        <p:txBody>
          <a:bodyPr/>
          <a:lstStyle/>
          <a:p>
            <a:fld id="{7B114697-3FF6-495B-84F5-7307AC338110}" type="slidenum">
              <a:rPr lang="fr-FR" smtClean="0"/>
              <a:t>17</a:t>
            </a:fld>
            <a:endParaRPr lang="fr-FR"/>
          </a:p>
        </p:txBody>
      </p:sp>
      <p:sp>
        <p:nvSpPr>
          <p:cNvPr id="5" name="ZoneTexte 17">
            <a:extLst>
              <a:ext uri="{FF2B5EF4-FFF2-40B4-BE49-F238E27FC236}">
                <a16:creationId xmlns:a16="http://schemas.microsoft.com/office/drawing/2014/main" id="{F3721BF3-971C-461F-8846-6FC0BE8C3A43}"/>
              </a:ext>
            </a:extLst>
          </p:cNvPr>
          <p:cNvSpPr txBox="1">
            <a:spLocks noChangeArrowheads="1"/>
          </p:cNvSpPr>
          <p:nvPr/>
        </p:nvSpPr>
        <p:spPr bwMode="auto">
          <a:xfrm>
            <a:off x="8647873" y="296228"/>
            <a:ext cx="34425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fr-FR" sz="2200" b="1">
                <a:solidFill>
                  <a:srgbClr val="006699"/>
                </a:solidFill>
                <a:latin typeface="Century Gothic"/>
              </a:rPr>
              <a:t>Simulation Etat de L'Art </a:t>
            </a:r>
            <a:endParaRPr lang="fr-FR" altLang="fr-FR" sz="2200" b="1">
              <a:solidFill>
                <a:srgbClr val="006699"/>
              </a:solidFill>
              <a:latin typeface="Century Gothic" panose="020B0502020202020204" pitchFamily="34" charset="0"/>
            </a:endParaRPr>
          </a:p>
        </p:txBody>
      </p:sp>
      <p:sp>
        <p:nvSpPr>
          <p:cNvPr id="2" name="ZoneTexte 1">
            <a:extLst>
              <a:ext uri="{FF2B5EF4-FFF2-40B4-BE49-F238E27FC236}">
                <a16:creationId xmlns:a16="http://schemas.microsoft.com/office/drawing/2014/main" id="{CEFD3955-AA82-448F-ADDE-5C1DE9E5824C}"/>
              </a:ext>
            </a:extLst>
          </p:cNvPr>
          <p:cNvSpPr txBox="1"/>
          <p:nvPr/>
        </p:nvSpPr>
        <p:spPr>
          <a:xfrm>
            <a:off x="3824690" y="1226544"/>
            <a:ext cx="45426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70C0"/>
                </a:solidFill>
                <a:latin typeface="Century Gothic"/>
                <a:cs typeface="Calibri"/>
              </a:rPr>
              <a:t>2 cas d'usages actuel de la simulation :</a:t>
            </a:r>
          </a:p>
        </p:txBody>
      </p:sp>
      <p:sp>
        <p:nvSpPr>
          <p:cNvPr id="3" name="ZoneTexte 2">
            <a:extLst>
              <a:ext uri="{FF2B5EF4-FFF2-40B4-BE49-F238E27FC236}">
                <a16:creationId xmlns:a16="http://schemas.microsoft.com/office/drawing/2014/main" id="{3580D790-6FD7-4A2E-BFD8-603367FC2FE3}"/>
              </a:ext>
            </a:extLst>
          </p:cNvPr>
          <p:cNvSpPr txBox="1"/>
          <p:nvPr/>
        </p:nvSpPr>
        <p:spPr>
          <a:xfrm>
            <a:off x="1571395" y="1819275"/>
            <a:ext cx="37622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rPr>
              <a:t>Premier cas : Pendule simple </a:t>
            </a:r>
            <a:endParaRPr lang="fr-FR">
              <a:latin typeface="Century Gothic"/>
              <a:cs typeface="Calibri"/>
            </a:endParaRPr>
          </a:p>
        </p:txBody>
      </p:sp>
      <p:cxnSp>
        <p:nvCxnSpPr>
          <p:cNvPr id="6" name="Connecteur droit avec flèche 5">
            <a:extLst>
              <a:ext uri="{FF2B5EF4-FFF2-40B4-BE49-F238E27FC236}">
                <a16:creationId xmlns:a16="http://schemas.microsoft.com/office/drawing/2014/main" id="{0ADA6C37-FE8E-4EC9-90C1-257353BCD531}"/>
              </a:ext>
            </a:extLst>
          </p:cNvPr>
          <p:cNvCxnSpPr/>
          <p:nvPr/>
        </p:nvCxnSpPr>
        <p:spPr>
          <a:xfrm>
            <a:off x="6079474" y="1971102"/>
            <a:ext cx="36724" cy="4571999"/>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8E247FF8-C044-4B39-8B5C-931C88DDF97A}"/>
              </a:ext>
            </a:extLst>
          </p:cNvPr>
          <p:cNvSpPr txBox="1"/>
          <p:nvPr/>
        </p:nvSpPr>
        <p:spPr>
          <a:xfrm>
            <a:off x="7107371" y="1810095"/>
            <a:ext cx="43681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rPr>
              <a:t>Deuxième cas : Pendule de Foucault</a:t>
            </a:r>
            <a:endParaRPr lang="fr-FR">
              <a:latin typeface="Century Gothic"/>
              <a:cs typeface="Calibri"/>
            </a:endParaRPr>
          </a:p>
        </p:txBody>
      </p:sp>
      <p:pic>
        <p:nvPicPr>
          <p:cNvPr id="8" name="Image 8">
            <a:extLst>
              <a:ext uri="{FF2B5EF4-FFF2-40B4-BE49-F238E27FC236}">
                <a16:creationId xmlns:a16="http://schemas.microsoft.com/office/drawing/2014/main" id="{474FF2A9-8E06-4767-ACAC-D549C61376EC}"/>
              </a:ext>
            </a:extLst>
          </p:cNvPr>
          <p:cNvPicPr>
            <a:picLocks noChangeAspect="1"/>
          </p:cNvPicPr>
          <p:nvPr/>
        </p:nvPicPr>
        <p:blipFill>
          <a:blip r:embed="rId3"/>
          <a:stretch>
            <a:fillRect/>
          </a:stretch>
        </p:blipFill>
        <p:spPr>
          <a:xfrm>
            <a:off x="3200400" y="2718770"/>
            <a:ext cx="2431056" cy="3633015"/>
          </a:xfrm>
          <a:prstGeom prst="rect">
            <a:avLst/>
          </a:prstGeom>
        </p:spPr>
      </p:pic>
      <p:sp>
        <p:nvSpPr>
          <p:cNvPr id="9" name="Rectangle 8">
            <a:extLst>
              <a:ext uri="{FF2B5EF4-FFF2-40B4-BE49-F238E27FC236}">
                <a16:creationId xmlns:a16="http://schemas.microsoft.com/office/drawing/2014/main" id="{B3B14457-0547-4B52-B51F-3D04EDD6764D}"/>
              </a:ext>
            </a:extLst>
          </p:cNvPr>
          <p:cNvSpPr/>
          <p:nvPr/>
        </p:nvSpPr>
        <p:spPr>
          <a:xfrm>
            <a:off x="3018278" y="2591374"/>
            <a:ext cx="2790938" cy="376409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38CEF684-3540-4A02-A724-A76C2EA4114C}"/>
              </a:ext>
            </a:extLst>
          </p:cNvPr>
          <p:cNvSpPr txBox="1"/>
          <p:nvPr/>
        </p:nvSpPr>
        <p:spPr>
          <a:xfrm>
            <a:off x="226993" y="3890101"/>
            <a:ext cx="26238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rPr>
              <a:t>Pendule simple sans frottements de l'air</a:t>
            </a:r>
            <a:endParaRPr lang="fr-FR">
              <a:latin typeface="Century Gothic"/>
              <a:cs typeface="Calibri"/>
            </a:endParaRPr>
          </a:p>
        </p:txBody>
      </p:sp>
      <p:pic>
        <p:nvPicPr>
          <p:cNvPr id="11" name="Image 11" descr="Une image contenant texte, échelle, bateau, périphérique&#10;&#10;Description générée automatiquement">
            <a:extLst>
              <a:ext uri="{FF2B5EF4-FFF2-40B4-BE49-F238E27FC236}">
                <a16:creationId xmlns:a16="http://schemas.microsoft.com/office/drawing/2014/main" id="{38E54FDA-69CD-47F0-B7A5-AE3DD8A3AC61}"/>
              </a:ext>
            </a:extLst>
          </p:cNvPr>
          <p:cNvPicPr>
            <a:picLocks noChangeAspect="1"/>
          </p:cNvPicPr>
          <p:nvPr/>
        </p:nvPicPr>
        <p:blipFill>
          <a:blip r:embed="rId4"/>
          <a:stretch>
            <a:fillRect/>
          </a:stretch>
        </p:blipFill>
        <p:spPr>
          <a:xfrm>
            <a:off x="6294303" y="2869621"/>
            <a:ext cx="5745294" cy="2348975"/>
          </a:xfrm>
          <a:prstGeom prst="rect">
            <a:avLst/>
          </a:prstGeom>
        </p:spPr>
      </p:pic>
      <p:sp>
        <p:nvSpPr>
          <p:cNvPr id="12" name="ZoneTexte 11">
            <a:extLst>
              <a:ext uri="{FF2B5EF4-FFF2-40B4-BE49-F238E27FC236}">
                <a16:creationId xmlns:a16="http://schemas.microsoft.com/office/drawing/2014/main" id="{24A5B32B-3CC2-4962-AFFE-DD58A0BEDF5A}"/>
              </a:ext>
            </a:extLst>
          </p:cNvPr>
          <p:cNvSpPr txBox="1"/>
          <p:nvPr/>
        </p:nvSpPr>
        <p:spPr>
          <a:xfrm>
            <a:off x="6465869" y="5556976"/>
            <a:ext cx="5341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Pendule de Foucault</a:t>
            </a:r>
            <a:endParaRPr lang="fr-FR">
              <a:cs typeface="Calibri"/>
            </a:endParaRPr>
          </a:p>
        </p:txBody>
      </p:sp>
      <p:sp>
        <p:nvSpPr>
          <p:cNvPr id="13" name="Rectangle 12">
            <a:extLst>
              <a:ext uri="{FF2B5EF4-FFF2-40B4-BE49-F238E27FC236}">
                <a16:creationId xmlns:a16="http://schemas.microsoft.com/office/drawing/2014/main" id="{61AE0054-6CC0-425D-B249-80BFD238B423}"/>
              </a:ext>
            </a:extLst>
          </p:cNvPr>
          <p:cNvSpPr/>
          <p:nvPr/>
        </p:nvSpPr>
        <p:spPr>
          <a:xfrm>
            <a:off x="6292926" y="2772119"/>
            <a:ext cx="5747132" cy="264404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a:extLst>
              <a:ext uri="{FF2B5EF4-FFF2-40B4-BE49-F238E27FC236}">
                <a16:creationId xmlns:a16="http://schemas.microsoft.com/office/drawing/2014/main" id="{9A9F1561-0B2F-45C8-A696-39CA165B89EB}"/>
              </a:ext>
            </a:extLst>
          </p:cNvPr>
          <p:cNvCxnSpPr/>
          <p:nvPr/>
        </p:nvCxnSpPr>
        <p:spPr>
          <a:xfrm flipV="1">
            <a:off x="1615922" y="2208079"/>
            <a:ext cx="3369326" cy="18362"/>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B282E73A-7FCD-4267-93E6-A9B6ACDC264D}"/>
              </a:ext>
            </a:extLst>
          </p:cNvPr>
          <p:cNvCxnSpPr>
            <a:cxnSpLocks/>
          </p:cNvCxnSpPr>
          <p:nvPr/>
        </p:nvCxnSpPr>
        <p:spPr>
          <a:xfrm flipV="1">
            <a:off x="7179008" y="2198896"/>
            <a:ext cx="4112964" cy="45902"/>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41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070FF76-B187-43F9-9A71-754DCDFDA7D8}"/>
              </a:ext>
            </a:extLst>
          </p:cNvPr>
          <p:cNvSpPr>
            <a:spLocks noGrp="1"/>
          </p:cNvSpPr>
          <p:nvPr>
            <p:ph type="sldNum" sz="quarter" idx="12"/>
          </p:nvPr>
        </p:nvSpPr>
        <p:spPr/>
        <p:txBody>
          <a:bodyPr/>
          <a:lstStyle/>
          <a:p>
            <a:fld id="{7B114697-3FF6-495B-84F5-7307AC338110}" type="slidenum">
              <a:rPr lang="fr-FR" smtClean="0"/>
              <a:t>18</a:t>
            </a:fld>
            <a:endParaRPr lang="fr-FR"/>
          </a:p>
        </p:txBody>
      </p:sp>
      <p:sp>
        <p:nvSpPr>
          <p:cNvPr id="5" name="ZoneTexte 4">
            <a:extLst>
              <a:ext uri="{FF2B5EF4-FFF2-40B4-BE49-F238E27FC236}">
                <a16:creationId xmlns:a16="http://schemas.microsoft.com/office/drawing/2014/main" id="{420E4AB6-1AF6-4E04-9452-48E8ADCEC8DD}"/>
              </a:ext>
            </a:extLst>
          </p:cNvPr>
          <p:cNvSpPr txBox="1"/>
          <p:nvPr/>
        </p:nvSpPr>
        <p:spPr>
          <a:xfrm>
            <a:off x="4504062" y="1272448"/>
            <a:ext cx="3193055" cy="3785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70C0"/>
                </a:solidFill>
                <a:latin typeface="Century Gothic"/>
              </a:rPr>
              <a:t>Etat actuel de la simulation</a:t>
            </a:r>
          </a:p>
        </p:txBody>
      </p:sp>
      <p:pic>
        <p:nvPicPr>
          <p:cNvPr id="3" name="Image 5">
            <a:extLst>
              <a:ext uri="{FF2B5EF4-FFF2-40B4-BE49-F238E27FC236}">
                <a16:creationId xmlns:a16="http://schemas.microsoft.com/office/drawing/2014/main" id="{E032CE40-5549-4918-A64A-BD7EFADE4D68}"/>
              </a:ext>
            </a:extLst>
          </p:cNvPr>
          <p:cNvPicPr>
            <a:picLocks noChangeAspect="1"/>
          </p:cNvPicPr>
          <p:nvPr/>
        </p:nvPicPr>
        <p:blipFill>
          <a:blip r:embed="rId2"/>
          <a:stretch>
            <a:fillRect/>
          </a:stretch>
        </p:blipFill>
        <p:spPr>
          <a:xfrm>
            <a:off x="1511147" y="1711572"/>
            <a:ext cx="9178886" cy="4922136"/>
          </a:xfrm>
          <a:prstGeom prst="rect">
            <a:avLst/>
          </a:prstGeom>
        </p:spPr>
      </p:pic>
      <p:sp>
        <p:nvSpPr>
          <p:cNvPr id="7" name="ZoneTexte 17">
            <a:extLst>
              <a:ext uri="{FF2B5EF4-FFF2-40B4-BE49-F238E27FC236}">
                <a16:creationId xmlns:a16="http://schemas.microsoft.com/office/drawing/2014/main" id="{D858EEB2-17DD-40D3-A3F9-A6DE5505FCCE}"/>
              </a:ext>
            </a:extLst>
          </p:cNvPr>
          <p:cNvSpPr txBox="1">
            <a:spLocks noChangeArrowheads="1"/>
          </p:cNvSpPr>
          <p:nvPr/>
        </p:nvSpPr>
        <p:spPr bwMode="auto">
          <a:xfrm>
            <a:off x="8647873" y="296228"/>
            <a:ext cx="34425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fr-FR" sz="2200" b="1">
                <a:solidFill>
                  <a:srgbClr val="006699"/>
                </a:solidFill>
                <a:latin typeface="Century Gothic"/>
              </a:rPr>
              <a:t>Simulation Etat de L'Art </a:t>
            </a:r>
            <a:endParaRPr lang="fr-FR" altLang="fr-FR" sz="2200" b="1">
              <a:solidFill>
                <a:srgbClr val="006699"/>
              </a:solidFill>
              <a:latin typeface="Century Gothic" panose="020B0502020202020204" pitchFamily="34" charset="0"/>
            </a:endParaRPr>
          </a:p>
        </p:txBody>
      </p:sp>
    </p:spTree>
    <p:extLst>
      <p:ext uri="{BB962C8B-B14F-4D97-AF65-F5344CB8AC3E}">
        <p14:creationId xmlns:p14="http://schemas.microsoft.com/office/powerpoint/2010/main" val="424014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C993584-D894-4810-8AA7-9B6A4FBE0B52}"/>
              </a:ext>
            </a:extLst>
          </p:cNvPr>
          <p:cNvSpPr>
            <a:spLocks noGrp="1"/>
          </p:cNvSpPr>
          <p:nvPr>
            <p:ph type="sldNum" sz="quarter" idx="12"/>
          </p:nvPr>
        </p:nvSpPr>
        <p:spPr/>
        <p:txBody>
          <a:bodyPr/>
          <a:lstStyle/>
          <a:p>
            <a:fld id="{7B114697-3FF6-495B-84F5-7307AC338110}" type="slidenum">
              <a:rPr lang="fr-FR" smtClean="0"/>
              <a:t>19</a:t>
            </a:fld>
            <a:endParaRPr lang="fr-FR"/>
          </a:p>
        </p:txBody>
      </p:sp>
      <p:sp>
        <p:nvSpPr>
          <p:cNvPr id="2" name="ZoneTexte 1">
            <a:extLst>
              <a:ext uri="{FF2B5EF4-FFF2-40B4-BE49-F238E27FC236}">
                <a16:creationId xmlns:a16="http://schemas.microsoft.com/office/drawing/2014/main" id="{9119BA21-D7DA-4368-96D4-96E86A648A5E}"/>
              </a:ext>
            </a:extLst>
          </p:cNvPr>
          <p:cNvSpPr txBox="1"/>
          <p:nvPr/>
        </p:nvSpPr>
        <p:spPr>
          <a:xfrm>
            <a:off x="3677797" y="1217363"/>
            <a:ext cx="4845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70C0"/>
                </a:solidFill>
                <a:latin typeface="Century Gothic"/>
                <a:cs typeface="Calibri"/>
              </a:rPr>
              <a:t>Calculs à effectuer et réalisation des plots</a:t>
            </a:r>
          </a:p>
        </p:txBody>
      </p:sp>
      <p:sp>
        <p:nvSpPr>
          <p:cNvPr id="3" name="ZoneTexte 2">
            <a:extLst>
              <a:ext uri="{FF2B5EF4-FFF2-40B4-BE49-F238E27FC236}">
                <a16:creationId xmlns:a16="http://schemas.microsoft.com/office/drawing/2014/main" id="{B21EEACC-3FDF-4A7A-859B-798A015E1522}"/>
              </a:ext>
            </a:extLst>
          </p:cNvPr>
          <p:cNvSpPr txBox="1"/>
          <p:nvPr/>
        </p:nvSpPr>
        <p:spPr>
          <a:xfrm>
            <a:off x="2869894" y="29929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cs typeface="Calibri"/>
            </a:endParaRPr>
          </a:p>
        </p:txBody>
      </p:sp>
      <mc:AlternateContent xmlns:mc="http://schemas.openxmlformats.org/markup-compatibility/2006" xmlns:a14="http://schemas.microsoft.com/office/drawing/2010/main">
        <mc:Choice Requires="a14">
          <p:sp>
            <p:nvSpPr>
              <p:cNvPr id="7" name="ZoneTexte 6"/>
              <p:cNvSpPr txBox="1"/>
              <p:nvPr/>
            </p:nvSpPr>
            <p:spPr>
              <a:xfrm>
                <a:off x="2867614" y="3309243"/>
                <a:ext cx="4760154" cy="431849"/>
              </a:xfrm>
              <a:prstGeom prst="rect">
                <a:avLst/>
              </a:prstGeom>
              <a:noFill/>
            </p:spPr>
            <p:txBody>
              <a:bodyPr wrap="square" lIns="0" tIns="0" rIns="0" bIns="0" rtlCol="0">
                <a:spAutoFit/>
              </a:bodyPr>
              <a:lstStyle/>
              <a:p>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2</m:t>
                            </m:r>
                          </m:sup>
                        </m:sSup>
                        <m:r>
                          <m:rPr>
                            <m:sty m:val="p"/>
                          </m:rPr>
                          <a:rPr lang="el-GR" i="1" smtClean="0">
                            <a:latin typeface="Cambria Math" panose="02040503050406030204" pitchFamily="18" charset="0"/>
                            <a:ea typeface="Cambria Math" panose="02040503050406030204" pitchFamily="18" charset="0"/>
                          </a:rPr>
                          <m:t>θ</m:t>
                        </m:r>
                      </m:num>
                      <m:den>
                        <m:r>
                          <a:rPr lang="en-US" i="1" smtClean="0">
                            <a:latin typeface="Cambria Math" panose="02040503050406030204" pitchFamily="18" charset="0"/>
                          </a:rPr>
                          <m:t>𝑑</m:t>
                        </m:r>
                        <m:sSup>
                          <m:sSupPr>
                            <m:ctrlPr>
                              <a:rPr lang="en-US" i="1" smtClean="0">
                                <a:latin typeface="Cambria Math" panose="02040503050406030204" pitchFamily="18" charset="0"/>
                              </a:rPr>
                            </m:ctrlPr>
                          </m:sSupPr>
                          <m:e>
                            <m:r>
                              <a:rPr lang="fr-FR" b="0" i="1" smtClean="0">
                                <a:latin typeface="Cambria Math" panose="02040503050406030204" pitchFamily="18" charset="0"/>
                              </a:rPr>
                              <m:t>𝑡</m:t>
                            </m:r>
                          </m:e>
                          <m:sup>
                            <m:r>
                              <a:rPr lang="fr-FR" b="0" i="1" smtClean="0">
                                <a:latin typeface="Cambria Math" panose="02040503050406030204" pitchFamily="18" charset="0"/>
                              </a:rPr>
                              <m:t>2</m:t>
                            </m:r>
                          </m:sup>
                        </m:sSup>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𝑔</m:t>
                        </m:r>
                      </m:num>
                      <m:den>
                        <m:r>
                          <a:rPr lang="fr-FR" b="0" i="1" smtClean="0">
                            <a:latin typeface="Cambria Math" panose="02040503050406030204" pitchFamily="18" charset="0"/>
                          </a:rPr>
                          <m:t>𝑙</m:t>
                        </m:r>
                      </m:den>
                    </m:f>
                    <m:r>
                      <m:rPr>
                        <m:sty m:val="p"/>
                      </m:rPr>
                      <a:rPr lang="fr-FR" b="0" i="0" smtClean="0">
                        <a:latin typeface="Cambria Math" panose="02040503050406030204" pitchFamily="18" charset="0"/>
                      </a:rPr>
                      <m:t>sin</m:t>
                    </m:r>
                    <m:r>
                      <a:rPr lang="fr-FR"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oMath>
                </a14:m>
                <a:r>
                  <a:rPr lang="en-US"/>
                  <a:t>) = 0   (1)   </a:t>
                </a:r>
                <a:r>
                  <a:rPr lang="en-US" sz="1600" i="1" err="1"/>
                  <a:t>accéleration</a:t>
                </a:r>
                <a:r>
                  <a:rPr lang="en-US" sz="1600" i="1"/>
                  <a:t> </a:t>
                </a:r>
                <a:r>
                  <a:rPr lang="en-US" sz="1600" i="1" err="1"/>
                  <a:t>angulaire</a:t>
                </a:r>
                <a:r>
                  <a:rPr lang="en-US" sz="1600" i="1"/>
                  <a:t> PFD</a:t>
                </a:r>
              </a:p>
            </p:txBody>
          </p:sp>
        </mc:Choice>
        <mc:Fallback xmlns="">
          <p:sp>
            <p:nvSpPr>
              <p:cNvPr id="7" name="ZoneTexte 6"/>
              <p:cNvSpPr txBox="1">
                <a:spLocks noRot="1" noChangeAspect="1" noMove="1" noResize="1" noEditPoints="1" noAdjustHandles="1" noChangeArrowheads="1" noChangeShapeType="1" noTextEdit="1"/>
              </p:cNvSpPr>
              <p:nvPr/>
            </p:nvSpPr>
            <p:spPr>
              <a:xfrm>
                <a:off x="2867614" y="3309243"/>
                <a:ext cx="4760154" cy="431849"/>
              </a:xfrm>
              <a:prstGeom prst="rect">
                <a:avLst/>
              </a:prstGeom>
              <a:blipFill>
                <a:blip r:embed="rId3"/>
                <a:stretch>
                  <a:fillRect r="-256" b="-18310"/>
                </a:stretch>
              </a:blipFill>
            </p:spPr>
            <p:txBody>
              <a:bodyPr/>
              <a:lstStyle/>
              <a:p>
                <a:r>
                  <a:rPr lang="en-US">
                    <a:noFill/>
                  </a:rPr>
                  <a:t> </a:t>
                </a:r>
              </a:p>
            </p:txBody>
          </p:sp>
        </mc:Fallback>
      </mc:AlternateContent>
      <p:sp>
        <p:nvSpPr>
          <p:cNvPr id="8" name="ZoneTexte 7"/>
          <p:cNvSpPr txBox="1"/>
          <p:nvPr/>
        </p:nvSpPr>
        <p:spPr>
          <a:xfrm>
            <a:off x="5645727" y="2971800"/>
            <a:ext cx="65" cy="276999"/>
          </a:xfrm>
          <a:prstGeom prst="rect">
            <a:avLst/>
          </a:prstGeom>
          <a:noFill/>
        </p:spPr>
        <p:txBody>
          <a:bodyPr wrap="none" lIns="0" tIns="0" rIns="0" bIns="0" rtlCol="0">
            <a:spAutoFit/>
          </a:bodyPr>
          <a:lstStyle/>
          <a:p>
            <a:endParaRPr lang="en-US"/>
          </a:p>
        </p:txBody>
      </p:sp>
      <p:sp>
        <p:nvSpPr>
          <p:cNvPr id="10" name="ZoneTexte 9">
            <a:extLst>
              <a:ext uri="{FF2B5EF4-FFF2-40B4-BE49-F238E27FC236}">
                <a16:creationId xmlns:a16="http://schemas.microsoft.com/office/drawing/2014/main" id="{5BB6846C-38A2-418D-9668-7B9EEDEDE090}"/>
              </a:ext>
            </a:extLst>
          </p:cNvPr>
          <p:cNvSpPr txBox="1"/>
          <p:nvPr/>
        </p:nvSpPr>
        <p:spPr>
          <a:xfrm>
            <a:off x="2463383" y="1801318"/>
            <a:ext cx="67530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latin typeface="Century Gothic" panose="020B0502020202020204" pitchFamily="34" charset="0"/>
                <a:ea typeface="+mn-lt"/>
                <a:cs typeface="+mn-lt"/>
              </a:rPr>
              <a:t>L'équation</a:t>
            </a:r>
            <a:r>
              <a:rPr lang="en-US">
                <a:latin typeface="Century Gothic" panose="020B0502020202020204" pitchFamily="34" charset="0"/>
                <a:ea typeface="+mn-lt"/>
                <a:cs typeface="+mn-lt"/>
              </a:rPr>
              <a:t> </a:t>
            </a:r>
            <a:r>
              <a:rPr lang="en-US" err="1">
                <a:latin typeface="Century Gothic" panose="020B0502020202020204" pitchFamily="34" charset="0"/>
                <a:ea typeface="+mn-lt"/>
                <a:cs typeface="+mn-lt"/>
              </a:rPr>
              <a:t>différentielle</a:t>
            </a:r>
            <a:r>
              <a:rPr lang="en-US">
                <a:latin typeface="Century Gothic" panose="020B0502020202020204" pitchFamily="34" charset="0"/>
                <a:ea typeface="+mn-lt"/>
                <a:cs typeface="+mn-lt"/>
              </a:rPr>
              <a:t> du pendule simple nous </a:t>
            </a:r>
            <a:r>
              <a:rPr lang="en-US" err="1">
                <a:latin typeface="Century Gothic" panose="020B0502020202020204" pitchFamily="34" charset="0"/>
                <a:ea typeface="+mn-lt"/>
                <a:cs typeface="+mn-lt"/>
              </a:rPr>
              <a:t>vient</a:t>
            </a:r>
            <a:r>
              <a:rPr lang="en-US">
                <a:latin typeface="Century Gothic" panose="020B0502020202020204" pitchFamily="34" charset="0"/>
                <a:ea typeface="+mn-lt"/>
                <a:cs typeface="+mn-lt"/>
              </a:rPr>
              <a:t> </a:t>
            </a:r>
            <a:r>
              <a:rPr lang="en-US" err="1">
                <a:latin typeface="Century Gothic" panose="020B0502020202020204" pitchFamily="34" charset="0"/>
                <a:ea typeface="+mn-lt"/>
                <a:cs typeface="+mn-lt"/>
              </a:rPr>
              <a:t>en</a:t>
            </a:r>
            <a:r>
              <a:rPr lang="en-US">
                <a:latin typeface="Century Gothic" panose="020B0502020202020204" pitchFamily="34" charset="0"/>
                <a:ea typeface="+mn-lt"/>
                <a:cs typeface="+mn-lt"/>
              </a:rPr>
              <a:t> </a:t>
            </a:r>
            <a:r>
              <a:rPr lang="en-US" err="1">
                <a:latin typeface="Century Gothic" panose="020B0502020202020204" pitchFamily="34" charset="0"/>
                <a:ea typeface="+mn-lt"/>
                <a:cs typeface="+mn-lt"/>
              </a:rPr>
              <a:t>appliquant</a:t>
            </a:r>
            <a:r>
              <a:rPr lang="en-US">
                <a:latin typeface="Century Gothic" panose="020B0502020202020204" pitchFamily="34" charset="0"/>
                <a:ea typeface="+mn-lt"/>
                <a:cs typeface="+mn-lt"/>
              </a:rPr>
              <a:t> dans le </a:t>
            </a:r>
            <a:r>
              <a:rPr lang="en-US" err="1">
                <a:latin typeface="Century Gothic" panose="020B0502020202020204" pitchFamily="34" charset="0"/>
                <a:ea typeface="+mn-lt"/>
                <a:cs typeface="+mn-lt"/>
              </a:rPr>
              <a:t>référentiel</a:t>
            </a:r>
            <a:r>
              <a:rPr lang="en-US">
                <a:latin typeface="Century Gothic" panose="020B0502020202020204" pitchFamily="34" charset="0"/>
                <a:ea typeface="+mn-lt"/>
                <a:cs typeface="+mn-lt"/>
              </a:rPr>
              <a:t> tournant </a:t>
            </a:r>
            <a:r>
              <a:rPr lang="en-US" err="1">
                <a:latin typeface="Century Gothic" panose="020B0502020202020204" pitchFamily="34" charset="0"/>
                <a:ea typeface="+mn-lt"/>
                <a:cs typeface="+mn-lt"/>
              </a:rPr>
              <a:t>lié</a:t>
            </a:r>
            <a:r>
              <a:rPr lang="en-US">
                <a:latin typeface="Century Gothic" panose="020B0502020202020204" pitchFamily="34" charset="0"/>
                <a:ea typeface="+mn-lt"/>
                <a:cs typeface="+mn-lt"/>
              </a:rPr>
              <a:t> au pendule (</a:t>
            </a:r>
            <a:r>
              <a:rPr lang="en-US" err="1">
                <a:latin typeface="Century Gothic" panose="020B0502020202020204" pitchFamily="34" charset="0"/>
                <a:ea typeface="+mn-lt"/>
                <a:cs typeface="+mn-lt"/>
              </a:rPr>
              <a:t>P,ur,uθ,uz</a:t>
            </a:r>
            <a:r>
              <a:rPr lang="en-US">
                <a:latin typeface="Century Gothic" panose="020B0502020202020204" pitchFamily="34" charset="0"/>
                <a:ea typeface="+mn-lt"/>
                <a:cs typeface="+mn-lt"/>
              </a:rPr>
              <a:t>) : </a:t>
            </a:r>
            <a:endParaRPr lang="fr-FR">
              <a:latin typeface="Century Gothic" panose="020B0502020202020204" pitchFamily="34" charset="0"/>
            </a:endParaRPr>
          </a:p>
          <a:p>
            <a:endParaRPr lang="en-US">
              <a:cs typeface="Calibri"/>
            </a:endParaRPr>
          </a:p>
        </p:txBody>
      </p:sp>
      <p:pic>
        <p:nvPicPr>
          <p:cNvPr id="16" name="Image 17" descr="Une image contenant texte&#10;&#10;Description générée automatiquement">
            <a:extLst>
              <a:ext uri="{FF2B5EF4-FFF2-40B4-BE49-F238E27FC236}">
                <a16:creationId xmlns:a16="http://schemas.microsoft.com/office/drawing/2014/main" id="{89ED8F19-3C23-4EA8-BAD7-54AA6C7B0C04}"/>
              </a:ext>
            </a:extLst>
          </p:cNvPr>
          <p:cNvPicPr>
            <a:picLocks noChangeAspect="1"/>
          </p:cNvPicPr>
          <p:nvPr/>
        </p:nvPicPr>
        <p:blipFill>
          <a:blip r:embed="rId4"/>
          <a:stretch>
            <a:fillRect/>
          </a:stretch>
        </p:blipFill>
        <p:spPr>
          <a:xfrm>
            <a:off x="3050499" y="4203311"/>
            <a:ext cx="3555168" cy="1174589"/>
          </a:xfrm>
          <a:prstGeom prst="rect">
            <a:avLst/>
          </a:prstGeom>
        </p:spPr>
      </p:pic>
      <p:sp>
        <p:nvSpPr>
          <p:cNvPr id="18" name="ZoneTexte 17">
            <a:extLst>
              <a:ext uri="{FF2B5EF4-FFF2-40B4-BE49-F238E27FC236}">
                <a16:creationId xmlns:a16="http://schemas.microsoft.com/office/drawing/2014/main" id="{72CAB6DE-D813-4E7F-9181-E2A228270043}"/>
              </a:ext>
            </a:extLst>
          </p:cNvPr>
          <p:cNvSpPr txBox="1"/>
          <p:nvPr/>
        </p:nvSpPr>
        <p:spPr>
          <a:xfrm>
            <a:off x="6872991" y="50117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panose="020B0502020202020204" pitchFamily="34" charset="0"/>
                <a:cs typeface="Calibri"/>
              </a:rPr>
              <a:t>Vitesse angulaire</a:t>
            </a:r>
          </a:p>
        </p:txBody>
      </p:sp>
      <p:sp>
        <p:nvSpPr>
          <p:cNvPr id="6" name="ZoneTexte 17">
            <a:extLst>
              <a:ext uri="{FF2B5EF4-FFF2-40B4-BE49-F238E27FC236}">
                <a16:creationId xmlns:a16="http://schemas.microsoft.com/office/drawing/2014/main" id="{14AA931E-E3CC-4D22-AE22-44A1D449A578}"/>
              </a:ext>
            </a:extLst>
          </p:cNvPr>
          <p:cNvSpPr txBox="1">
            <a:spLocks noChangeArrowheads="1"/>
          </p:cNvSpPr>
          <p:nvPr/>
        </p:nvSpPr>
        <p:spPr bwMode="auto">
          <a:xfrm>
            <a:off x="8647873" y="296228"/>
            <a:ext cx="34425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fr-FR" sz="2200" b="1">
                <a:solidFill>
                  <a:srgbClr val="006699"/>
                </a:solidFill>
                <a:latin typeface="Century Gothic"/>
              </a:rPr>
              <a:t>Simulation Etat de L'Art </a:t>
            </a:r>
            <a:endParaRPr lang="fr-FR" altLang="fr-FR" sz="2200" b="1">
              <a:solidFill>
                <a:srgbClr val="006699"/>
              </a:solidFill>
              <a:latin typeface="Century Gothic" panose="020B0502020202020204" pitchFamily="34" charset="0"/>
            </a:endParaRPr>
          </a:p>
        </p:txBody>
      </p:sp>
    </p:spTree>
    <p:extLst>
      <p:ext uri="{BB962C8B-B14F-4D97-AF65-F5344CB8AC3E}">
        <p14:creationId xmlns:p14="http://schemas.microsoft.com/office/powerpoint/2010/main" val="369127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4EAE0A0-A92B-47BF-BB4D-BA657F80CEAC}"/>
              </a:ext>
            </a:extLst>
          </p:cNvPr>
          <p:cNvSpPr>
            <a:spLocks noGrp="1"/>
          </p:cNvSpPr>
          <p:nvPr>
            <p:ph type="sldNum" sz="quarter" idx="12"/>
          </p:nvPr>
        </p:nvSpPr>
        <p:spPr/>
        <p:txBody>
          <a:bodyPr/>
          <a:lstStyle/>
          <a:p>
            <a:fld id="{7B114697-3FF6-495B-84F5-7307AC338110}" type="slidenum">
              <a:rPr lang="fr-FR" smtClean="0"/>
              <a:t>2</a:t>
            </a:fld>
            <a:endParaRPr lang="fr-FR"/>
          </a:p>
        </p:txBody>
      </p:sp>
      <p:sp>
        <p:nvSpPr>
          <p:cNvPr id="5" name="ZoneTexte 17">
            <a:extLst>
              <a:ext uri="{FF2B5EF4-FFF2-40B4-BE49-F238E27FC236}">
                <a16:creationId xmlns:a16="http://schemas.microsoft.com/office/drawing/2014/main" id="{73F92469-C989-42B3-BB09-0716519C8A6D}"/>
              </a:ext>
            </a:extLst>
          </p:cNvPr>
          <p:cNvSpPr txBox="1">
            <a:spLocks noChangeArrowheads="1"/>
          </p:cNvSpPr>
          <p:nvPr/>
        </p:nvSpPr>
        <p:spPr bwMode="auto">
          <a:xfrm>
            <a:off x="7541260" y="296228"/>
            <a:ext cx="40322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fr-FR" altLang="fr-FR" sz="2200" b="1">
                <a:solidFill>
                  <a:srgbClr val="006699"/>
                </a:solidFill>
                <a:latin typeface="Century Gothic" panose="020B0502020202020204" pitchFamily="34" charset="0"/>
              </a:rPr>
              <a:t>Sommaire</a:t>
            </a:r>
          </a:p>
        </p:txBody>
      </p:sp>
      <p:sp>
        <p:nvSpPr>
          <p:cNvPr id="4" name="ZoneTexte 3">
            <a:extLst>
              <a:ext uri="{FF2B5EF4-FFF2-40B4-BE49-F238E27FC236}">
                <a16:creationId xmlns:a16="http://schemas.microsoft.com/office/drawing/2014/main" id="{E3940E5A-8A79-4FC6-8A51-F569CCBB996C}"/>
              </a:ext>
            </a:extLst>
          </p:cNvPr>
          <p:cNvSpPr txBox="1"/>
          <p:nvPr/>
        </p:nvSpPr>
        <p:spPr>
          <a:xfrm>
            <a:off x="895983" y="1690915"/>
            <a:ext cx="6103531" cy="3785652"/>
          </a:xfrm>
          <a:prstGeom prst="rect">
            <a:avLst/>
          </a:prstGeom>
          <a:noFill/>
        </p:spPr>
        <p:txBody>
          <a:bodyPr wrap="square">
            <a:spAutoFit/>
          </a:bodyPr>
          <a:lstStyle/>
          <a:p>
            <a:pPr algn="just" eaLnBrk="1" hangingPunct="1">
              <a:defRPr/>
            </a:pPr>
            <a:r>
              <a:rPr lang="fr-FR" sz="2000" b="1">
                <a:latin typeface="Century Gothic" panose="020B0502020202020204" pitchFamily="34" charset="0"/>
              </a:rPr>
              <a:t>Introduction</a:t>
            </a:r>
          </a:p>
          <a:p>
            <a:pPr algn="just" eaLnBrk="1" hangingPunct="1">
              <a:defRPr/>
            </a:pPr>
            <a:r>
              <a:rPr lang="fr-FR" sz="2000" b="1">
                <a:latin typeface="Century Gothic" panose="020B0502020202020204" pitchFamily="34" charset="0"/>
              </a:rPr>
              <a:t>Les gyromètres Newtoniens</a:t>
            </a:r>
          </a:p>
          <a:p>
            <a:pPr algn="just" eaLnBrk="1" hangingPunct="1">
              <a:defRPr/>
            </a:pPr>
            <a:r>
              <a:rPr lang="fr-FR" sz="2000">
                <a:latin typeface="Century Gothic" panose="020B0502020202020204" pitchFamily="34" charset="0"/>
              </a:rPr>
              <a:t>	La force de Coriolis</a:t>
            </a:r>
          </a:p>
          <a:p>
            <a:pPr algn="just" eaLnBrk="1" hangingPunct="1">
              <a:defRPr/>
            </a:pPr>
            <a:r>
              <a:rPr lang="fr-FR" sz="2000">
                <a:latin typeface="Century Gothic" panose="020B0502020202020204" pitchFamily="34" charset="0"/>
              </a:rPr>
              <a:t>	Les MEMS utilisant la force de Coriolis</a:t>
            </a:r>
          </a:p>
          <a:p>
            <a:pPr algn="just" eaLnBrk="1" hangingPunct="1">
              <a:defRPr/>
            </a:pPr>
            <a:r>
              <a:rPr lang="fr-FR" sz="2000" b="1">
                <a:latin typeface="Century Gothic" panose="020B0502020202020204" pitchFamily="34" charset="0"/>
              </a:rPr>
              <a:t>Les gyromètres  Einsteiniens </a:t>
            </a:r>
          </a:p>
          <a:p>
            <a:pPr algn="just" eaLnBrk="1" hangingPunct="1">
              <a:defRPr/>
            </a:pPr>
            <a:r>
              <a:rPr lang="fr-FR" sz="2000">
                <a:latin typeface="Century Gothic" panose="020B0502020202020204" pitchFamily="34" charset="0"/>
              </a:rPr>
              <a:t>	L’effet Sagnac</a:t>
            </a:r>
          </a:p>
          <a:p>
            <a:pPr algn="just" eaLnBrk="1" hangingPunct="1">
              <a:defRPr/>
            </a:pPr>
            <a:r>
              <a:rPr lang="fr-FR" sz="2000">
                <a:latin typeface="Century Gothic" panose="020B0502020202020204" pitchFamily="34" charset="0"/>
              </a:rPr>
              <a:t>	Les gyromètres optiques et les MEMS 	utilisant l’effet Sagnac</a:t>
            </a:r>
          </a:p>
          <a:p>
            <a:pPr algn="just" eaLnBrk="1" hangingPunct="1">
              <a:defRPr/>
            </a:pPr>
            <a:r>
              <a:rPr lang="fr-FR" sz="2000" b="1">
                <a:latin typeface="Century Gothic" panose="020B0502020202020204" pitchFamily="34" charset="0"/>
              </a:rPr>
              <a:t>La simulation </a:t>
            </a:r>
          </a:p>
          <a:p>
            <a:pPr algn="just" eaLnBrk="1" hangingPunct="1">
              <a:defRPr/>
            </a:pPr>
            <a:r>
              <a:rPr lang="fr-FR" sz="2000" b="1">
                <a:latin typeface="Century Gothic" panose="020B0502020202020204" pitchFamily="34" charset="0"/>
              </a:rPr>
              <a:t>Conclusion</a:t>
            </a:r>
          </a:p>
          <a:p>
            <a:pPr algn="just" eaLnBrk="1" hangingPunct="1">
              <a:defRPr/>
            </a:pPr>
            <a:r>
              <a:rPr lang="fr-FR" sz="2000">
                <a:latin typeface="Century Gothic" panose="020B0502020202020204" pitchFamily="34" charset="0"/>
              </a:rPr>
              <a:t>	 </a:t>
            </a:r>
          </a:p>
          <a:p>
            <a:pPr algn="just" eaLnBrk="1" hangingPunct="1">
              <a:defRPr/>
            </a:pPr>
            <a:r>
              <a:rPr lang="fr-FR" sz="2000">
                <a:latin typeface="Century Gothic" panose="020B0502020202020204" pitchFamily="34" charset="0"/>
              </a:rPr>
              <a:t>	</a:t>
            </a:r>
          </a:p>
        </p:txBody>
      </p:sp>
    </p:spTree>
    <p:extLst>
      <p:ext uri="{BB962C8B-B14F-4D97-AF65-F5344CB8AC3E}">
        <p14:creationId xmlns:p14="http://schemas.microsoft.com/office/powerpoint/2010/main" val="311629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5F433F3-6301-4B7A-A098-CF4A4C562C77}"/>
              </a:ext>
            </a:extLst>
          </p:cNvPr>
          <p:cNvSpPr>
            <a:spLocks noGrp="1"/>
          </p:cNvSpPr>
          <p:nvPr>
            <p:ph type="sldNum" sz="quarter" idx="12"/>
          </p:nvPr>
        </p:nvSpPr>
        <p:spPr/>
        <p:txBody>
          <a:bodyPr/>
          <a:lstStyle/>
          <a:p>
            <a:fld id="{7B114697-3FF6-495B-84F5-7307AC338110}" type="slidenum">
              <a:rPr lang="fr-FR" smtClean="0"/>
              <a:t>20</a:t>
            </a:fld>
            <a:endParaRPr lang="fr-FR"/>
          </a:p>
        </p:txBody>
      </p:sp>
      <p:pic>
        <p:nvPicPr>
          <p:cNvPr id="5" name="Image 5">
            <a:extLst>
              <a:ext uri="{FF2B5EF4-FFF2-40B4-BE49-F238E27FC236}">
                <a16:creationId xmlns:a16="http://schemas.microsoft.com/office/drawing/2014/main" id="{AA85671F-A5DE-426B-9462-2E183C0484B7}"/>
              </a:ext>
            </a:extLst>
          </p:cNvPr>
          <p:cNvPicPr>
            <a:picLocks noChangeAspect="1"/>
          </p:cNvPicPr>
          <p:nvPr/>
        </p:nvPicPr>
        <p:blipFill>
          <a:blip r:embed="rId2"/>
          <a:stretch>
            <a:fillRect/>
          </a:stretch>
        </p:blipFill>
        <p:spPr>
          <a:xfrm>
            <a:off x="1558352" y="2609773"/>
            <a:ext cx="2667001" cy="439244"/>
          </a:xfrm>
          <a:prstGeom prst="rect">
            <a:avLst/>
          </a:prstGeom>
        </p:spPr>
      </p:pic>
      <p:sp>
        <p:nvSpPr>
          <p:cNvPr id="6" name="ZoneTexte 5">
            <a:extLst>
              <a:ext uri="{FF2B5EF4-FFF2-40B4-BE49-F238E27FC236}">
                <a16:creationId xmlns:a16="http://schemas.microsoft.com/office/drawing/2014/main" id="{2490B75C-F552-4850-B87B-F87FC4F0C0B4}"/>
              </a:ext>
            </a:extLst>
          </p:cNvPr>
          <p:cNvSpPr txBox="1"/>
          <p:nvPr/>
        </p:nvSpPr>
        <p:spPr>
          <a:xfrm>
            <a:off x="989351" y="2450892"/>
            <a:ext cx="32928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cs typeface="Calibri"/>
            </a:endParaRPr>
          </a:p>
        </p:txBody>
      </p:sp>
      <p:sp>
        <p:nvSpPr>
          <p:cNvPr id="7" name="ZoneTexte 6">
            <a:extLst>
              <a:ext uri="{FF2B5EF4-FFF2-40B4-BE49-F238E27FC236}">
                <a16:creationId xmlns:a16="http://schemas.microsoft.com/office/drawing/2014/main" id="{401F4702-F880-444B-B674-7C8F42BBE169}"/>
              </a:ext>
            </a:extLst>
          </p:cNvPr>
          <p:cNvSpPr txBox="1"/>
          <p:nvPr/>
        </p:nvSpPr>
        <p:spPr>
          <a:xfrm>
            <a:off x="5829924" y="26736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Century Gothic" panose="020B0502020202020204" pitchFamily="34" charset="0"/>
              </a:rPr>
              <a:t>avec Z = X + </a:t>
            </a:r>
            <a:r>
              <a:rPr lang="fr-FR" b="1" err="1">
                <a:latin typeface="Century Gothic" panose="020B0502020202020204" pitchFamily="34" charset="0"/>
              </a:rPr>
              <a:t>iY</a:t>
            </a:r>
            <a:r>
              <a:rPr lang="fr-FR">
                <a:latin typeface="Century Gothic" panose="020B0502020202020204" pitchFamily="34" charset="0"/>
              </a:rPr>
              <a:t> </a:t>
            </a:r>
          </a:p>
        </p:txBody>
      </p:sp>
      <p:pic>
        <p:nvPicPr>
          <p:cNvPr id="3" name="Image 7" descr="Une image contenant texte&#10;&#10;Description générée automatiquement">
            <a:extLst>
              <a:ext uri="{FF2B5EF4-FFF2-40B4-BE49-F238E27FC236}">
                <a16:creationId xmlns:a16="http://schemas.microsoft.com/office/drawing/2014/main" id="{8B60E33D-D316-4F1A-AF14-10164F5143AF}"/>
              </a:ext>
            </a:extLst>
          </p:cNvPr>
          <p:cNvPicPr>
            <a:picLocks noChangeAspect="1"/>
          </p:cNvPicPr>
          <p:nvPr/>
        </p:nvPicPr>
        <p:blipFill>
          <a:blip r:embed="rId3"/>
          <a:stretch>
            <a:fillRect/>
          </a:stretch>
        </p:blipFill>
        <p:spPr>
          <a:xfrm>
            <a:off x="1554684" y="1860733"/>
            <a:ext cx="2162175" cy="638175"/>
          </a:xfrm>
          <a:prstGeom prst="rect">
            <a:avLst/>
          </a:prstGeom>
        </p:spPr>
      </p:pic>
      <p:sp>
        <p:nvSpPr>
          <p:cNvPr id="8" name="ZoneTexte 7">
            <a:extLst>
              <a:ext uri="{FF2B5EF4-FFF2-40B4-BE49-F238E27FC236}">
                <a16:creationId xmlns:a16="http://schemas.microsoft.com/office/drawing/2014/main" id="{0F667B34-FE22-475C-8B59-B6F63EB5FC03}"/>
              </a:ext>
            </a:extLst>
          </p:cNvPr>
          <p:cNvSpPr txBox="1"/>
          <p:nvPr/>
        </p:nvSpPr>
        <p:spPr>
          <a:xfrm>
            <a:off x="2888106" y="1164236"/>
            <a:ext cx="70813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a:latin typeface="Century Gothic" panose="020B0502020202020204" pitchFamily="34" charset="0"/>
                <a:cs typeface="Calibri"/>
              </a:rPr>
              <a:t>Pendule de Foucault soumis à la force de Coriolis et à son poids</a:t>
            </a:r>
          </a:p>
        </p:txBody>
      </p:sp>
      <p:pic>
        <p:nvPicPr>
          <p:cNvPr id="9" name="Image 9">
            <a:extLst>
              <a:ext uri="{FF2B5EF4-FFF2-40B4-BE49-F238E27FC236}">
                <a16:creationId xmlns:a16="http://schemas.microsoft.com/office/drawing/2014/main" id="{AB446FD2-6E87-467A-A8EA-7C1EA738CC11}"/>
              </a:ext>
            </a:extLst>
          </p:cNvPr>
          <p:cNvPicPr>
            <a:picLocks noChangeAspect="1"/>
          </p:cNvPicPr>
          <p:nvPr/>
        </p:nvPicPr>
        <p:blipFill>
          <a:blip r:embed="rId4"/>
          <a:stretch>
            <a:fillRect/>
          </a:stretch>
        </p:blipFill>
        <p:spPr>
          <a:xfrm>
            <a:off x="2588302" y="3649410"/>
            <a:ext cx="4217232" cy="820851"/>
          </a:xfrm>
          <a:prstGeom prst="rect">
            <a:avLst/>
          </a:prstGeom>
        </p:spPr>
      </p:pic>
      <p:pic>
        <p:nvPicPr>
          <p:cNvPr id="10" name="Image 10" descr="Une image contenant texte&#10;&#10;Description générée automatiquement">
            <a:extLst>
              <a:ext uri="{FF2B5EF4-FFF2-40B4-BE49-F238E27FC236}">
                <a16:creationId xmlns:a16="http://schemas.microsoft.com/office/drawing/2014/main" id="{F7D2D8A4-099B-45DC-B87D-DE67066E096A}"/>
              </a:ext>
            </a:extLst>
          </p:cNvPr>
          <p:cNvPicPr>
            <a:picLocks noChangeAspect="1"/>
          </p:cNvPicPr>
          <p:nvPr/>
        </p:nvPicPr>
        <p:blipFill>
          <a:blip r:embed="rId5"/>
          <a:stretch>
            <a:fillRect/>
          </a:stretch>
        </p:blipFill>
        <p:spPr>
          <a:xfrm>
            <a:off x="2638269" y="4788474"/>
            <a:ext cx="4029855" cy="853707"/>
          </a:xfrm>
          <a:prstGeom prst="rect">
            <a:avLst/>
          </a:prstGeom>
        </p:spPr>
      </p:pic>
      <p:sp>
        <p:nvSpPr>
          <p:cNvPr id="16" name="ZoneTexte 17">
            <a:extLst>
              <a:ext uri="{FF2B5EF4-FFF2-40B4-BE49-F238E27FC236}">
                <a16:creationId xmlns:a16="http://schemas.microsoft.com/office/drawing/2014/main" id="{F025CF11-7A1A-45A1-9E54-0B8A312F1A09}"/>
              </a:ext>
            </a:extLst>
          </p:cNvPr>
          <p:cNvSpPr txBox="1">
            <a:spLocks noChangeArrowheads="1"/>
          </p:cNvSpPr>
          <p:nvPr/>
        </p:nvSpPr>
        <p:spPr bwMode="auto">
          <a:xfrm>
            <a:off x="8647873" y="296228"/>
            <a:ext cx="34425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fr-FR" sz="2200" b="1">
                <a:solidFill>
                  <a:srgbClr val="006699"/>
                </a:solidFill>
                <a:latin typeface="Century Gothic"/>
              </a:rPr>
              <a:t>Simulation Etat de L'Art </a:t>
            </a:r>
            <a:endParaRPr lang="fr-FR" altLang="fr-FR" sz="2200" b="1">
              <a:solidFill>
                <a:srgbClr val="006699"/>
              </a:solidFill>
              <a:latin typeface="Century Gothic" panose="020B0502020202020204" pitchFamily="34" charset="0"/>
            </a:endParaRPr>
          </a:p>
        </p:txBody>
      </p:sp>
    </p:spTree>
    <p:extLst>
      <p:ext uri="{BB962C8B-B14F-4D97-AF65-F5344CB8AC3E}">
        <p14:creationId xmlns:p14="http://schemas.microsoft.com/office/powerpoint/2010/main" val="218652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C993584-D894-4810-8AA7-9B6A4FBE0B52}"/>
              </a:ext>
            </a:extLst>
          </p:cNvPr>
          <p:cNvSpPr>
            <a:spLocks noGrp="1"/>
          </p:cNvSpPr>
          <p:nvPr>
            <p:ph type="sldNum" sz="quarter" idx="12"/>
          </p:nvPr>
        </p:nvSpPr>
        <p:spPr/>
        <p:txBody>
          <a:bodyPr/>
          <a:lstStyle/>
          <a:p>
            <a:fld id="{7B114697-3FF6-495B-84F5-7307AC338110}" type="slidenum">
              <a:rPr lang="fr-FR" smtClean="0"/>
              <a:t>21</a:t>
            </a:fld>
            <a:endParaRPr lang="fr-FR"/>
          </a:p>
        </p:txBody>
      </p:sp>
      <p:sp>
        <p:nvSpPr>
          <p:cNvPr id="2" name="ZoneTexte 1">
            <a:extLst>
              <a:ext uri="{FF2B5EF4-FFF2-40B4-BE49-F238E27FC236}">
                <a16:creationId xmlns:a16="http://schemas.microsoft.com/office/drawing/2014/main" id="{9119BA21-D7DA-4368-96D4-96E86A648A5E}"/>
              </a:ext>
            </a:extLst>
          </p:cNvPr>
          <p:cNvSpPr txBox="1"/>
          <p:nvPr/>
        </p:nvSpPr>
        <p:spPr>
          <a:xfrm>
            <a:off x="4724400" y="120818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70C0"/>
                </a:solidFill>
                <a:latin typeface="Century Gothic"/>
                <a:cs typeface="Calibri"/>
              </a:rPr>
              <a:t>Difficultés rencontrées</a:t>
            </a:r>
          </a:p>
        </p:txBody>
      </p:sp>
      <p:sp>
        <p:nvSpPr>
          <p:cNvPr id="3" name="ZoneTexte 2">
            <a:extLst>
              <a:ext uri="{FF2B5EF4-FFF2-40B4-BE49-F238E27FC236}">
                <a16:creationId xmlns:a16="http://schemas.microsoft.com/office/drawing/2014/main" id="{89AA18CC-C632-4595-9759-0A99C6B4D50D}"/>
              </a:ext>
            </a:extLst>
          </p:cNvPr>
          <p:cNvSpPr txBox="1"/>
          <p:nvPr/>
        </p:nvSpPr>
        <p:spPr>
          <a:xfrm>
            <a:off x="1915099" y="218133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rPr>
              <a:t>Interface Graphique</a:t>
            </a:r>
            <a:endParaRPr lang="fr-FR">
              <a:latin typeface="Century Gothic"/>
              <a:cs typeface="Calibri"/>
            </a:endParaRPr>
          </a:p>
        </p:txBody>
      </p:sp>
      <p:cxnSp>
        <p:nvCxnSpPr>
          <p:cNvPr id="6" name="Connecteur droit avec flèche 5">
            <a:extLst>
              <a:ext uri="{FF2B5EF4-FFF2-40B4-BE49-F238E27FC236}">
                <a16:creationId xmlns:a16="http://schemas.microsoft.com/office/drawing/2014/main" id="{CDF7F187-DD63-499B-89B2-0160A9930B4B}"/>
              </a:ext>
            </a:extLst>
          </p:cNvPr>
          <p:cNvCxnSpPr/>
          <p:nvPr/>
        </p:nvCxnSpPr>
        <p:spPr>
          <a:xfrm>
            <a:off x="6107264" y="2210700"/>
            <a:ext cx="0" cy="4177227"/>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3970D55-623F-4795-91BC-6872184A5FD7}"/>
              </a:ext>
            </a:extLst>
          </p:cNvPr>
          <p:cNvSpPr txBox="1"/>
          <p:nvPr/>
        </p:nvSpPr>
        <p:spPr>
          <a:xfrm>
            <a:off x="6837113" y="2182485"/>
            <a:ext cx="4597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rPr>
              <a:t>Partie calculs et affichage des résultats</a:t>
            </a:r>
            <a:endParaRPr lang="fr-FR">
              <a:latin typeface="Century Gothic"/>
              <a:cs typeface="Calibri"/>
            </a:endParaRPr>
          </a:p>
        </p:txBody>
      </p:sp>
      <p:sp>
        <p:nvSpPr>
          <p:cNvPr id="8" name="ZoneTexte 7">
            <a:extLst>
              <a:ext uri="{FF2B5EF4-FFF2-40B4-BE49-F238E27FC236}">
                <a16:creationId xmlns:a16="http://schemas.microsoft.com/office/drawing/2014/main" id="{0E3F8EDD-020A-402D-B1F0-7CE793438CCF}"/>
              </a:ext>
            </a:extLst>
          </p:cNvPr>
          <p:cNvSpPr txBox="1"/>
          <p:nvPr/>
        </p:nvSpPr>
        <p:spPr>
          <a:xfrm>
            <a:off x="749147" y="2768905"/>
            <a:ext cx="5084283"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a:latin typeface="Century Gothic"/>
                <a:cs typeface="Calibri"/>
              </a:rPr>
              <a:t>Difficulté à rendre les variables globales dans nos fonctions</a:t>
            </a:r>
          </a:p>
          <a:p>
            <a:pPr marL="285750" indent="-285750">
              <a:buFont typeface="Wingdings"/>
              <a:buChar char="Ø"/>
            </a:pPr>
            <a:endParaRPr lang="fr-FR">
              <a:latin typeface="Century Gothic"/>
              <a:cs typeface="Calibri"/>
            </a:endParaRPr>
          </a:p>
          <a:p>
            <a:pPr marL="285750" indent="-285750">
              <a:buFont typeface="Wingdings"/>
              <a:buChar char="Ø"/>
            </a:pPr>
            <a:r>
              <a:rPr lang="fr-FR">
                <a:latin typeface="Century Gothic"/>
                <a:cs typeface="Calibri"/>
              </a:rPr>
              <a:t>Difficulté à déplacer des éléments du </a:t>
            </a:r>
            <a:r>
              <a:rPr lang="fr-FR" err="1">
                <a:latin typeface="Century Gothic"/>
                <a:cs typeface="Calibri"/>
              </a:rPr>
              <a:t>canvas</a:t>
            </a:r>
            <a:endParaRPr lang="fr-FR">
              <a:latin typeface="Century Gothic"/>
              <a:cs typeface="Calibri"/>
            </a:endParaRPr>
          </a:p>
          <a:p>
            <a:endParaRPr lang="fr-FR">
              <a:latin typeface="Century Gothic"/>
              <a:cs typeface="Calibri"/>
            </a:endParaRPr>
          </a:p>
          <a:p>
            <a:r>
              <a:rPr lang="fr-FR">
                <a:latin typeface="Century Gothic"/>
                <a:cs typeface="Calibri"/>
              </a:rPr>
              <a:t>Problème causée : </a:t>
            </a:r>
          </a:p>
          <a:p>
            <a:endParaRPr lang="fr-FR" sz="600">
              <a:latin typeface="Century Gothic"/>
              <a:cs typeface="Calibri"/>
            </a:endParaRPr>
          </a:p>
          <a:p>
            <a:pPr marL="285750" indent="-285750">
              <a:buFont typeface="Wingdings"/>
              <a:buChar char="Ø"/>
            </a:pPr>
            <a:r>
              <a:rPr lang="fr-FR">
                <a:latin typeface="Century Gothic"/>
                <a:cs typeface="Calibri"/>
              </a:rPr>
              <a:t>Impossibilité à réaliser l'animation du pendule </a:t>
            </a:r>
          </a:p>
          <a:p>
            <a:pPr marL="285750" indent="-285750">
              <a:buFont typeface="Wingdings"/>
              <a:buChar char="Ø"/>
            </a:pPr>
            <a:endParaRPr lang="fr-FR">
              <a:latin typeface="Century Gothic"/>
              <a:cs typeface="Calibri"/>
            </a:endParaRPr>
          </a:p>
          <a:p>
            <a:pPr marL="285750" indent="-285750">
              <a:buFont typeface="Wingdings"/>
              <a:buChar char="Ø"/>
            </a:pPr>
            <a:r>
              <a:rPr lang="fr-FR">
                <a:latin typeface="Century Gothic"/>
                <a:cs typeface="Calibri"/>
              </a:rPr>
              <a:t>Difficulté à lier la partie calculatoire à l'interface </a:t>
            </a:r>
            <a:r>
              <a:rPr lang="fr-FR" err="1">
                <a:latin typeface="Century Gothic"/>
                <a:cs typeface="Calibri"/>
              </a:rPr>
              <a:t>grapgique</a:t>
            </a:r>
            <a:endParaRPr lang="fr-FR">
              <a:latin typeface="Century Gothic"/>
              <a:cs typeface="Calibri"/>
            </a:endParaRPr>
          </a:p>
        </p:txBody>
      </p:sp>
      <p:cxnSp>
        <p:nvCxnSpPr>
          <p:cNvPr id="10" name="Connecteur droit avec flèche 9">
            <a:extLst>
              <a:ext uri="{FF2B5EF4-FFF2-40B4-BE49-F238E27FC236}">
                <a16:creationId xmlns:a16="http://schemas.microsoft.com/office/drawing/2014/main" id="{45BD0A70-1743-4B47-AE94-8EA5BA433323}"/>
              </a:ext>
            </a:extLst>
          </p:cNvPr>
          <p:cNvCxnSpPr>
            <a:cxnSpLocks/>
          </p:cNvCxnSpPr>
          <p:nvPr/>
        </p:nvCxnSpPr>
        <p:spPr>
          <a:xfrm flipV="1">
            <a:off x="1957577" y="2541204"/>
            <a:ext cx="2350265" cy="918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26AC1F26-1309-45F7-BC2D-20FD0D21F7BC}"/>
              </a:ext>
            </a:extLst>
          </p:cNvPr>
          <p:cNvCxnSpPr>
            <a:cxnSpLocks/>
          </p:cNvCxnSpPr>
          <p:nvPr/>
        </p:nvCxnSpPr>
        <p:spPr>
          <a:xfrm>
            <a:off x="6883561" y="2603664"/>
            <a:ext cx="4305758" cy="9178"/>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6E25CA1F-4084-4CEF-BFFB-C42234C15FC8}"/>
              </a:ext>
            </a:extLst>
          </p:cNvPr>
          <p:cNvSpPr txBox="1"/>
          <p:nvPr/>
        </p:nvSpPr>
        <p:spPr>
          <a:xfrm>
            <a:off x="6615629" y="29617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cs typeface="Calibri"/>
            </a:endParaRPr>
          </a:p>
        </p:txBody>
      </p:sp>
      <p:sp>
        <p:nvSpPr>
          <p:cNvPr id="11" name="ZoneTexte 10">
            <a:extLst>
              <a:ext uri="{FF2B5EF4-FFF2-40B4-BE49-F238E27FC236}">
                <a16:creationId xmlns:a16="http://schemas.microsoft.com/office/drawing/2014/main" id="{0D119C42-3DC5-4409-9947-D85C65D93BD6}"/>
              </a:ext>
            </a:extLst>
          </p:cNvPr>
          <p:cNvSpPr txBox="1"/>
          <p:nvPr/>
        </p:nvSpPr>
        <p:spPr>
          <a:xfrm>
            <a:off x="11389605" y="58389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cs typeface="Calibri"/>
            </a:endParaRPr>
          </a:p>
        </p:txBody>
      </p:sp>
      <p:sp>
        <p:nvSpPr>
          <p:cNvPr id="12" name="ZoneTexte 11">
            <a:extLst>
              <a:ext uri="{FF2B5EF4-FFF2-40B4-BE49-F238E27FC236}">
                <a16:creationId xmlns:a16="http://schemas.microsoft.com/office/drawing/2014/main" id="{81D04DCF-9E7D-492F-8CCE-20E43FD556F2}"/>
              </a:ext>
            </a:extLst>
          </p:cNvPr>
          <p:cNvSpPr txBox="1"/>
          <p:nvPr/>
        </p:nvSpPr>
        <p:spPr>
          <a:xfrm>
            <a:off x="6723088" y="2763186"/>
            <a:ext cx="49917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a:latin typeface="Century Gothic"/>
                <a:ea typeface="+mn-lt"/>
                <a:cs typeface="+mn-lt"/>
              </a:rPr>
              <a:t>Modéliser le mouvement du pendule dans le plan </a:t>
            </a:r>
          </a:p>
          <a:p>
            <a:pPr marL="285750" indent="-285750">
              <a:buFont typeface="Wingdings"/>
              <a:buChar char="Ø"/>
            </a:pPr>
            <a:endParaRPr lang="fr-FR">
              <a:latin typeface="Century Gothic"/>
              <a:ea typeface="+mn-lt"/>
              <a:cs typeface="+mn-lt"/>
            </a:endParaRPr>
          </a:p>
          <a:p>
            <a:pPr marL="285750" indent="-285750">
              <a:buFont typeface="Wingdings"/>
              <a:buChar char="Ø"/>
            </a:pPr>
            <a:endParaRPr lang="fr-FR">
              <a:latin typeface="Century Gothic"/>
              <a:ea typeface="+mn-lt"/>
              <a:cs typeface="+mn-lt"/>
            </a:endParaRPr>
          </a:p>
          <a:p>
            <a:pPr marL="285750" indent="-285750">
              <a:buFont typeface="Wingdings"/>
              <a:buChar char="Ø"/>
            </a:pPr>
            <a:r>
              <a:rPr lang="fr-FR">
                <a:latin typeface="Century Gothic"/>
                <a:ea typeface="+mn-lt"/>
                <a:cs typeface="+mn-lt"/>
              </a:rPr>
              <a:t>Modéliser toutes les forces qui s'exercent</a:t>
            </a:r>
            <a:endParaRPr lang="fr-FR"/>
          </a:p>
          <a:p>
            <a:pPr marL="285750" indent="-285750">
              <a:buFont typeface="Wingdings"/>
              <a:buChar char="Ø"/>
            </a:pPr>
            <a:endParaRPr lang="fr-FR">
              <a:latin typeface="Century Gothic"/>
              <a:ea typeface="+mn-lt"/>
              <a:cs typeface="+mn-lt"/>
            </a:endParaRPr>
          </a:p>
          <a:p>
            <a:pPr marL="285750" indent="-285750">
              <a:buFont typeface="Wingdings"/>
              <a:buChar char="Ø"/>
            </a:pPr>
            <a:endParaRPr lang="fr-FR">
              <a:latin typeface="Century Gothic"/>
              <a:ea typeface="+mn-lt"/>
              <a:cs typeface="+mn-lt"/>
            </a:endParaRPr>
          </a:p>
          <a:p>
            <a:pPr marL="285750" indent="-285750">
              <a:buFont typeface="Wingdings"/>
              <a:buChar char="Ø"/>
            </a:pPr>
            <a:r>
              <a:rPr lang="fr-FR">
                <a:latin typeface="Century Gothic"/>
                <a:ea typeface="+mn-lt"/>
                <a:cs typeface="+mn-lt"/>
              </a:rPr>
              <a:t>Déterminer l’équation du mouvement </a:t>
            </a:r>
            <a:endParaRPr lang="fr-FR">
              <a:latin typeface="Century Gothic"/>
              <a:cs typeface="Calibri"/>
            </a:endParaRPr>
          </a:p>
          <a:p>
            <a:pPr marL="285750" indent="-285750">
              <a:buFont typeface="Wingdings"/>
              <a:buChar char="Ø"/>
            </a:pPr>
            <a:endParaRPr lang="fr-FR">
              <a:latin typeface="Century Gothic"/>
              <a:cs typeface="Calibri"/>
            </a:endParaRPr>
          </a:p>
          <a:p>
            <a:pPr marL="285750" indent="-285750">
              <a:buFont typeface="Wingdings"/>
              <a:buChar char="Ø"/>
            </a:pPr>
            <a:endParaRPr lang="fr-FR">
              <a:latin typeface="Century Gothic"/>
              <a:cs typeface="Calibri"/>
            </a:endParaRPr>
          </a:p>
          <a:p>
            <a:pPr marL="285750" indent="-285750">
              <a:buFont typeface="Wingdings"/>
              <a:buChar char="Ø"/>
            </a:pPr>
            <a:r>
              <a:rPr lang="fr-FR">
                <a:latin typeface="Century Gothic"/>
                <a:cs typeface="Calibri"/>
              </a:rPr>
              <a:t>Calculer la vitesse angulaire du pendule</a:t>
            </a:r>
            <a:endParaRPr lang="fr-FR">
              <a:cs typeface="Calibri" panose="020F0502020204030204"/>
            </a:endParaRPr>
          </a:p>
          <a:p>
            <a:pPr marL="285750" indent="-285750">
              <a:buFont typeface="Wingdings"/>
              <a:buChar char="Ø"/>
            </a:pPr>
            <a:endParaRPr lang="fr-FR">
              <a:cs typeface="Calibri" panose="020F0502020204030204"/>
            </a:endParaRPr>
          </a:p>
          <a:p>
            <a:pPr marL="285750" indent="-285750">
              <a:buFont typeface="Wingdings"/>
              <a:buChar char="Ø"/>
            </a:pPr>
            <a:endParaRPr lang="fr-FR">
              <a:cs typeface="Calibri" panose="020F0502020204030204"/>
            </a:endParaRPr>
          </a:p>
          <a:p>
            <a:endParaRPr lang="fr-FR">
              <a:cs typeface="Calibri" panose="020F0502020204030204"/>
            </a:endParaRPr>
          </a:p>
        </p:txBody>
      </p:sp>
      <p:sp>
        <p:nvSpPr>
          <p:cNvPr id="15" name="ZoneTexte 17">
            <a:extLst>
              <a:ext uri="{FF2B5EF4-FFF2-40B4-BE49-F238E27FC236}">
                <a16:creationId xmlns:a16="http://schemas.microsoft.com/office/drawing/2014/main" id="{2AA262CB-8212-41B8-BDB6-83830CE9D536}"/>
              </a:ext>
            </a:extLst>
          </p:cNvPr>
          <p:cNvSpPr txBox="1">
            <a:spLocks noChangeArrowheads="1"/>
          </p:cNvSpPr>
          <p:nvPr/>
        </p:nvSpPr>
        <p:spPr bwMode="auto">
          <a:xfrm>
            <a:off x="8647873" y="296228"/>
            <a:ext cx="34425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fr-FR" sz="2200" b="1">
                <a:solidFill>
                  <a:srgbClr val="006699"/>
                </a:solidFill>
                <a:latin typeface="Century Gothic"/>
              </a:rPr>
              <a:t>Simulation Etat de L'Art </a:t>
            </a:r>
            <a:endParaRPr lang="fr-FR" altLang="fr-FR" sz="2200" b="1">
              <a:solidFill>
                <a:srgbClr val="006699"/>
              </a:solidFill>
              <a:latin typeface="Century Gothic" panose="020B0502020202020204" pitchFamily="34" charset="0"/>
            </a:endParaRPr>
          </a:p>
        </p:txBody>
      </p:sp>
    </p:spTree>
    <p:extLst>
      <p:ext uri="{BB962C8B-B14F-4D97-AF65-F5344CB8AC3E}">
        <p14:creationId xmlns:p14="http://schemas.microsoft.com/office/powerpoint/2010/main" val="791234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12">
            <a:extLst>
              <a:ext uri="{FF2B5EF4-FFF2-40B4-BE49-F238E27FC236}">
                <a16:creationId xmlns:a16="http://schemas.microsoft.com/office/drawing/2014/main" id="{95355393-25B0-4D3D-8C8F-D862AC63FA9D}"/>
              </a:ext>
            </a:extLst>
          </p:cNvPr>
          <p:cNvPicPr>
            <a:picLocks noChangeAspect="1"/>
          </p:cNvPicPr>
          <p:nvPr/>
        </p:nvPicPr>
        <p:blipFill>
          <a:blip r:embed="rId2"/>
          <a:stretch>
            <a:fillRect/>
          </a:stretch>
        </p:blipFill>
        <p:spPr>
          <a:xfrm>
            <a:off x="2823992" y="2831795"/>
            <a:ext cx="3275681" cy="3140724"/>
          </a:xfrm>
          <a:prstGeom prst="rect">
            <a:avLst/>
          </a:prstGeom>
        </p:spPr>
      </p:pic>
      <p:sp>
        <p:nvSpPr>
          <p:cNvPr id="4" name="Espace réservé du numéro de diapositive 3">
            <a:extLst>
              <a:ext uri="{FF2B5EF4-FFF2-40B4-BE49-F238E27FC236}">
                <a16:creationId xmlns:a16="http://schemas.microsoft.com/office/drawing/2014/main" id="{3070FF76-B187-43F9-9A71-754DCDFDA7D8}"/>
              </a:ext>
            </a:extLst>
          </p:cNvPr>
          <p:cNvSpPr>
            <a:spLocks noGrp="1"/>
          </p:cNvSpPr>
          <p:nvPr>
            <p:ph type="sldNum" sz="quarter" idx="12"/>
          </p:nvPr>
        </p:nvSpPr>
        <p:spPr/>
        <p:txBody>
          <a:bodyPr/>
          <a:lstStyle/>
          <a:p>
            <a:fld id="{7B114697-3FF6-495B-84F5-7307AC338110}" type="slidenum">
              <a:rPr lang="fr-FR" smtClean="0"/>
              <a:t>22</a:t>
            </a:fld>
            <a:endParaRPr lang="fr-FR"/>
          </a:p>
        </p:txBody>
      </p:sp>
      <p:sp>
        <p:nvSpPr>
          <p:cNvPr id="5" name="ZoneTexte 4">
            <a:extLst>
              <a:ext uri="{FF2B5EF4-FFF2-40B4-BE49-F238E27FC236}">
                <a16:creationId xmlns:a16="http://schemas.microsoft.com/office/drawing/2014/main" id="{420E4AB6-1AF6-4E04-9452-48E8ADCEC8DD}"/>
              </a:ext>
            </a:extLst>
          </p:cNvPr>
          <p:cNvSpPr txBox="1"/>
          <p:nvPr/>
        </p:nvSpPr>
        <p:spPr>
          <a:xfrm>
            <a:off x="4292906" y="1217362"/>
            <a:ext cx="36061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70C0"/>
                </a:solidFill>
                <a:latin typeface="Century Gothic"/>
              </a:rPr>
              <a:t>Axes d'améliorations possibles</a:t>
            </a:r>
            <a:endParaRPr lang="fr-FR" b="1">
              <a:solidFill>
                <a:srgbClr val="0070C0"/>
              </a:solidFill>
              <a:latin typeface="Century Gothic"/>
              <a:cs typeface="Calibri"/>
            </a:endParaRPr>
          </a:p>
        </p:txBody>
      </p:sp>
      <p:sp>
        <p:nvSpPr>
          <p:cNvPr id="3" name="ZoneTexte 2">
            <a:extLst>
              <a:ext uri="{FF2B5EF4-FFF2-40B4-BE49-F238E27FC236}">
                <a16:creationId xmlns:a16="http://schemas.microsoft.com/office/drawing/2014/main" id="{F262C566-4320-4E8B-9CD8-876F3888DB6B}"/>
              </a:ext>
            </a:extLst>
          </p:cNvPr>
          <p:cNvSpPr txBox="1"/>
          <p:nvPr/>
        </p:nvSpPr>
        <p:spPr>
          <a:xfrm>
            <a:off x="528810" y="2006904"/>
            <a:ext cx="42947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a:cs typeface="Calibri"/>
              </a:rPr>
              <a:t>Réalisation d'une animation qui marche</a:t>
            </a:r>
            <a:endParaRPr lang="fr-FR"/>
          </a:p>
        </p:txBody>
      </p:sp>
      <p:pic>
        <p:nvPicPr>
          <p:cNvPr id="6" name="Image 6" descr="Une image contenant ciel, extérieur, ligne, blanc&#10;&#10;Description générée automatiquement">
            <a:extLst>
              <a:ext uri="{FF2B5EF4-FFF2-40B4-BE49-F238E27FC236}">
                <a16:creationId xmlns:a16="http://schemas.microsoft.com/office/drawing/2014/main" id="{66B9571A-24B5-4871-AA2E-F4AAE9E8CF30}"/>
              </a:ext>
            </a:extLst>
          </p:cNvPr>
          <p:cNvPicPr>
            <a:picLocks noChangeAspect="1"/>
          </p:cNvPicPr>
          <p:nvPr/>
        </p:nvPicPr>
        <p:blipFill>
          <a:blip r:embed="rId3"/>
          <a:stretch>
            <a:fillRect/>
          </a:stretch>
        </p:blipFill>
        <p:spPr>
          <a:xfrm>
            <a:off x="244207" y="3039738"/>
            <a:ext cx="2715658" cy="2724839"/>
          </a:xfrm>
          <a:prstGeom prst="rect">
            <a:avLst/>
          </a:prstGeom>
        </p:spPr>
      </p:pic>
      <p:sp>
        <p:nvSpPr>
          <p:cNvPr id="7" name="ZoneTexte 6">
            <a:extLst>
              <a:ext uri="{FF2B5EF4-FFF2-40B4-BE49-F238E27FC236}">
                <a16:creationId xmlns:a16="http://schemas.microsoft.com/office/drawing/2014/main" id="{3D03B9EF-97DB-4B5F-9D2D-5209B2B0DC39}"/>
              </a:ext>
            </a:extLst>
          </p:cNvPr>
          <p:cNvSpPr txBox="1"/>
          <p:nvPr/>
        </p:nvSpPr>
        <p:spPr>
          <a:xfrm>
            <a:off x="6331026" y="2025266"/>
            <a:ext cx="5194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a:t>Ouverture de la simulation à d'autres cas d'usages</a:t>
            </a:r>
            <a:endParaRPr lang="fr-FR">
              <a:cs typeface="Calibri"/>
            </a:endParaRPr>
          </a:p>
        </p:txBody>
      </p:sp>
      <p:sp>
        <p:nvSpPr>
          <p:cNvPr id="8" name="ZoneTexte 7">
            <a:extLst>
              <a:ext uri="{FF2B5EF4-FFF2-40B4-BE49-F238E27FC236}">
                <a16:creationId xmlns:a16="http://schemas.microsoft.com/office/drawing/2014/main" id="{A4FDCF71-1FF1-4889-AC48-CB57625D58E9}"/>
              </a:ext>
            </a:extLst>
          </p:cNvPr>
          <p:cNvSpPr txBox="1"/>
          <p:nvPr/>
        </p:nvSpPr>
        <p:spPr>
          <a:xfrm>
            <a:off x="6271925" y="5849611"/>
            <a:ext cx="32940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Pendule Simple avec résistance </a:t>
            </a:r>
            <a:endParaRPr lang="fr-FR">
              <a:cs typeface="Calibri"/>
            </a:endParaRPr>
          </a:p>
        </p:txBody>
      </p:sp>
      <p:cxnSp>
        <p:nvCxnSpPr>
          <p:cNvPr id="10" name="Connecteur droit avec flèche 9">
            <a:extLst>
              <a:ext uri="{FF2B5EF4-FFF2-40B4-BE49-F238E27FC236}">
                <a16:creationId xmlns:a16="http://schemas.microsoft.com/office/drawing/2014/main" id="{DB271378-E48B-4789-8A99-52CCDE78D606}"/>
              </a:ext>
            </a:extLst>
          </p:cNvPr>
          <p:cNvCxnSpPr/>
          <p:nvPr/>
        </p:nvCxnSpPr>
        <p:spPr>
          <a:xfrm>
            <a:off x="614076" y="2418088"/>
            <a:ext cx="3984434" cy="9181"/>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B5AA0680-1921-4243-AA37-FF41F6BF8150}"/>
              </a:ext>
            </a:extLst>
          </p:cNvPr>
          <p:cNvCxnSpPr>
            <a:cxnSpLocks/>
          </p:cNvCxnSpPr>
          <p:nvPr/>
        </p:nvCxnSpPr>
        <p:spPr>
          <a:xfrm>
            <a:off x="6361207" y="2390546"/>
            <a:ext cx="4994313" cy="9181"/>
          </a:xfrm>
          <a:prstGeom prst="straightConnector1">
            <a:avLst/>
          </a:prstGeom>
          <a:ln w="28575"/>
        </p:spPr>
        <p:style>
          <a:lnRef idx="1">
            <a:schemeClr val="accent1"/>
          </a:lnRef>
          <a:fillRef idx="0">
            <a:schemeClr val="accent1"/>
          </a:fillRef>
          <a:effectRef idx="0">
            <a:schemeClr val="accent1"/>
          </a:effectRef>
          <a:fontRef idx="minor">
            <a:schemeClr val="tx1"/>
          </a:fontRef>
        </p:style>
      </p:cxnSp>
      <p:pic>
        <p:nvPicPr>
          <p:cNvPr id="15" name="Image 15">
            <a:extLst>
              <a:ext uri="{FF2B5EF4-FFF2-40B4-BE49-F238E27FC236}">
                <a16:creationId xmlns:a16="http://schemas.microsoft.com/office/drawing/2014/main" id="{2B22F0B3-8896-406E-BD42-C665C43BAAC6}"/>
              </a:ext>
            </a:extLst>
          </p:cNvPr>
          <p:cNvPicPr>
            <a:picLocks noChangeAspect="1"/>
          </p:cNvPicPr>
          <p:nvPr/>
        </p:nvPicPr>
        <p:blipFill>
          <a:blip r:embed="rId4"/>
          <a:stretch>
            <a:fillRect/>
          </a:stretch>
        </p:blipFill>
        <p:spPr>
          <a:xfrm>
            <a:off x="6468737" y="2971092"/>
            <a:ext cx="2743200" cy="2751964"/>
          </a:xfrm>
          <a:prstGeom prst="rect">
            <a:avLst/>
          </a:prstGeom>
        </p:spPr>
      </p:pic>
      <p:cxnSp>
        <p:nvCxnSpPr>
          <p:cNvPr id="16" name="Connecteur droit avec flèche 15">
            <a:extLst>
              <a:ext uri="{FF2B5EF4-FFF2-40B4-BE49-F238E27FC236}">
                <a16:creationId xmlns:a16="http://schemas.microsoft.com/office/drawing/2014/main" id="{3402998D-3165-460A-B96D-F333904165AC}"/>
              </a:ext>
            </a:extLst>
          </p:cNvPr>
          <p:cNvCxnSpPr>
            <a:cxnSpLocks/>
          </p:cNvCxnSpPr>
          <p:nvPr/>
        </p:nvCxnSpPr>
        <p:spPr>
          <a:xfrm flipV="1">
            <a:off x="6094966" y="2023317"/>
            <a:ext cx="1" cy="4140505"/>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8D3969FE-2120-4F1D-B476-ADE193199FEA}"/>
              </a:ext>
            </a:extLst>
          </p:cNvPr>
          <p:cNvSpPr txBox="1"/>
          <p:nvPr/>
        </p:nvSpPr>
        <p:spPr>
          <a:xfrm>
            <a:off x="2869894" y="29929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Willie</a:t>
            </a:r>
            <a:endParaRPr lang="fr-FR">
              <a:cs typeface="Calibri"/>
            </a:endParaRPr>
          </a:p>
        </p:txBody>
      </p:sp>
      <p:pic>
        <p:nvPicPr>
          <p:cNvPr id="14" name="Image 16" descr="Une image contenant mur, intérieur&#10;&#10;Description générée automatiquement">
            <a:extLst>
              <a:ext uri="{FF2B5EF4-FFF2-40B4-BE49-F238E27FC236}">
                <a16:creationId xmlns:a16="http://schemas.microsoft.com/office/drawing/2014/main" id="{723347C8-4154-40AC-A891-9CDCCCC95838}"/>
              </a:ext>
            </a:extLst>
          </p:cNvPr>
          <p:cNvPicPr>
            <a:picLocks noChangeAspect="1"/>
          </p:cNvPicPr>
          <p:nvPr/>
        </p:nvPicPr>
        <p:blipFill>
          <a:blip r:embed="rId5"/>
          <a:stretch>
            <a:fillRect/>
          </a:stretch>
        </p:blipFill>
        <p:spPr>
          <a:xfrm>
            <a:off x="9435226" y="2500829"/>
            <a:ext cx="2318657" cy="4114800"/>
          </a:xfrm>
          <a:prstGeom prst="rect">
            <a:avLst/>
          </a:prstGeom>
        </p:spPr>
      </p:pic>
      <p:sp>
        <p:nvSpPr>
          <p:cNvPr id="13" name="ZoneTexte 17">
            <a:extLst>
              <a:ext uri="{FF2B5EF4-FFF2-40B4-BE49-F238E27FC236}">
                <a16:creationId xmlns:a16="http://schemas.microsoft.com/office/drawing/2014/main" id="{BC6177DE-1CB0-4123-9C6D-7EDC2F275A33}"/>
              </a:ext>
            </a:extLst>
          </p:cNvPr>
          <p:cNvSpPr txBox="1">
            <a:spLocks noChangeArrowheads="1"/>
          </p:cNvSpPr>
          <p:nvPr/>
        </p:nvSpPr>
        <p:spPr bwMode="auto">
          <a:xfrm>
            <a:off x="8647873" y="296228"/>
            <a:ext cx="34425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fr-FR" altLang="fr-FR" sz="2200" b="1">
                <a:solidFill>
                  <a:srgbClr val="006699"/>
                </a:solidFill>
                <a:latin typeface="Century Gothic"/>
              </a:rPr>
              <a:t>Simulation Etat de L'Art </a:t>
            </a:r>
            <a:endParaRPr lang="fr-FR" altLang="fr-FR" sz="2200" b="1">
              <a:solidFill>
                <a:srgbClr val="006699"/>
              </a:solidFill>
              <a:latin typeface="Century Gothic" panose="020B0502020202020204" pitchFamily="34" charset="0"/>
            </a:endParaRPr>
          </a:p>
        </p:txBody>
      </p:sp>
      <p:sp>
        <p:nvSpPr>
          <p:cNvPr id="18" name="ZoneTexte 17">
            <a:extLst>
              <a:ext uri="{FF2B5EF4-FFF2-40B4-BE49-F238E27FC236}">
                <a16:creationId xmlns:a16="http://schemas.microsoft.com/office/drawing/2014/main" id="{DD09332E-5CD2-440C-BD7C-CC3FA9CDEC62}"/>
              </a:ext>
            </a:extLst>
          </p:cNvPr>
          <p:cNvSpPr txBox="1"/>
          <p:nvPr/>
        </p:nvSpPr>
        <p:spPr>
          <a:xfrm>
            <a:off x="611436" y="5853628"/>
            <a:ext cx="21097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Pendule de Foucault</a:t>
            </a:r>
            <a:endParaRPr lang="fr-FR">
              <a:cs typeface="Calibri"/>
            </a:endParaRPr>
          </a:p>
        </p:txBody>
      </p:sp>
    </p:spTree>
    <p:extLst>
      <p:ext uri="{BB962C8B-B14F-4D97-AF65-F5344CB8AC3E}">
        <p14:creationId xmlns:p14="http://schemas.microsoft.com/office/powerpoint/2010/main" val="1555298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070FF76-B187-43F9-9A71-754DCDFDA7D8}"/>
              </a:ext>
            </a:extLst>
          </p:cNvPr>
          <p:cNvSpPr>
            <a:spLocks noGrp="1"/>
          </p:cNvSpPr>
          <p:nvPr>
            <p:ph type="sldNum" sz="quarter" idx="12"/>
          </p:nvPr>
        </p:nvSpPr>
        <p:spPr/>
        <p:txBody>
          <a:bodyPr/>
          <a:lstStyle/>
          <a:p>
            <a:fld id="{7B114697-3FF6-495B-84F5-7307AC338110}" type="slidenum">
              <a:rPr lang="fr-FR" smtClean="0"/>
              <a:t>23</a:t>
            </a:fld>
            <a:endParaRPr lang="fr-FR"/>
          </a:p>
        </p:txBody>
      </p:sp>
      <p:sp>
        <p:nvSpPr>
          <p:cNvPr id="3" name="ZoneTexte 2">
            <a:extLst>
              <a:ext uri="{FF2B5EF4-FFF2-40B4-BE49-F238E27FC236}">
                <a16:creationId xmlns:a16="http://schemas.microsoft.com/office/drawing/2014/main" id="{9AC1D216-756A-4D77-B531-EF1D39A56758}"/>
              </a:ext>
            </a:extLst>
          </p:cNvPr>
          <p:cNvSpPr txBox="1"/>
          <p:nvPr/>
        </p:nvSpPr>
        <p:spPr>
          <a:xfrm>
            <a:off x="2210864" y="1425729"/>
            <a:ext cx="756813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panose="020B0502020202020204" pitchFamily="34" charset="0"/>
              </a:rPr>
              <a:t>Les gyromètres sont omniprésents dans les smartphones pour :</a:t>
            </a:r>
            <a:endParaRPr lang="fr-FR">
              <a:latin typeface="Century Gothic" panose="020B0502020202020204" pitchFamily="34" charset="0"/>
              <a:cs typeface="Calibri"/>
            </a:endParaRPr>
          </a:p>
          <a:p>
            <a:endParaRPr lang="fr-FR">
              <a:latin typeface="Century Gothic" panose="020B0502020202020204" pitchFamily="34" charset="0"/>
              <a:cs typeface="Calibri"/>
            </a:endParaRPr>
          </a:p>
          <a:p>
            <a:endParaRPr lang="fr-FR">
              <a:latin typeface="Century Gothic" panose="020B0502020202020204" pitchFamily="34" charset="0"/>
              <a:cs typeface="Calibri"/>
            </a:endParaRPr>
          </a:p>
          <a:p>
            <a:pPr marL="285750" indent="-285750">
              <a:buFont typeface="Arial"/>
              <a:buChar char="•"/>
            </a:pPr>
            <a:r>
              <a:rPr lang="fr-FR">
                <a:latin typeface="Century Gothic" panose="020B0502020202020204" pitchFamily="34" charset="0"/>
                <a:cs typeface="Calibri"/>
              </a:rPr>
              <a:t>Applications/Jeux nécessitant la rotation du téléphone</a:t>
            </a:r>
          </a:p>
          <a:p>
            <a:endParaRPr lang="fr-FR">
              <a:latin typeface="Century Gothic" panose="020B0502020202020204" pitchFamily="34" charset="0"/>
              <a:cs typeface="Calibri"/>
            </a:endParaRPr>
          </a:p>
          <a:p>
            <a:pPr marL="285750" indent="-285750">
              <a:buFont typeface="Arial"/>
              <a:buChar char="•"/>
            </a:pPr>
            <a:r>
              <a:rPr lang="fr-FR">
                <a:latin typeface="Century Gothic" panose="020B0502020202020204" pitchFamily="34" charset="0"/>
                <a:cs typeface="Calibri"/>
              </a:rPr>
              <a:t>Photos à 360°</a:t>
            </a:r>
          </a:p>
          <a:p>
            <a:pPr marL="285750" indent="-285750">
              <a:buFont typeface="Arial"/>
              <a:buChar char="•"/>
            </a:pPr>
            <a:endParaRPr lang="fr-FR">
              <a:latin typeface="Century Gothic" panose="020B0502020202020204" pitchFamily="34" charset="0"/>
              <a:cs typeface="Calibri"/>
            </a:endParaRPr>
          </a:p>
        </p:txBody>
      </p:sp>
      <p:sp>
        <p:nvSpPr>
          <p:cNvPr id="6" name="ZoneTexte 5">
            <a:extLst>
              <a:ext uri="{FF2B5EF4-FFF2-40B4-BE49-F238E27FC236}">
                <a16:creationId xmlns:a16="http://schemas.microsoft.com/office/drawing/2014/main" id="{4EECAEC4-BDC7-408D-8C4E-BD434980E8CE}"/>
              </a:ext>
            </a:extLst>
          </p:cNvPr>
          <p:cNvSpPr txBox="1"/>
          <p:nvPr/>
        </p:nvSpPr>
        <p:spPr>
          <a:xfrm>
            <a:off x="2174642" y="3706373"/>
            <a:ext cx="696427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panose="020B0502020202020204" pitchFamily="34" charset="0"/>
              </a:rPr>
              <a:t>Cet état de l'art nous a permis :</a:t>
            </a:r>
          </a:p>
          <a:p>
            <a:endParaRPr lang="fr-FR">
              <a:latin typeface="Century Gothic" panose="020B0502020202020204" pitchFamily="34" charset="0"/>
              <a:cs typeface="Calibri"/>
            </a:endParaRPr>
          </a:p>
          <a:p>
            <a:endParaRPr lang="fr-FR" sz="600">
              <a:latin typeface="Century Gothic" panose="020B0502020202020204" pitchFamily="34" charset="0"/>
              <a:cs typeface="Calibri"/>
            </a:endParaRPr>
          </a:p>
          <a:p>
            <a:pPr marL="285750" indent="-285750">
              <a:buFont typeface="Arial"/>
              <a:buChar char="•"/>
            </a:pPr>
            <a:r>
              <a:rPr lang="fr-FR">
                <a:latin typeface="Century Gothic" panose="020B0502020202020204" pitchFamily="34" charset="0"/>
                <a:cs typeface="Calibri"/>
              </a:rPr>
              <a:t>De connaitre le fonctionnement de ces gyromètres dans le smartphone</a:t>
            </a:r>
          </a:p>
          <a:p>
            <a:pPr marL="285750" indent="-285750">
              <a:buFont typeface="Arial"/>
              <a:buChar char="•"/>
            </a:pPr>
            <a:endParaRPr lang="fr-FR">
              <a:latin typeface="Century Gothic" panose="020B0502020202020204" pitchFamily="34" charset="0"/>
              <a:cs typeface="Calibri"/>
            </a:endParaRPr>
          </a:p>
          <a:p>
            <a:pPr marL="285750" indent="-285750">
              <a:buFont typeface="Arial"/>
              <a:buChar char="•"/>
            </a:pPr>
            <a:r>
              <a:rPr lang="fr-FR">
                <a:latin typeface="Century Gothic" panose="020B0502020202020204" pitchFamily="34" charset="0"/>
                <a:cs typeface="Calibri"/>
              </a:rPr>
              <a:t>Avoir un aperçu d'autres applications des gyromètres</a:t>
            </a:r>
          </a:p>
          <a:p>
            <a:endParaRPr lang="fr-FR">
              <a:latin typeface="Century Gothic" panose="020B0502020202020204" pitchFamily="34" charset="0"/>
              <a:cs typeface="Calibri"/>
            </a:endParaRPr>
          </a:p>
          <a:p>
            <a:pPr marL="285750" indent="-285750">
              <a:buFont typeface="Arial"/>
              <a:buChar char="•"/>
            </a:pPr>
            <a:r>
              <a:rPr lang="fr-FR">
                <a:latin typeface="Century Gothic" panose="020B0502020202020204" pitchFamily="34" charset="0"/>
                <a:cs typeface="Calibri"/>
              </a:rPr>
              <a:t>Développer notre travail d'équipe</a:t>
            </a:r>
          </a:p>
        </p:txBody>
      </p:sp>
      <p:cxnSp>
        <p:nvCxnSpPr>
          <p:cNvPr id="8" name="Connecteur droit avec flèche 7">
            <a:extLst>
              <a:ext uri="{FF2B5EF4-FFF2-40B4-BE49-F238E27FC236}">
                <a16:creationId xmlns:a16="http://schemas.microsoft.com/office/drawing/2014/main" id="{1DEE7B3F-8139-442F-B733-D75CA705CE8E}"/>
              </a:ext>
            </a:extLst>
          </p:cNvPr>
          <p:cNvCxnSpPr>
            <a:cxnSpLocks/>
          </p:cNvCxnSpPr>
          <p:nvPr/>
        </p:nvCxnSpPr>
        <p:spPr>
          <a:xfrm>
            <a:off x="2210864" y="1800717"/>
            <a:ext cx="6928056" cy="0"/>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93483346-C245-4427-BA37-E4D20A2600AF}"/>
              </a:ext>
            </a:extLst>
          </p:cNvPr>
          <p:cNvCxnSpPr>
            <a:cxnSpLocks/>
          </p:cNvCxnSpPr>
          <p:nvPr/>
        </p:nvCxnSpPr>
        <p:spPr>
          <a:xfrm>
            <a:off x="2210864" y="4051648"/>
            <a:ext cx="3554936" cy="0"/>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9" name="ZoneTexte 17">
            <a:extLst>
              <a:ext uri="{FF2B5EF4-FFF2-40B4-BE49-F238E27FC236}">
                <a16:creationId xmlns:a16="http://schemas.microsoft.com/office/drawing/2014/main" id="{410A0B27-992A-4ECB-BAF9-46D23898C63A}"/>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fr-FR" altLang="fr-FR" sz="2200" b="1">
                <a:solidFill>
                  <a:srgbClr val="006699"/>
                </a:solidFill>
                <a:latin typeface="Century Gothic" panose="020B0502020202020204" pitchFamily="34" charset="0"/>
              </a:rPr>
              <a:t>Conclusion</a:t>
            </a:r>
          </a:p>
        </p:txBody>
      </p:sp>
    </p:spTree>
    <p:extLst>
      <p:ext uri="{BB962C8B-B14F-4D97-AF65-F5344CB8AC3E}">
        <p14:creationId xmlns:p14="http://schemas.microsoft.com/office/powerpoint/2010/main" val="129140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8A293B-6664-45A3-BF14-6F4A1670671D}"/>
              </a:ext>
            </a:extLst>
          </p:cNvPr>
          <p:cNvSpPr>
            <a:spLocks noGrp="1"/>
          </p:cNvSpPr>
          <p:nvPr>
            <p:ph type="sldNum" sz="quarter" idx="12"/>
          </p:nvPr>
        </p:nvSpPr>
        <p:spPr/>
        <p:txBody>
          <a:bodyPr/>
          <a:lstStyle/>
          <a:p>
            <a:fld id="{7B114697-3FF6-495B-84F5-7307AC338110}" type="slidenum">
              <a:rPr lang="fr-FR" smtClean="0"/>
              <a:t>3</a:t>
            </a:fld>
            <a:endParaRPr lang="fr-FR"/>
          </a:p>
        </p:txBody>
      </p:sp>
      <p:sp>
        <p:nvSpPr>
          <p:cNvPr id="3" name="ZoneTexte 17">
            <a:extLst>
              <a:ext uri="{FF2B5EF4-FFF2-40B4-BE49-F238E27FC236}">
                <a16:creationId xmlns:a16="http://schemas.microsoft.com/office/drawing/2014/main" id="{7D25C25C-3244-4C03-96BD-DDF673FB9827}"/>
              </a:ext>
            </a:extLst>
          </p:cNvPr>
          <p:cNvSpPr txBox="1">
            <a:spLocks noChangeArrowheads="1"/>
          </p:cNvSpPr>
          <p:nvPr/>
        </p:nvSpPr>
        <p:spPr bwMode="auto">
          <a:xfrm>
            <a:off x="7541260" y="296228"/>
            <a:ext cx="40322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fr-FR" altLang="fr-FR" sz="2200" b="1">
                <a:solidFill>
                  <a:srgbClr val="006699"/>
                </a:solidFill>
                <a:latin typeface="Century Gothic" panose="020B0502020202020204" pitchFamily="34" charset="0"/>
              </a:rPr>
              <a:t>Introduction</a:t>
            </a:r>
          </a:p>
        </p:txBody>
      </p:sp>
      <p:pic>
        <p:nvPicPr>
          <p:cNvPr id="1026" name="Picture 2" descr="How does a Gyroscope sensor work in your smartphone?">
            <a:extLst>
              <a:ext uri="{FF2B5EF4-FFF2-40B4-BE49-F238E27FC236}">
                <a16:creationId xmlns:a16="http://schemas.microsoft.com/office/drawing/2014/main" id="{B441FD90-A6BD-4A85-B560-FAD1F51E7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49" y="1746250"/>
            <a:ext cx="6656161" cy="37274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EE8A7BE-109F-44C2-B01E-3C0BC3004902}"/>
              </a:ext>
            </a:extLst>
          </p:cNvPr>
          <p:cNvSpPr txBox="1"/>
          <p:nvPr/>
        </p:nvSpPr>
        <p:spPr>
          <a:xfrm>
            <a:off x="7830184" y="1854200"/>
            <a:ext cx="3743325" cy="1631216"/>
          </a:xfrm>
          <a:prstGeom prst="rect">
            <a:avLst/>
          </a:prstGeom>
          <a:noFill/>
        </p:spPr>
        <p:txBody>
          <a:bodyPr wrap="square">
            <a:spAutoFit/>
          </a:bodyPr>
          <a:lstStyle/>
          <a:p>
            <a:pPr algn="just" eaLnBrk="1" hangingPunct="1">
              <a:defRPr/>
            </a:pPr>
            <a:r>
              <a:rPr lang="fr-FR" sz="2000">
                <a:latin typeface="Century Gothic" panose="020B0502020202020204" pitchFamily="34" charset="0"/>
              </a:rPr>
              <a:t>Différence entre :</a:t>
            </a:r>
          </a:p>
          <a:p>
            <a:pPr marL="342900" indent="-342900" algn="just" eaLnBrk="1" hangingPunct="1">
              <a:buFontTx/>
              <a:buChar char="-"/>
              <a:defRPr/>
            </a:pPr>
            <a:r>
              <a:rPr lang="fr-FR" sz="2000">
                <a:latin typeface="Century Gothic" panose="020B0502020202020204" pitchFamily="34" charset="0"/>
              </a:rPr>
              <a:t>Gyromètre</a:t>
            </a:r>
          </a:p>
          <a:p>
            <a:pPr marL="342900" indent="-342900" algn="just" eaLnBrk="1" hangingPunct="1">
              <a:buFontTx/>
              <a:buChar char="-"/>
              <a:defRPr/>
            </a:pPr>
            <a:r>
              <a:rPr lang="fr-FR" sz="2000">
                <a:latin typeface="Century Gothic" panose="020B0502020202020204" pitchFamily="34" charset="0"/>
              </a:rPr>
              <a:t>Gyroscope </a:t>
            </a:r>
          </a:p>
          <a:p>
            <a:pPr marL="342900" indent="-342900" algn="just" eaLnBrk="1" hangingPunct="1">
              <a:buFontTx/>
              <a:buChar char="-"/>
              <a:defRPr/>
            </a:pPr>
            <a:endParaRPr lang="fr-FR" sz="2000">
              <a:latin typeface="Century Gothic" panose="020B0502020202020204" pitchFamily="34" charset="0"/>
            </a:endParaRPr>
          </a:p>
          <a:p>
            <a:pPr algn="just" eaLnBrk="1" hangingPunct="1">
              <a:defRPr/>
            </a:pPr>
            <a:r>
              <a:rPr lang="fr-FR" sz="2000">
                <a:latin typeface="Century Gothic" panose="020B0502020202020204" pitchFamily="34" charset="0"/>
              </a:rPr>
              <a:t>Un seul mot utilisé en Anglais</a:t>
            </a:r>
          </a:p>
        </p:txBody>
      </p:sp>
    </p:spTree>
    <p:extLst>
      <p:ext uri="{BB962C8B-B14F-4D97-AF65-F5344CB8AC3E}">
        <p14:creationId xmlns:p14="http://schemas.microsoft.com/office/powerpoint/2010/main" val="307063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ZoneTexte 17">
            <a:extLst>
              <a:ext uri="{FF2B5EF4-FFF2-40B4-BE49-F238E27FC236}">
                <a16:creationId xmlns:a16="http://schemas.microsoft.com/office/drawing/2014/main" id="{6C4574DB-11E5-41FE-9FFF-EE4D8512E8E8}"/>
              </a:ext>
            </a:extLst>
          </p:cNvPr>
          <p:cNvSpPr txBox="1">
            <a:spLocks noGrp="1" noChangeArrowheads="1"/>
          </p:cNvSpPr>
          <p:nvPr>
            <p:ph type="ctrTitle"/>
          </p:nvPr>
        </p:nvSpPr>
        <p:spPr bwMode="auto">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fr-FR" sz="2600" b="1" kern="1200">
                <a:solidFill>
                  <a:schemeClr val="bg1"/>
                </a:solidFill>
                <a:latin typeface="+mj-lt"/>
                <a:ea typeface="+mj-ea"/>
                <a:cs typeface="+mj-cs"/>
              </a:rPr>
              <a:t>Le </a:t>
            </a:r>
            <a:r>
              <a:rPr lang="en-US" altLang="fr-FR" sz="2600" b="1" kern="1200" err="1">
                <a:solidFill>
                  <a:schemeClr val="bg1"/>
                </a:solidFill>
                <a:latin typeface="+mj-lt"/>
                <a:ea typeface="+mj-ea"/>
                <a:cs typeface="+mj-cs"/>
              </a:rPr>
              <a:t>gyromètre</a:t>
            </a:r>
            <a:r>
              <a:rPr lang="en-US" altLang="fr-FR" sz="2600" b="1" kern="1200">
                <a:solidFill>
                  <a:schemeClr val="bg1"/>
                </a:solidFill>
                <a:latin typeface="+mj-lt"/>
                <a:ea typeface="+mj-ea"/>
                <a:cs typeface="+mj-cs"/>
              </a:rPr>
              <a:t> </a:t>
            </a:r>
            <a:r>
              <a:rPr lang="en-US" altLang="fr-FR" sz="2600" b="1" kern="1200" err="1">
                <a:solidFill>
                  <a:schemeClr val="bg1"/>
                </a:solidFill>
                <a:latin typeface="+mj-lt"/>
                <a:ea typeface="+mj-ea"/>
                <a:cs typeface="+mj-cs"/>
              </a:rPr>
              <a:t>Newtonien</a:t>
            </a:r>
            <a:r>
              <a:rPr lang="en-US" altLang="fr-FR" sz="2600" b="1" kern="1200">
                <a:solidFill>
                  <a:schemeClr val="bg1"/>
                </a:solidFill>
                <a:latin typeface="+mj-lt"/>
                <a:ea typeface="+mj-ea"/>
                <a:cs typeface="+mj-cs"/>
              </a:rPr>
              <a:t> </a:t>
            </a:r>
          </a:p>
        </p:txBody>
      </p:sp>
      <p:pic>
        <p:nvPicPr>
          <p:cNvPr id="3074" name="Picture 2" descr="arthomer Pendule de Newton Jouet Magnétique Cosmos Gyroscope Moto Perpétuel  Physique Ornements à Pendule Jouet Bureau Argent : Amazon.fr: Jeux et Jouets">
            <a:extLst>
              <a:ext uri="{FF2B5EF4-FFF2-40B4-BE49-F238E27FC236}">
                <a16:creationId xmlns:a16="http://schemas.microsoft.com/office/drawing/2014/main" id="{6BB3A4F1-AA05-402B-9E21-6DFB00D5F6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69229" y="961812"/>
            <a:ext cx="4326941" cy="4930987"/>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F6CF192D-F957-435E-8343-D6D90731CF63}"/>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7B114697-3FF6-495B-84F5-7307AC338110}" type="slidenum">
              <a:rPr lang="en-US" smtClean="0"/>
              <a:pPr>
                <a:spcAft>
                  <a:spcPts val="600"/>
                </a:spcAft>
              </a:pPr>
              <a:t>4</a:t>
            </a:fld>
            <a:endParaRPr lang="en-US"/>
          </a:p>
        </p:txBody>
      </p:sp>
    </p:spTree>
    <p:extLst>
      <p:ext uri="{BB962C8B-B14F-4D97-AF65-F5344CB8AC3E}">
        <p14:creationId xmlns:p14="http://schemas.microsoft.com/office/powerpoint/2010/main" val="150803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726A10FB-88AF-426B-8037-19EBF60359B4}"/>
              </a:ext>
            </a:extLst>
          </p:cNvPr>
          <p:cNvSpPr>
            <a:spLocks noGrp="1"/>
          </p:cNvSpPr>
          <p:nvPr>
            <p:ph type="sldNum" sz="quarter" idx="12"/>
          </p:nvPr>
        </p:nvSpPr>
        <p:spPr/>
        <p:txBody>
          <a:bodyPr/>
          <a:lstStyle/>
          <a:p>
            <a:fld id="{7B114697-3FF6-495B-84F5-7307AC338110}" type="slidenum">
              <a:rPr lang="fr-FR" smtClean="0"/>
              <a:t>5</a:t>
            </a:fld>
            <a:endParaRPr lang="fr-FR"/>
          </a:p>
        </p:txBody>
      </p:sp>
      <p:sp>
        <p:nvSpPr>
          <p:cNvPr id="5" name="ZoneTexte 17">
            <a:extLst>
              <a:ext uri="{FF2B5EF4-FFF2-40B4-BE49-F238E27FC236}">
                <a16:creationId xmlns:a16="http://schemas.microsoft.com/office/drawing/2014/main" id="{0B206BEE-22A8-448B-ABE8-3DB9BE1A5647}"/>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fr-FR" altLang="fr-FR" sz="2200" b="1">
                <a:solidFill>
                  <a:srgbClr val="006699"/>
                </a:solidFill>
                <a:latin typeface="Century Gothic" panose="020B0502020202020204" pitchFamily="34" charset="0"/>
              </a:rPr>
              <a:t>La force de Coriolis, qu’est-ce que c’est ?</a:t>
            </a:r>
          </a:p>
        </p:txBody>
      </p:sp>
      <p:sp>
        <p:nvSpPr>
          <p:cNvPr id="6" name="ZoneTexte 5">
            <a:extLst>
              <a:ext uri="{FF2B5EF4-FFF2-40B4-BE49-F238E27FC236}">
                <a16:creationId xmlns:a16="http://schemas.microsoft.com/office/drawing/2014/main" id="{666B1662-B569-498B-ADD2-13D6AC3F77E8}"/>
              </a:ext>
            </a:extLst>
          </p:cNvPr>
          <p:cNvSpPr txBox="1"/>
          <p:nvPr/>
        </p:nvSpPr>
        <p:spPr>
          <a:xfrm>
            <a:off x="99704" y="5387362"/>
            <a:ext cx="5305954" cy="400110"/>
          </a:xfrm>
          <a:prstGeom prst="rect">
            <a:avLst/>
          </a:prstGeom>
          <a:noFill/>
        </p:spPr>
        <p:txBody>
          <a:bodyPr wrap="square">
            <a:spAutoFit/>
          </a:bodyPr>
          <a:lstStyle/>
          <a:p>
            <a:pPr algn="just" eaLnBrk="1" hangingPunct="1">
              <a:defRPr/>
            </a:pPr>
            <a:r>
              <a:rPr lang="fr-FR" sz="2000">
                <a:latin typeface="Century Gothic" panose="020B0502020202020204" pitchFamily="34" charset="0"/>
              </a:rPr>
              <a:t>Découverte en 1835 par Gaspard Coriolis </a:t>
            </a:r>
          </a:p>
        </p:txBody>
      </p:sp>
      <p:pic>
        <p:nvPicPr>
          <p:cNvPr id="5122" name="Picture 2" descr="Gaspard-Gustave Coriolis — Wikipédia">
            <a:extLst>
              <a:ext uri="{FF2B5EF4-FFF2-40B4-BE49-F238E27FC236}">
                <a16:creationId xmlns:a16="http://schemas.microsoft.com/office/drawing/2014/main" id="{593B77D6-7D8B-4456-9A55-E6EFAD1FA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865" y="1800998"/>
            <a:ext cx="2773632" cy="325600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Le jour où Léon Foucault a installé son pendule au Panthéon | CNEWS">
            <a:extLst>
              <a:ext uri="{FF2B5EF4-FFF2-40B4-BE49-F238E27FC236}">
                <a16:creationId xmlns:a16="http://schemas.microsoft.com/office/drawing/2014/main" id="{421E1B9C-E182-4B6A-814D-E66A720D0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497" y="1800998"/>
            <a:ext cx="4341337" cy="3256003"/>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8A24EF78-B544-48D8-8F8A-AE6C1FDE139C}"/>
              </a:ext>
            </a:extLst>
          </p:cNvPr>
          <p:cNvSpPr txBox="1"/>
          <p:nvPr/>
        </p:nvSpPr>
        <p:spPr>
          <a:xfrm>
            <a:off x="6485943" y="5387362"/>
            <a:ext cx="5305954" cy="707886"/>
          </a:xfrm>
          <a:prstGeom prst="rect">
            <a:avLst/>
          </a:prstGeom>
          <a:noFill/>
        </p:spPr>
        <p:txBody>
          <a:bodyPr wrap="square">
            <a:spAutoFit/>
          </a:bodyPr>
          <a:lstStyle/>
          <a:p>
            <a:pPr algn="ctr" eaLnBrk="1" hangingPunct="1">
              <a:defRPr/>
            </a:pPr>
            <a:r>
              <a:rPr lang="fr-FR" sz="2000">
                <a:latin typeface="Century Gothic" panose="020B0502020202020204" pitchFamily="34" charset="0"/>
              </a:rPr>
              <a:t>Observée de manière pratique par Léon Foucault en 1851 </a:t>
            </a:r>
          </a:p>
        </p:txBody>
      </p:sp>
    </p:spTree>
    <p:extLst>
      <p:ext uri="{BB962C8B-B14F-4D97-AF65-F5344CB8AC3E}">
        <p14:creationId xmlns:p14="http://schemas.microsoft.com/office/powerpoint/2010/main" val="69065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A3B1BF-3B25-417D-AF2E-0145E09A2D55}"/>
              </a:ext>
            </a:extLst>
          </p:cNvPr>
          <p:cNvSpPr>
            <a:spLocks noGrp="1"/>
          </p:cNvSpPr>
          <p:nvPr>
            <p:ph type="sldNum" sz="quarter" idx="12"/>
          </p:nvPr>
        </p:nvSpPr>
        <p:spPr/>
        <p:txBody>
          <a:bodyPr/>
          <a:lstStyle/>
          <a:p>
            <a:fld id="{7B114697-3FF6-495B-84F5-7307AC338110}" type="slidenum">
              <a:rPr lang="fr-FR" smtClean="0"/>
              <a:t>6</a:t>
            </a:fld>
            <a:endParaRPr lang="fr-FR"/>
          </a:p>
        </p:txBody>
      </p:sp>
      <p:sp>
        <p:nvSpPr>
          <p:cNvPr id="5" name="ZoneTexte 17">
            <a:extLst>
              <a:ext uri="{FF2B5EF4-FFF2-40B4-BE49-F238E27FC236}">
                <a16:creationId xmlns:a16="http://schemas.microsoft.com/office/drawing/2014/main" id="{17016BBB-4FBF-4A5E-89CA-0DD3CC485203}"/>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fr-FR" altLang="fr-FR" sz="2200" b="1">
                <a:solidFill>
                  <a:srgbClr val="006699"/>
                </a:solidFill>
                <a:latin typeface="Century Gothic" panose="020B0502020202020204" pitchFamily="34" charset="0"/>
              </a:rPr>
              <a:t>La force de Coriolis, qu’est ce que c’est ?</a:t>
            </a: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697BE1F5-AD1D-49E1-82F7-2F163C46DD96}"/>
                  </a:ext>
                </a:extLst>
              </p:cNvPr>
              <p:cNvSpPr txBox="1"/>
              <p:nvPr/>
            </p:nvSpPr>
            <p:spPr>
              <a:xfrm>
                <a:off x="4080138" y="1553180"/>
                <a:ext cx="3754967" cy="4219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rgbClr val="836967"/>
                              </a:solidFill>
                              <a:latin typeface="Cambria Math" panose="02040503050406030204" pitchFamily="18" charset="0"/>
                            </a:rPr>
                          </m:ctrlPr>
                        </m:accPr>
                        <m:e>
                          <m:sSub>
                            <m:sSubPr>
                              <m:ctrlPr>
                                <a:rPr lang="fr-FR" i="1">
                                  <a:solidFill>
                                    <a:srgbClr val="836967"/>
                                  </a:solidFill>
                                  <a:latin typeface="Cambria Math" panose="02040503050406030204" pitchFamily="18" charset="0"/>
                                </a:rPr>
                              </m:ctrlPr>
                            </m:sSubPr>
                            <m:e>
                              <m:r>
                                <a:rPr lang="fr-FR" i="1">
                                  <a:latin typeface="Cambria Math" panose="02040503050406030204" pitchFamily="18" charset="0"/>
                                </a:rPr>
                                <m:t>𝐹</m:t>
                              </m:r>
                            </m:e>
                            <m:sub>
                              <m:r>
                                <a:rPr lang="fr-FR" i="1">
                                  <a:latin typeface="Cambria Math" panose="02040503050406030204" pitchFamily="18" charset="0"/>
                                </a:rPr>
                                <m:t>𝑐</m:t>
                              </m:r>
                            </m:sub>
                          </m:sSub>
                        </m:e>
                      </m:acc>
                      <m:r>
                        <a:rPr lang="fr-FR" i="0">
                          <a:latin typeface="Cambria Math" panose="02040503050406030204" pitchFamily="18" charset="0"/>
                        </a:rPr>
                        <m:t>=−2</m:t>
                      </m:r>
                      <m:r>
                        <a:rPr lang="fr-FR" i="1">
                          <a:latin typeface="Cambria Math" panose="02040503050406030204" pitchFamily="18" charset="0"/>
                        </a:rPr>
                        <m:t>𝑚</m:t>
                      </m:r>
                      <m:acc>
                        <m:accPr>
                          <m:chr m:val="⃗"/>
                          <m:ctrlPr>
                            <a:rPr lang="fr-FR" i="1">
                              <a:solidFill>
                                <a:srgbClr val="836967"/>
                              </a:solidFill>
                              <a:latin typeface="Cambria Math" panose="02040503050406030204" pitchFamily="18" charset="0"/>
                            </a:rPr>
                          </m:ctrlPr>
                        </m:accPr>
                        <m:e>
                          <m:r>
                            <a:rPr lang="fr-FR" i="0">
                              <a:latin typeface="Cambria Math" panose="02040503050406030204" pitchFamily="18" charset="0"/>
                            </a:rPr>
                            <m:t>Ω</m:t>
                          </m:r>
                        </m:e>
                      </m:acc>
                      <m:r>
                        <a:rPr lang="fr-FR" i="0">
                          <a:latin typeface="Cambria Math" panose="02040503050406030204" pitchFamily="18" charset="0"/>
                        </a:rPr>
                        <m:t>∧</m:t>
                      </m:r>
                      <m:acc>
                        <m:accPr>
                          <m:chr m:val="⃗"/>
                          <m:ctrlPr>
                            <a:rPr lang="fr-FR" i="1">
                              <a:solidFill>
                                <a:srgbClr val="836967"/>
                              </a:solidFill>
                              <a:latin typeface="Cambria Math" panose="02040503050406030204" pitchFamily="18" charset="0"/>
                            </a:rPr>
                          </m:ctrlPr>
                        </m:accPr>
                        <m:e>
                          <m:r>
                            <a:rPr lang="fr-FR" i="1">
                              <a:latin typeface="Cambria Math" panose="02040503050406030204" pitchFamily="18" charset="0"/>
                            </a:rPr>
                            <m:t>𝑣</m:t>
                          </m:r>
                          <m:d>
                            <m:dPr>
                              <m:ctrlPr>
                                <a:rPr lang="fr-FR" i="1">
                                  <a:latin typeface="Cambria Math" panose="02040503050406030204" pitchFamily="18" charset="0"/>
                                </a:rPr>
                              </m:ctrlPr>
                            </m:dPr>
                            <m:e>
                              <m:r>
                                <a:rPr lang="fr-FR" i="1">
                                  <a:latin typeface="Cambria Math" panose="02040503050406030204" pitchFamily="18" charset="0"/>
                                </a:rPr>
                                <m:t>𝐴</m:t>
                              </m:r>
                            </m:e>
                          </m:d>
                        </m:e>
                      </m:acc>
                    </m:oMath>
                  </m:oMathPara>
                </a14:m>
                <a:endParaRPr lang="fr-FR"/>
              </a:p>
            </p:txBody>
          </p:sp>
        </mc:Choice>
        <mc:Fallback xmlns="">
          <p:sp>
            <p:nvSpPr>
              <p:cNvPr id="6" name="ZoneTexte 5">
                <a:extLst>
                  <a:ext uri="{FF2B5EF4-FFF2-40B4-BE49-F238E27FC236}">
                    <a16:creationId xmlns:a16="http://schemas.microsoft.com/office/drawing/2014/main" id="{697BE1F5-AD1D-49E1-82F7-2F163C46DD96}"/>
                  </a:ext>
                </a:extLst>
              </p:cNvPr>
              <p:cNvSpPr txBox="1">
                <a:spLocks noRot="1" noChangeAspect="1" noMove="1" noResize="1" noEditPoints="1" noAdjustHandles="1" noChangeArrowheads="1" noChangeShapeType="1" noTextEdit="1"/>
              </p:cNvSpPr>
              <p:nvPr/>
            </p:nvSpPr>
            <p:spPr>
              <a:xfrm>
                <a:off x="4080138" y="1553180"/>
                <a:ext cx="3754967" cy="421910"/>
              </a:xfrm>
              <a:prstGeom prst="rect">
                <a:avLst/>
              </a:prstGeom>
              <a:blipFill>
                <a:blip r:embed="rId3"/>
                <a:stretch>
                  <a:fillRect/>
                </a:stretch>
              </a:blipFill>
            </p:spPr>
            <p:txBody>
              <a:bodyPr/>
              <a:lstStyle/>
              <a:p>
                <a:r>
                  <a:rPr lang="en-US">
                    <a:noFill/>
                  </a:rPr>
                  <a:t> </a:t>
                </a:r>
              </a:p>
            </p:txBody>
          </p:sp>
        </mc:Fallback>
      </mc:AlternateContent>
      <p:sp>
        <p:nvSpPr>
          <p:cNvPr id="7" name="ZoneTexte 6">
            <a:extLst>
              <a:ext uri="{FF2B5EF4-FFF2-40B4-BE49-F238E27FC236}">
                <a16:creationId xmlns:a16="http://schemas.microsoft.com/office/drawing/2014/main" id="{15DE25C3-0196-490B-B18A-C437399D073E}"/>
              </a:ext>
            </a:extLst>
          </p:cNvPr>
          <p:cNvSpPr txBox="1"/>
          <p:nvPr/>
        </p:nvSpPr>
        <p:spPr>
          <a:xfrm>
            <a:off x="3443023" y="1130820"/>
            <a:ext cx="5305954" cy="400110"/>
          </a:xfrm>
          <a:prstGeom prst="rect">
            <a:avLst/>
          </a:prstGeom>
          <a:noFill/>
        </p:spPr>
        <p:txBody>
          <a:bodyPr wrap="square">
            <a:spAutoFit/>
          </a:bodyPr>
          <a:lstStyle/>
          <a:p>
            <a:pPr algn="ctr" eaLnBrk="1" hangingPunct="1">
              <a:defRPr/>
            </a:pPr>
            <a:r>
              <a:rPr lang="fr-FR" sz="2000">
                <a:latin typeface="Century Gothic" panose="020B0502020202020204" pitchFamily="34" charset="0"/>
              </a:rPr>
              <a:t>Expression de la force de Coriolis</a:t>
            </a:r>
          </a:p>
        </p:txBody>
      </p:sp>
      <p:sp>
        <p:nvSpPr>
          <p:cNvPr id="8" name="ZoneTexte 7">
            <a:extLst>
              <a:ext uri="{FF2B5EF4-FFF2-40B4-BE49-F238E27FC236}">
                <a16:creationId xmlns:a16="http://schemas.microsoft.com/office/drawing/2014/main" id="{2EFFAAE9-B188-4975-912F-BB3B3FECF713}"/>
              </a:ext>
            </a:extLst>
          </p:cNvPr>
          <p:cNvSpPr txBox="1"/>
          <p:nvPr/>
        </p:nvSpPr>
        <p:spPr>
          <a:xfrm>
            <a:off x="3534463" y="2101189"/>
            <a:ext cx="5305954" cy="707886"/>
          </a:xfrm>
          <a:prstGeom prst="rect">
            <a:avLst/>
          </a:prstGeom>
          <a:noFill/>
        </p:spPr>
        <p:txBody>
          <a:bodyPr wrap="square">
            <a:spAutoFit/>
          </a:bodyPr>
          <a:lstStyle/>
          <a:p>
            <a:pPr algn="ctr" eaLnBrk="1" hangingPunct="1">
              <a:defRPr/>
            </a:pPr>
            <a:r>
              <a:rPr lang="fr-FR" sz="2000">
                <a:latin typeface="Century Gothic" panose="020B0502020202020204" pitchFamily="34" charset="0"/>
              </a:rPr>
              <a:t>Visualisation concrète de la force de Coriolis</a:t>
            </a:r>
          </a:p>
        </p:txBody>
      </p:sp>
      <p:grpSp>
        <p:nvGrpSpPr>
          <p:cNvPr id="25" name="Groupe 24">
            <a:extLst>
              <a:ext uri="{FF2B5EF4-FFF2-40B4-BE49-F238E27FC236}">
                <a16:creationId xmlns:a16="http://schemas.microsoft.com/office/drawing/2014/main" id="{2DADC11A-C883-44A2-AFDB-BFFFB68C4A34}"/>
              </a:ext>
            </a:extLst>
          </p:cNvPr>
          <p:cNvGrpSpPr/>
          <p:nvPr/>
        </p:nvGrpSpPr>
        <p:grpSpPr>
          <a:xfrm>
            <a:off x="2365984" y="3041500"/>
            <a:ext cx="2520000" cy="3082425"/>
            <a:chOff x="0" y="909000"/>
            <a:chExt cx="2520000" cy="3082425"/>
          </a:xfrm>
        </p:grpSpPr>
        <p:grpSp>
          <p:nvGrpSpPr>
            <p:cNvPr id="23" name="Groupe 22">
              <a:extLst>
                <a:ext uri="{FF2B5EF4-FFF2-40B4-BE49-F238E27FC236}">
                  <a16:creationId xmlns:a16="http://schemas.microsoft.com/office/drawing/2014/main" id="{07ECC4DA-1A82-405C-A85B-E1F210B44C26}"/>
                </a:ext>
              </a:extLst>
            </p:cNvPr>
            <p:cNvGrpSpPr/>
            <p:nvPr/>
          </p:nvGrpSpPr>
          <p:grpSpPr>
            <a:xfrm>
              <a:off x="0" y="909000"/>
              <a:ext cx="2520000" cy="2825266"/>
              <a:chOff x="0" y="909000"/>
              <a:chExt cx="2520000" cy="2825266"/>
            </a:xfrm>
          </p:grpSpPr>
          <p:sp>
            <p:nvSpPr>
              <p:cNvPr id="10" name="Ellipse 9">
                <a:extLst>
                  <a:ext uri="{FF2B5EF4-FFF2-40B4-BE49-F238E27FC236}">
                    <a16:creationId xmlns:a16="http://schemas.microsoft.com/office/drawing/2014/main" id="{651AF604-A11B-448B-82D6-A721C2FD268E}"/>
                  </a:ext>
                </a:extLst>
              </p:cNvPr>
              <p:cNvSpPr/>
              <p:nvPr/>
            </p:nvSpPr>
            <p:spPr>
              <a:xfrm>
                <a:off x="0" y="909000"/>
                <a:ext cx="2520000" cy="252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7</a:t>
                </a:r>
              </a:p>
            </p:txBody>
          </p:sp>
          <p:sp>
            <p:nvSpPr>
              <p:cNvPr id="11" name="Ellipse 10">
                <a:extLst>
                  <a:ext uri="{FF2B5EF4-FFF2-40B4-BE49-F238E27FC236}">
                    <a16:creationId xmlns:a16="http://schemas.microsoft.com/office/drawing/2014/main" id="{72E42E42-6182-4D32-BF96-CD667DF0AC5B}"/>
                  </a:ext>
                </a:extLst>
              </p:cNvPr>
              <p:cNvSpPr/>
              <p:nvPr/>
            </p:nvSpPr>
            <p:spPr>
              <a:xfrm>
                <a:off x="1080000" y="1993632"/>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7</a:t>
                </a:r>
              </a:p>
            </p:txBody>
          </p:sp>
          <p:sp>
            <p:nvSpPr>
              <p:cNvPr id="3" name="Ellipse 2">
                <a:extLst>
                  <a:ext uri="{FF2B5EF4-FFF2-40B4-BE49-F238E27FC236}">
                    <a16:creationId xmlns:a16="http://schemas.microsoft.com/office/drawing/2014/main" id="{D263CA5F-0690-4F53-954C-4C716547FCC8}"/>
                  </a:ext>
                </a:extLst>
              </p:cNvPr>
              <p:cNvSpPr/>
              <p:nvPr/>
            </p:nvSpPr>
            <p:spPr>
              <a:xfrm>
                <a:off x="1224000" y="2143599"/>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a:extLst>
                  <a:ext uri="{FF2B5EF4-FFF2-40B4-BE49-F238E27FC236}">
                    <a16:creationId xmlns:a16="http://schemas.microsoft.com/office/drawing/2014/main" id="{D2ADFD23-F7D0-4E72-B157-80B9EB5BC108}"/>
                  </a:ext>
                </a:extLst>
              </p:cNvPr>
              <p:cNvCxnSpPr>
                <a:cxnSpLocks/>
                <a:stCxn id="10" idx="4"/>
              </p:cNvCxnSpPr>
              <p:nvPr/>
            </p:nvCxnSpPr>
            <p:spPr>
              <a:xfrm flipV="1">
                <a:off x="1260000" y="2702118"/>
                <a:ext cx="0" cy="7268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12389B5-7406-48A0-9515-2801078C913C}"/>
                  </a:ext>
                </a:extLst>
              </p:cNvPr>
              <p:cNvCxnSpPr>
                <a:cxnSpLocks/>
                <a:stCxn id="10" idx="4"/>
              </p:cNvCxnSpPr>
              <p:nvPr/>
            </p:nvCxnSpPr>
            <p:spPr>
              <a:xfrm>
                <a:off x="1260000" y="3429000"/>
                <a:ext cx="9000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34D0E686-E499-4688-AA81-E5D1F470C108}"/>
                  </a:ext>
                </a:extLst>
              </p:cNvPr>
              <p:cNvSpPr txBox="1"/>
              <p:nvPr/>
            </p:nvSpPr>
            <p:spPr>
              <a:xfrm>
                <a:off x="1259233" y="2846735"/>
                <a:ext cx="1016000" cy="276999"/>
              </a:xfrm>
              <a:prstGeom prst="rect">
                <a:avLst/>
              </a:prstGeom>
              <a:noFill/>
            </p:spPr>
            <p:txBody>
              <a:bodyPr wrap="square" rtlCol="0">
                <a:spAutoFit/>
              </a:bodyPr>
              <a:lstStyle/>
              <a:p>
                <a:r>
                  <a:rPr lang="fr-FR" sz="1200">
                    <a:latin typeface="Times New Roman" panose="02020603050405020304" pitchFamily="18" charset="0"/>
                    <a:cs typeface="Times New Roman" panose="02020603050405020304" pitchFamily="18" charset="0"/>
                  </a:rPr>
                  <a:t>vitesse</a:t>
                </a:r>
              </a:p>
            </p:txBody>
          </p:sp>
          <p:sp>
            <p:nvSpPr>
              <p:cNvPr id="22" name="ZoneTexte 21">
                <a:extLst>
                  <a:ext uri="{FF2B5EF4-FFF2-40B4-BE49-F238E27FC236}">
                    <a16:creationId xmlns:a16="http://schemas.microsoft.com/office/drawing/2014/main" id="{FD557FB7-0091-4C0D-ADF4-1E6D4036E658}"/>
                  </a:ext>
                </a:extLst>
              </p:cNvPr>
              <p:cNvSpPr txBox="1"/>
              <p:nvPr/>
            </p:nvSpPr>
            <p:spPr>
              <a:xfrm>
                <a:off x="1224000" y="3457267"/>
                <a:ext cx="1289234" cy="276999"/>
              </a:xfrm>
              <a:prstGeom prst="rect">
                <a:avLst/>
              </a:prstGeom>
              <a:noFill/>
            </p:spPr>
            <p:txBody>
              <a:bodyPr wrap="square" rtlCol="0">
                <a:spAutoFit/>
              </a:bodyPr>
              <a:lstStyle/>
              <a:p>
                <a:r>
                  <a:rPr lang="fr-FR" sz="1200">
                    <a:latin typeface="Times New Roman" panose="02020603050405020304" pitchFamily="18" charset="0"/>
                    <a:cs typeface="Times New Roman" panose="02020603050405020304" pitchFamily="18" charset="0"/>
                  </a:rPr>
                  <a:t>Force de Coriolis</a:t>
                </a:r>
              </a:p>
            </p:txBody>
          </p:sp>
        </p:grpSp>
        <p:sp>
          <p:nvSpPr>
            <p:cNvPr id="24" name="ZoneTexte 23">
              <a:extLst>
                <a:ext uri="{FF2B5EF4-FFF2-40B4-BE49-F238E27FC236}">
                  <a16:creationId xmlns:a16="http://schemas.microsoft.com/office/drawing/2014/main" id="{82CC9878-5E78-448C-93B8-64521FCF6A12}"/>
                </a:ext>
              </a:extLst>
            </p:cNvPr>
            <p:cNvSpPr txBox="1"/>
            <p:nvPr/>
          </p:nvSpPr>
          <p:spPr>
            <a:xfrm>
              <a:off x="272866" y="3714426"/>
              <a:ext cx="1972733" cy="276999"/>
            </a:xfrm>
            <a:prstGeom prst="rect">
              <a:avLst/>
            </a:prstGeom>
            <a:noFill/>
          </p:spPr>
          <p:txBody>
            <a:bodyPr wrap="square" rtlCol="0">
              <a:spAutoFit/>
            </a:bodyPr>
            <a:lstStyle/>
            <a:p>
              <a:pPr algn="ctr"/>
              <a:r>
                <a:rPr lang="fr-FR" sz="1200">
                  <a:latin typeface="Times New Roman" panose="02020603050405020304" pitchFamily="18" charset="0"/>
                  <a:cs typeface="Times New Roman" panose="02020603050405020304" pitchFamily="18" charset="0"/>
                </a:rPr>
                <a:t>Hémisphère Nord</a:t>
              </a:r>
            </a:p>
          </p:txBody>
        </p:sp>
      </p:grpSp>
      <p:grpSp>
        <p:nvGrpSpPr>
          <p:cNvPr id="41" name="Groupe 40">
            <a:extLst>
              <a:ext uri="{FF2B5EF4-FFF2-40B4-BE49-F238E27FC236}">
                <a16:creationId xmlns:a16="http://schemas.microsoft.com/office/drawing/2014/main" id="{38567F1D-CFA6-4798-8682-D9D90764A851}"/>
              </a:ext>
            </a:extLst>
          </p:cNvPr>
          <p:cNvGrpSpPr/>
          <p:nvPr/>
        </p:nvGrpSpPr>
        <p:grpSpPr>
          <a:xfrm>
            <a:off x="7580417" y="3041500"/>
            <a:ext cx="2520000" cy="3082425"/>
            <a:chOff x="5004780" y="2809075"/>
            <a:chExt cx="2520000" cy="3082425"/>
          </a:xfrm>
        </p:grpSpPr>
        <p:grpSp>
          <p:nvGrpSpPr>
            <p:cNvPr id="26" name="Groupe 25">
              <a:extLst>
                <a:ext uri="{FF2B5EF4-FFF2-40B4-BE49-F238E27FC236}">
                  <a16:creationId xmlns:a16="http://schemas.microsoft.com/office/drawing/2014/main" id="{2F640E30-53DE-4C45-9863-578C5558AA3A}"/>
                </a:ext>
              </a:extLst>
            </p:cNvPr>
            <p:cNvGrpSpPr/>
            <p:nvPr/>
          </p:nvGrpSpPr>
          <p:grpSpPr>
            <a:xfrm>
              <a:off x="5004780" y="2809075"/>
              <a:ext cx="2520000" cy="3082425"/>
              <a:chOff x="0" y="909000"/>
              <a:chExt cx="2520000" cy="3082425"/>
            </a:xfrm>
          </p:grpSpPr>
          <p:grpSp>
            <p:nvGrpSpPr>
              <p:cNvPr id="27" name="Groupe 26">
                <a:extLst>
                  <a:ext uri="{FF2B5EF4-FFF2-40B4-BE49-F238E27FC236}">
                    <a16:creationId xmlns:a16="http://schemas.microsoft.com/office/drawing/2014/main" id="{ADE9F609-DF11-471A-9B95-6FB61B11DEC3}"/>
                  </a:ext>
                </a:extLst>
              </p:cNvPr>
              <p:cNvGrpSpPr/>
              <p:nvPr/>
            </p:nvGrpSpPr>
            <p:grpSpPr>
              <a:xfrm>
                <a:off x="0" y="909000"/>
                <a:ext cx="2520000" cy="2853825"/>
                <a:chOff x="0" y="909000"/>
                <a:chExt cx="2520000" cy="2853825"/>
              </a:xfrm>
            </p:grpSpPr>
            <p:sp>
              <p:nvSpPr>
                <p:cNvPr id="29" name="Ellipse 28">
                  <a:extLst>
                    <a:ext uri="{FF2B5EF4-FFF2-40B4-BE49-F238E27FC236}">
                      <a16:creationId xmlns:a16="http://schemas.microsoft.com/office/drawing/2014/main" id="{5CC876E8-BE2E-4E68-91F0-0EE6A17BDB2D}"/>
                    </a:ext>
                  </a:extLst>
                </p:cNvPr>
                <p:cNvSpPr/>
                <p:nvPr/>
              </p:nvSpPr>
              <p:spPr>
                <a:xfrm>
                  <a:off x="0" y="909000"/>
                  <a:ext cx="2520000" cy="252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7</a:t>
                  </a:r>
                </a:p>
              </p:txBody>
            </p:sp>
            <p:sp>
              <p:nvSpPr>
                <p:cNvPr id="30" name="Ellipse 29">
                  <a:extLst>
                    <a:ext uri="{FF2B5EF4-FFF2-40B4-BE49-F238E27FC236}">
                      <a16:creationId xmlns:a16="http://schemas.microsoft.com/office/drawing/2014/main" id="{1B9D5084-B064-405C-BA6B-781E1A39E670}"/>
                    </a:ext>
                  </a:extLst>
                </p:cNvPr>
                <p:cNvSpPr/>
                <p:nvPr/>
              </p:nvSpPr>
              <p:spPr>
                <a:xfrm>
                  <a:off x="1080000" y="1993632"/>
                  <a:ext cx="360000" cy="36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7</a:t>
                  </a:r>
                </a:p>
              </p:txBody>
            </p:sp>
            <p:cxnSp>
              <p:nvCxnSpPr>
                <p:cNvPr id="32" name="Connecteur droit avec flèche 31">
                  <a:extLst>
                    <a:ext uri="{FF2B5EF4-FFF2-40B4-BE49-F238E27FC236}">
                      <a16:creationId xmlns:a16="http://schemas.microsoft.com/office/drawing/2014/main" id="{999FCA89-4A9E-4366-9519-7F4977DF5D49}"/>
                    </a:ext>
                  </a:extLst>
                </p:cNvPr>
                <p:cNvCxnSpPr>
                  <a:cxnSpLocks/>
                  <a:stCxn id="29" idx="4"/>
                </p:cNvCxnSpPr>
                <p:nvPr/>
              </p:nvCxnSpPr>
              <p:spPr>
                <a:xfrm flipV="1">
                  <a:off x="1260000" y="2702118"/>
                  <a:ext cx="0" cy="7268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ABD1BE7F-EEB9-449F-AD4A-0F223F6710EF}"/>
                    </a:ext>
                  </a:extLst>
                </p:cNvPr>
                <p:cNvCxnSpPr>
                  <a:cxnSpLocks/>
                  <a:stCxn id="29" idx="4"/>
                </p:cNvCxnSpPr>
                <p:nvPr/>
              </p:nvCxnSpPr>
              <p:spPr>
                <a:xfrm flipH="1">
                  <a:off x="324000" y="3429000"/>
                  <a:ext cx="9360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64BA41B2-6918-45A7-8606-9AF48E80D0FF}"/>
                    </a:ext>
                  </a:extLst>
                </p:cNvPr>
                <p:cNvSpPr txBox="1"/>
                <p:nvPr/>
              </p:nvSpPr>
              <p:spPr>
                <a:xfrm>
                  <a:off x="1259233" y="2846735"/>
                  <a:ext cx="1016000" cy="276999"/>
                </a:xfrm>
                <a:prstGeom prst="rect">
                  <a:avLst/>
                </a:prstGeom>
                <a:noFill/>
              </p:spPr>
              <p:txBody>
                <a:bodyPr wrap="square" rtlCol="0">
                  <a:spAutoFit/>
                </a:bodyPr>
                <a:lstStyle/>
                <a:p>
                  <a:r>
                    <a:rPr lang="fr-FR" sz="1200">
                      <a:latin typeface="Times New Roman" panose="02020603050405020304" pitchFamily="18" charset="0"/>
                      <a:cs typeface="Times New Roman" panose="02020603050405020304" pitchFamily="18" charset="0"/>
                    </a:rPr>
                    <a:t>vitesse</a:t>
                  </a:r>
                </a:p>
              </p:txBody>
            </p:sp>
            <p:sp>
              <p:nvSpPr>
                <p:cNvPr id="35" name="ZoneTexte 34">
                  <a:extLst>
                    <a:ext uri="{FF2B5EF4-FFF2-40B4-BE49-F238E27FC236}">
                      <a16:creationId xmlns:a16="http://schemas.microsoft.com/office/drawing/2014/main" id="{E8ABB684-F709-433A-B01B-B8CB4D00DE1C}"/>
                    </a:ext>
                  </a:extLst>
                </p:cNvPr>
                <p:cNvSpPr txBox="1"/>
                <p:nvPr/>
              </p:nvSpPr>
              <p:spPr>
                <a:xfrm>
                  <a:off x="324000" y="3485826"/>
                  <a:ext cx="1289234" cy="276999"/>
                </a:xfrm>
                <a:prstGeom prst="rect">
                  <a:avLst/>
                </a:prstGeom>
                <a:noFill/>
              </p:spPr>
              <p:txBody>
                <a:bodyPr wrap="square" rtlCol="0">
                  <a:spAutoFit/>
                </a:bodyPr>
                <a:lstStyle/>
                <a:p>
                  <a:r>
                    <a:rPr lang="fr-FR" sz="1200">
                      <a:latin typeface="Times New Roman" panose="02020603050405020304" pitchFamily="18" charset="0"/>
                      <a:cs typeface="Times New Roman" panose="02020603050405020304" pitchFamily="18" charset="0"/>
                    </a:rPr>
                    <a:t>Force de Coriolis</a:t>
                  </a:r>
                </a:p>
              </p:txBody>
            </p:sp>
          </p:grpSp>
          <p:sp>
            <p:nvSpPr>
              <p:cNvPr id="28" name="ZoneTexte 27">
                <a:extLst>
                  <a:ext uri="{FF2B5EF4-FFF2-40B4-BE49-F238E27FC236}">
                    <a16:creationId xmlns:a16="http://schemas.microsoft.com/office/drawing/2014/main" id="{0897E3FC-4AA6-4818-A9CC-47721459DDA3}"/>
                  </a:ext>
                </a:extLst>
              </p:cNvPr>
              <p:cNvSpPr txBox="1"/>
              <p:nvPr/>
            </p:nvSpPr>
            <p:spPr>
              <a:xfrm>
                <a:off x="272866" y="3714426"/>
                <a:ext cx="1972733" cy="276999"/>
              </a:xfrm>
              <a:prstGeom prst="rect">
                <a:avLst/>
              </a:prstGeom>
              <a:noFill/>
            </p:spPr>
            <p:txBody>
              <a:bodyPr wrap="square" rtlCol="0">
                <a:spAutoFit/>
              </a:bodyPr>
              <a:lstStyle/>
              <a:p>
                <a:pPr algn="ctr"/>
                <a:r>
                  <a:rPr lang="fr-FR" sz="1200">
                    <a:latin typeface="Times New Roman" panose="02020603050405020304" pitchFamily="18" charset="0"/>
                    <a:cs typeface="Times New Roman" panose="02020603050405020304" pitchFamily="18" charset="0"/>
                  </a:rPr>
                  <a:t>Hémisphère Sud</a:t>
                </a:r>
              </a:p>
            </p:txBody>
          </p:sp>
        </p:grpSp>
        <p:cxnSp>
          <p:nvCxnSpPr>
            <p:cNvPr id="37" name="Connecteur droit 36">
              <a:extLst>
                <a:ext uri="{FF2B5EF4-FFF2-40B4-BE49-F238E27FC236}">
                  <a16:creationId xmlns:a16="http://schemas.microsoft.com/office/drawing/2014/main" id="{4993694B-67F1-47C4-8D5C-FAF24EDFB380}"/>
                </a:ext>
              </a:extLst>
            </p:cNvPr>
            <p:cNvCxnSpPr>
              <a:stCxn id="30" idx="1"/>
              <a:endCxn id="30" idx="5"/>
            </p:cNvCxnSpPr>
            <p:nvPr/>
          </p:nvCxnSpPr>
          <p:spPr>
            <a:xfrm>
              <a:off x="6137501" y="3946428"/>
              <a:ext cx="254558" cy="2545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E26FA77F-8D85-46DC-BA0E-C86B99C4A55F}"/>
                </a:ext>
              </a:extLst>
            </p:cNvPr>
            <p:cNvCxnSpPr>
              <a:cxnSpLocks/>
              <a:stCxn id="30" idx="7"/>
              <a:endCxn id="30" idx="3"/>
            </p:cNvCxnSpPr>
            <p:nvPr/>
          </p:nvCxnSpPr>
          <p:spPr>
            <a:xfrm flipH="1">
              <a:off x="6137501" y="3946428"/>
              <a:ext cx="254558" cy="2545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790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2484E89-2171-485F-8568-3ABD3CE4FAA8}"/>
              </a:ext>
            </a:extLst>
          </p:cNvPr>
          <p:cNvSpPr>
            <a:spLocks noGrp="1"/>
          </p:cNvSpPr>
          <p:nvPr>
            <p:ph type="sldNum" sz="quarter" idx="12"/>
          </p:nvPr>
        </p:nvSpPr>
        <p:spPr/>
        <p:txBody>
          <a:bodyPr/>
          <a:lstStyle/>
          <a:p>
            <a:fld id="{7B114697-3FF6-495B-84F5-7307AC338110}" type="slidenum">
              <a:rPr lang="fr-FR" smtClean="0"/>
              <a:t>7</a:t>
            </a:fld>
            <a:endParaRPr lang="fr-FR"/>
          </a:p>
        </p:txBody>
      </p:sp>
      <p:sp>
        <p:nvSpPr>
          <p:cNvPr id="5" name="ZoneTexte 17">
            <a:extLst>
              <a:ext uri="{FF2B5EF4-FFF2-40B4-BE49-F238E27FC236}">
                <a16:creationId xmlns:a16="http://schemas.microsoft.com/office/drawing/2014/main" id="{55BFB06B-C030-44EC-B1C4-97FDF45714C2}"/>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fr-FR" altLang="fr-FR" sz="2200" b="1">
                <a:solidFill>
                  <a:srgbClr val="006699"/>
                </a:solidFill>
                <a:latin typeface="Century Gothic" panose="020B0502020202020204" pitchFamily="34" charset="0"/>
              </a:rPr>
              <a:t>Les gyromètre utilisant la force de Coriolis</a:t>
            </a:r>
          </a:p>
        </p:txBody>
      </p:sp>
      <p:sp>
        <p:nvSpPr>
          <p:cNvPr id="6" name="ZoneTexte 5">
            <a:extLst>
              <a:ext uri="{FF2B5EF4-FFF2-40B4-BE49-F238E27FC236}">
                <a16:creationId xmlns:a16="http://schemas.microsoft.com/office/drawing/2014/main" id="{012951D6-CA40-4863-88EF-91272CFF378B}"/>
              </a:ext>
            </a:extLst>
          </p:cNvPr>
          <p:cNvSpPr txBox="1"/>
          <p:nvPr/>
        </p:nvSpPr>
        <p:spPr>
          <a:xfrm>
            <a:off x="3443023" y="1130820"/>
            <a:ext cx="5305954" cy="707886"/>
          </a:xfrm>
          <a:prstGeom prst="rect">
            <a:avLst/>
          </a:prstGeom>
          <a:noFill/>
        </p:spPr>
        <p:txBody>
          <a:bodyPr wrap="square">
            <a:spAutoFit/>
          </a:bodyPr>
          <a:lstStyle/>
          <a:p>
            <a:pPr algn="ctr" eaLnBrk="1" hangingPunct="1">
              <a:defRPr/>
            </a:pPr>
            <a:r>
              <a:rPr lang="fr-FR" sz="2000">
                <a:latin typeface="Century Gothic" panose="020B0502020202020204" pitchFamily="34" charset="0"/>
              </a:rPr>
              <a:t>Les MEMS ou </a:t>
            </a:r>
          </a:p>
          <a:p>
            <a:pPr algn="ctr" eaLnBrk="1" hangingPunct="1">
              <a:defRPr/>
            </a:pPr>
            <a:r>
              <a:rPr lang="fr-FR" sz="2000">
                <a:latin typeface="Century Gothic" panose="020B0502020202020204" pitchFamily="34" charset="0"/>
              </a:rPr>
              <a:t>Micro Electro </a:t>
            </a:r>
            <a:r>
              <a:rPr lang="fr-FR" sz="2000" err="1">
                <a:latin typeface="Century Gothic" panose="020B0502020202020204" pitchFamily="34" charset="0"/>
              </a:rPr>
              <a:t>Mecanical</a:t>
            </a:r>
            <a:r>
              <a:rPr lang="fr-FR" sz="2000">
                <a:latin typeface="Century Gothic" panose="020B0502020202020204" pitchFamily="34" charset="0"/>
              </a:rPr>
              <a:t> </a:t>
            </a:r>
            <a:r>
              <a:rPr lang="fr-FR" sz="2000" err="1">
                <a:latin typeface="Century Gothic" panose="020B0502020202020204" pitchFamily="34" charset="0"/>
              </a:rPr>
              <a:t>Systems</a:t>
            </a:r>
            <a:endParaRPr lang="fr-FR" sz="2000">
              <a:latin typeface="Century Gothic" panose="020B0502020202020204" pitchFamily="34" charset="0"/>
            </a:endParaRPr>
          </a:p>
        </p:txBody>
      </p:sp>
      <p:pic>
        <p:nvPicPr>
          <p:cNvPr id="7170" name="Picture 2" descr="Un accéléromètre miniaturisé pour les vêtements et objets connectés">
            <a:extLst>
              <a:ext uri="{FF2B5EF4-FFF2-40B4-BE49-F238E27FC236}">
                <a16:creationId xmlns:a16="http://schemas.microsoft.com/office/drawing/2014/main" id="{FFD4AF3F-5140-428A-8338-147C0292F4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44"/>
          <a:stretch/>
        </p:blipFill>
        <p:spPr bwMode="auto">
          <a:xfrm>
            <a:off x="510817" y="2135187"/>
            <a:ext cx="4758864" cy="437534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ttention, le gyroscope de votre smartphone pourrait vous écouter !">
            <a:extLst>
              <a:ext uri="{FF2B5EF4-FFF2-40B4-BE49-F238E27FC236}">
                <a16:creationId xmlns:a16="http://schemas.microsoft.com/office/drawing/2014/main" id="{73124ED2-04BE-4AB5-8F12-4D62878682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60" r="12791"/>
          <a:stretch/>
        </p:blipFill>
        <p:spPr bwMode="auto">
          <a:xfrm>
            <a:off x="5431535" y="2242411"/>
            <a:ext cx="5754521" cy="4375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C993584-D894-4810-8AA7-9B6A4FBE0B52}"/>
              </a:ext>
            </a:extLst>
          </p:cNvPr>
          <p:cNvSpPr>
            <a:spLocks noGrp="1"/>
          </p:cNvSpPr>
          <p:nvPr>
            <p:ph type="sldNum" sz="quarter" idx="12"/>
          </p:nvPr>
        </p:nvSpPr>
        <p:spPr/>
        <p:txBody>
          <a:bodyPr/>
          <a:lstStyle/>
          <a:p>
            <a:fld id="{7B114697-3FF6-495B-84F5-7307AC338110}" type="slidenum">
              <a:rPr lang="fr-FR" smtClean="0"/>
              <a:t>8</a:t>
            </a:fld>
            <a:endParaRPr lang="fr-FR"/>
          </a:p>
        </p:txBody>
      </p:sp>
      <p:sp>
        <p:nvSpPr>
          <p:cNvPr id="5" name="ZoneTexte 17">
            <a:extLst>
              <a:ext uri="{FF2B5EF4-FFF2-40B4-BE49-F238E27FC236}">
                <a16:creationId xmlns:a16="http://schemas.microsoft.com/office/drawing/2014/main" id="{F3721BF3-971C-461F-8846-6FC0BE8C3A43}"/>
              </a:ext>
            </a:extLst>
          </p:cNvPr>
          <p:cNvSpPr txBox="1">
            <a:spLocks noChangeArrowheads="1"/>
          </p:cNvSpPr>
          <p:nvPr/>
        </p:nvSpPr>
        <p:spPr bwMode="auto">
          <a:xfrm>
            <a:off x="5887637" y="296228"/>
            <a:ext cx="62027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fr-FR" altLang="fr-FR" sz="2200" b="1">
                <a:solidFill>
                  <a:srgbClr val="006699"/>
                </a:solidFill>
                <a:latin typeface="Century Gothic"/>
              </a:rPr>
              <a:t>Les gyromètres utilisant la force de Coriolis  </a:t>
            </a:r>
          </a:p>
        </p:txBody>
      </p:sp>
      <p:sp>
        <p:nvSpPr>
          <p:cNvPr id="7" name="ZoneTexte 6">
            <a:extLst>
              <a:ext uri="{FF2B5EF4-FFF2-40B4-BE49-F238E27FC236}">
                <a16:creationId xmlns:a16="http://schemas.microsoft.com/office/drawing/2014/main" id="{E93AA820-8CA5-431C-82D2-70E55EAD1FCD}"/>
              </a:ext>
            </a:extLst>
          </p:cNvPr>
          <p:cNvSpPr txBox="1"/>
          <p:nvPr/>
        </p:nvSpPr>
        <p:spPr>
          <a:xfrm>
            <a:off x="7695058" y="2513828"/>
            <a:ext cx="4114291" cy="1323439"/>
          </a:xfrm>
          <a:prstGeom prst="rect">
            <a:avLst/>
          </a:prstGeom>
          <a:noFill/>
        </p:spPr>
        <p:txBody>
          <a:bodyPr wrap="square">
            <a:spAutoFit/>
          </a:bodyPr>
          <a:lstStyle/>
          <a:p>
            <a:pPr eaLnBrk="1" hangingPunct="1">
              <a:defRPr/>
            </a:pPr>
            <a:r>
              <a:rPr lang="fr-FR" sz="2000">
                <a:latin typeface="Century Gothic" panose="020B0502020202020204" pitchFamily="34" charset="0"/>
              </a:rPr>
              <a:t>Deux composants principaux :</a:t>
            </a:r>
          </a:p>
          <a:p>
            <a:pPr eaLnBrk="1" hangingPunct="1">
              <a:defRPr/>
            </a:pPr>
            <a:r>
              <a:rPr lang="fr-FR" sz="2000">
                <a:latin typeface="Century Gothic" panose="020B0502020202020204" pitchFamily="34" charset="0"/>
              </a:rPr>
              <a:t>- Une masse pilote</a:t>
            </a:r>
          </a:p>
          <a:p>
            <a:pPr eaLnBrk="1" hangingPunct="1">
              <a:defRPr/>
            </a:pPr>
            <a:r>
              <a:rPr lang="fr-FR" sz="2000">
                <a:latin typeface="Century Gothic" panose="020B0502020202020204" pitchFamily="34" charset="0"/>
              </a:rPr>
              <a:t>- Une masse d’épreuve </a:t>
            </a:r>
          </a:p>
          <a:p>
            <a:pPr eaLnBrk="1" hangingPunct="1">
              <a:defRPr/>
            </a:pPr>
            <a:endParaRPr lang="fr-FR" sz="2000">
              <a:latin typeface="Century Gothic" panose="020B0502020202020204" pitchFamily="34" charset="0"/>
            </a:endParaRPr>
          </a:p>
        </p:txBody>
      </p:sp>
      <p:pic>
        <p:nvPicPr>
          <p:cNvPr id="13" name="Image 12">
            <a:extLst>
              <a:ext uri="{FF2B5EF4-FFF2-40B4-BE49-F238E27FC236}">
                <a16:creationId xmlns:a16="http://schemas.microsoft.com/office/drawing/2014/main" id="{FCC1C7CC-E28E-4246-80E8-38B0F2F6E342}"/>
              </a:ext>
            </a:extLst>
          </p:cNvPr>
          <p:cNvPicPr>
            <a:picLocks noChangeAspect="1"/>
          </p:cNvPicPr>
          <p:nvPr/>
        </p:nvPicPr>
        <p:blipFill rotWithShape="1">
          <a:blip r:embed="rId3"/>
          <a:srcRect t="3970"/>
          <a:stretch/>
        </p:blipFill>
        <p:spPr>
          <a:xfrm>
            <a:off x="382651" y="1643743"/>
            <a:ext cx="7078270" cy="4387048"/>
          </a:xfrm>
          <a:prstGeom prst="rect">
            <a:avLst/>
          </a:prstGeom>
        </p:spPr>
      </p:pic>
    </p:spTree>
    <p:extLst>
      <p:ext uri="{BB962C8B-B14F-4D97-AF65-F5344CB8AC3E}">
        <p14:creationId xmlns:p14="http://schemas.microsoft.com/office/powerpoint/2010/main" val="59197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C993584-D894-4810-8AA7-9B6A4FBE0B52}"/>
              </a:ext>
            </a:extLst>
          </p:cNvPr>
          <p:cNvSpPr>
            <a:spLocks noGrp="1"/>
          </p:cNvSpPr>
          <p:nvPr>
            <p:ph type="sldNum" sz="quarter" idx="12"/>
          </p:nvPr>
        </p:nvSpPr>
        <p:spPr/>
        <p:txBody>
          <a:bodyPr/>
          <a:lstStyle/>
          <a:p>
            <a:fld id="{7B114697-3FF6-495B-84F5-7307AC338110}" type="slidenum">
              <a:rPr lang="fr-FR" smtClean="0"/>
              <a:t>9</a:t>
            </a:fld>
            <a:endParaRPr lang="fr-FR"/>
          </a:p>
        </p:txBody>
      </p:sp>
      <p:sp>
        <p:nvSpPr>
          <p:cNvPr id="5" name="ZoneTexte 17">
            <a:extLst>
              <a:ext uri="{FF2B5EF4-FFF2-40B4-BE49-F238E27FC236}">
                <a16:creationId xmlns:a16="http://schemas.microsoft.com/office/drawing/2014/main" id="{F3721BF3-971C-461F-8846-6FC0BE8C3A43}"/>
              </a:ext>
            </a:extLst>
          </p:cNvPr>
          <p:cNvSpPr txBox="1">
            <a:spLocks noChangeArrowheads="1"/>
          </p:cNvSpPr>
          <p:nvPr/>
        </p:nvSpPr>
        <p:spPr bwMode="auto">
          <a:xfrm>
            <a:off x="6187440" y="296228"/>
            <a:ext cx="59029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fr-FR" altLang="fr-FR" sz="2200" b="1">
                <a:solidFill>
                  <a:srgbClr val="006699"/>
                </a:solidFill>
                <a:latin typeface="Century Gothic" panose="020B0502020202020204" pitchFamily="34" charset="0"/>
              </a:rPr>
              <a:t>Les gyromètre utilisant la force de Coriolis</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E93AA820-8CA5-431C-82D2-70E55EAD1FCD}"/>
                  </a:ext>
                </a:extLst>
              </p:cNvPr>
              <p:cNvSpPr txBox="1"/>
              <p:nvPr/>
            </p:nvSpPr>
            <p:spPr>
              <a:xfrm>
                <a:off x="6187440" y="1371185"/>
                <a:ext cx="5305954" cy="3007939"/>
              </a:xfrm>
              <a:prstGeom prst="rect">
                <a:avLst/>
              </a:prstGeom>
              <a:noFill/>
            </p:spPr>
            <p:txBody>
              <a:bodyPr wrap="square">
                <a:spAutoFit/>
              </a:bodyPr>
              <a:lstStyle/>
              <a:p>
                <a:pPr eaLnBrk="1" hangingPunct="1">
                  <a:defRPr/>
                </a:pPr>
                <a:r>
                  <a:rPr lang="fr-FR" sz="2800">
                    <a:latin typeface="Century Gothic" panose="020B0502020202020204" pitchFamily="34" charset="0"/>
                  </a:rPr>
                  <a:t>Calcul de l’amplitude : </a:t>
                </a: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400" i="1" smtClean="0">
                          <a:effectLst/>
                          <a:latin typeface="Cambria Math" panose="02040503050406030204" pitchFamily="18" charset="0"/>
                          <a:ea typeface="Calibri" panose="020F0502020204030204" pitchFamily="34" charset="0"/>
                          <a:cs typeface="Arial" panose="020B0604020202020204" pitchFamily="34" charset="0"/>
                        </a:rPr>
                        <m:t>𝑚</m:t>
                      </m:r>
                      <m:acc>
                        <m:accPr>
                          <m:chr m:val="̈"/>
                          <m:ctrlPr>
                            <a:rPr lang="fr-FR" sz="2400" i="1">
                              <a:effectLst/>
                              <a:latin typeface="Cambria Math" panose="02040503050406030204" pitchFamily="18" charset="0"/>
                              <a:ea typeface="Calibri" panose="020F0502020204030204" pitchFamily="34" charset="0"/>
                              <a:cs typeface="Arial" panose="020B0604020202020204" pitchFamily="34" charset="0"/>
                            </a:rPr>
                          </m:ctrlPr>
                        </m:accPr>
                        <m:e>
                          <m:r>
                            <a:rPr lang="fr-FR" sz="2400" i="1">
                              <a:effectLst/>
                              <a:latin typeface="Cambria Math" panose="02040503050406030204" pitchFamily="18" charset="0"/>
                              <a:ea typeface="Calibri" panose="020F0502020204030204" pitchFamily="34" charset="0"/>
                              <a:cs typeface="Arial" panose="020B0604020202020204" pitchFamily="34" charset="0"/>
                            </a:rPr>
                            <m:t>𝑦</m:t>
                          </m:r>
                        </m:e>
                      </m:acc>
                      <m:r>
                        <a:rPr lang="fr-FR" sz="2400" b="0" i="1" smtClean="0">
                          <a:effectLst/>
                          <a:latin typeface="Cambria Math" panose="02040503050406030204" pitchFamily="18" charset="0"/>
                          <a:ea typeface="Calibri" panose="020F0502020204030204" pitchFamily="34" charset="0"/>
                          <a:cs typeface="Arial" panose="020B0604020202020204" pitchFamily="34" charset="0"/>
                        </a:rPr>
                        <m:t>(</m:t>
                      </m:r>
                      <m:r>
                        <a:rPr lang="fr-FR" sz="2400" b="0" i="1" smtClean="0">
                          <a:effectLst/>
                          <a:latin typeface="Cambria Math" panose="02040503050406030204" pitchFamily="18" charset="0"/>
                          <a:ea typeface="Calibri" panose="020F0502020204030204" pitchFamily="34" charset="0"/>
                          <a:cs typeface="Arial" panose="020B0604020202020204" pitchFamily="34" charset="0"/>
                        </a:rPr>
                        <m:t>𝑡</m:t>
                      </m:r>
                      <m:r>
                        <a:rPr lang="fr-FR" sz="2400" b="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fr-FR" sz="2400" i="1">
                              <a:effectLst/>
                              <a:latin typeface="Cambria Math" panose="02040503050406030204" pitchFamily="18" charset="0"/>
                              <a:ea typeface="Yu Mincho" panose="02020400000000000000" pitchFamily="18" charset="-128"/>
                              <a:cs typeface="Arial" panose="020B0604020202020204" pitchFamily="34" charset="0"/>
                            </a:rPr>
                          </m:ctrlPr>
                        </m:sSubPr>
                        <m:e>
                          <m:r>
                            <a:rPr lang="fr-FR" sz="2400" i="1">
                              <a:effectLst/>
                              <a:latin typeface="Cambria Math" panose="02040503050406030204" pitchFamily="18" charset="0"/>
                              <a:ea typeface="Yu Mincho" panose="02020400000000000000" pitchFamily="18" charset="-128"/>
                              <a:cs typeface="Arial" panose="020B0604020202020204" pitchFamily="34" charset="0"/>
                            </a:rPr>
                            <m:t>𝑘</m:t>
                          </m:r>
                        </m:e>
                        <m:sub>
                          <m:r>
                            <a:rPr lang="fr-FR" sz="2400" i="1">
                              <a:effectLst/>
                              <a:latin typeface="Cambria Math" panose="02040503050406030204" pitchFamily="18" charset="0"/>
                              <a:ea typeface="Yu Mincho" panose="02020400000000000000" pitchFamily="18" charset="-128"/>
                              <a:cs typeface="Arial" panose="020B0604020202020204" pitchFamily="34" charset="0"/>
                            </a:rPr>
                            <m:t>𝑦</m:t>
                          </m:r>
                        </m:sub>
                      </m:sSub>
                      <m:r>
                        <a:rPr lang="fr-FR" sz="2400" i="1">
                          <a:effectLst/>
                          <a:latin typeface="Cambria Math" panose="02040503050406030204" pitchFamily="18" charset="0"/>
                          <a:ea typeface="Yu Mincho" panose="02020400000000000000" pitchFamily="18" charset="-128"/>
                          <a:cs typeface="Arial" panose="020B0604020202020204" pitchFamily="34" charset="0"/>
                        </a:rPr>
                        <m:t>𝑦</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𝑡</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m:t>
                      </m:r>
                      <m:sSub>
                        <m:sSubPr>
                          <m:ctrlPr>
                            <a:rPr lang="fr-FR" sz="2400" i="1">
                              <a:effectLst/>
                              <a:latin typeface="Cambria Math" panose="02040503050406030204" pitchFamily="18" charset="0"/>
                              <a:ea typeface="Yu Mincho" panose="02020400000000000000" pitchFamily="18" charset="-128"/>
                              <a:cs typeface="Arial" panose="020B0604020202020204" pitchFamily="34" charset="0"/>
                            </a:rPr>
                          </m:ctrlPr>
                        </m:sSubPr>
                        <m:e>
                          <m:r>
                            <a:rPr lang="fr-FR" sz="2400" i="1">
                              <a:effectLst/>
                              <a:latin typeface="Cambria Math" panose="02040503050406030204" pitchFamily="18" charset="0"/>
                              <a:ea typeface="Yu Mincho" panose="02020400000000000000" pitchFamily="18" charset="-128"/>
                              <a:cs typeface="Arial" panose="020B0604020202020204" pitchFamily="34" charset="0"/>
                            </a:rPr>
                            <m:t>𝐶</m:t>
                          </m:r>
                        </m:e>
                        <m:sub>
                          <m:r>
                            <a:rPr lang="fr-FR" sz="2400" i="1">
                              <a:effectLst/>
                              <a:latin typeface="Cambria Math" panose="02040503050406030204" pitchFamily="18" charset="0"/>
                              <a:ea typeface="Yu Mincho" panose="02020400000000000000" pitchFamily="18" charset="-128"/>
                              <a:cs typeface="Arial" panose="020B0604020202020204" pitchFamily="34" charset="0"/>
                            </a:rPr>
                            <m:t>𝑦</m:t>
                          </m:r>
                        </m:sub>
                      </m:sSub>
                      <m:acc>
                        <m:accPr>
                          <m:chr m:val="̇"/>
                          <m:ctrlPr>
                            <a:rPr lang="fr-FR" sz="2400" i="1">
                              <a:effectLst/>
                              <a:latin typeface="Cambria Math" panose="02040503050406030204" pitchFamily="18" charset="0"/>
                              <a:ea typeface="Yu Mincho" panose="02020400000000000000" pitchFamily="18" charset="-128"/>
                              <a:cs typeface="Arial" panose="020B0604020202020204" pitchFamily="34" charset="0"/>
                            </a:rPr>
                          </m:ctrlPr>
                        </m:accPr>
                        <m:e>
                          <m:r>
                            <a:rPr lang="fr-FR" sz="2400" i="1">
                              <a:effectLst/>
                              <a:latin typeface="Cambria Math" panose="02040503050406030204" pitchFamily="18" charset="0"/>
                              <a:ea typeface="Yu Mincho" panose="02020400000000000000" pitchFamily="18" charset="-128"/>
                              <a:cs typeface="Arial" panose="020B0604020202020204" pitchFamily="34" charset="0"/>
                            </a:rPr>
                            <m:t>𝑦</m:t>
                          </m:r>
                        </m:e>
                      </m:acc>
                      <m:r>
                        <a:rPr lang="fr-FR" sz="2400" b="0" i="1" smtClean="0">
                          <a:effectLst/>
                          <a:latin typeface="Cambria Math" panose="02040503050406030204" pitchFamily="18" charset="0"/>
                          <a:ea typeface="Yu Mincho" panose="02020400000000000000" pitchFamily="18" charset="-128"/>
                          <a:cs typeface="Arial" panose="020B0604020202020204" pitchFamily="34" charset="0"/>
                        </a:rPr>
                        <m:t>(</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𝑡</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m:t>
                      </m:r>
                      <m:sSub>
                        <m:sSubPr>
                          <m:ctrlPr>
                            <a:rPr lang="fr-FR" sz="2400" i="1">
                              <a:effectLst/>
                              <a:latin typeface="Cambria Math" panose="02040503050406030204" pitchFamily="18" charset="0"/>
                              <a:ea typeface="Yu Mincho" panose="02020400000000000000" pitchFamily="18" charset="-128"/>
                              <a:cs typeface="Arial" panose="020B0604020202020204" pitchFamily="34" charset="0"/>
                            </a:rPr>
                          </m:ctrlPr>
                        </m:sSubPr>
                        <m:e>
                          <m:r>
                            <a:rPr lang="fr-FR" sz="2400" i="1">
                              <a:effectLst/>
                              <a:latin typeface="Cambria Math" panose="02040503050406030204" pitchFamily="18" charset="0"/>
                              <a:ea typeface="Yu Mincho" panose="02020400000000000000" pitchFamily="18" charset="-128"/>
                              <a:cs typeface="Arial" panose="020B0604020202020204" pitchFamily="34" charset="0"/>
                            </a:rPr>
                            <m:t>𝐹</m:t>
                          </m:r>
                        </m:e>
                        <m:sub>
                          <m:r>
                            <a:rPr lang="fr-FR" sz="2400" i="1">
                              <a:effectLst/>
                              <a:latin typeface="Cambria Math" panose="02040503050406030204" pitchFamily="18" charset="0"/>
                              <a:ea typeface="Yu Mincho" panose="02020400000000000000" pitchFamily="18" charset="-128"/>
                              <a:cs typeface="Arial" panose="020B0604020202020204" pitchFamily="34" charset="0"/>
                            </a:rPr>
                            <m:t>𝐷𝑟𝑖𝑣𝑒</m:t>
                          </m:r>
                        </m:sub>
                      </m:sSub>
                    </m:oMath>
                  </m:oMathPara>
                </a14:m>
                <a:endParaRPr lang="fr-FR" sz="240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fr-FR" sz="2400" i="1">
                          <a:effectLst/>
                          <a:latin typeface="Cambria Math" panose="02040503050406030204" pitchFamily="18" charset="0"/>
                          <a:ea typeface="Calibri" panose="020F0502020204030204" pitchFamily="34" charset="0"/>
                          <a:cs typeface="Arial" panose="020B0604020202020204" pitchFamily="34" charset="0"/>
                        </a:rPr>
                        <m:t>𝑚</m:t>
                      </m:r>
                      <m:acc>
                        <m:accPr>
                          <m:chr m:val="̈"/>
                          <m:ctrlPr>
                            <a:rPr lang="fr-FR" sz="2400" i="1">
                              <a:effectLst/>
                              <a:latin typeface="Cambria Math" panose="02040503050406030204" pitchFamily="18" charset="0"/>
                              <a:ea typeface="Calibri" panose="020F0502020204030204" pitchFamily="34" charset="0"/>
                              <a:cs typeface="Arial" panose="020B0604020202020204" pitchFamily="34" charset="0"/>
                            </a:rPr>
                          </m:ctrlPr>
                        </m:accPr>
                        <m:e>
                          <m:r>
                            <a:rPr lang="fr-FR" sz="2400" i="1">
                              <a:effectLst/>
                              <a:latin typeface="Cambria Math" panose="02040503050406030204" pitchFamily="18" charset="0"/>
                              <a:ea typeface="Calibri" panose="020F0502020204030204" pitchFamily="34" charset="0"/>
                              <a:cs typeface="Arial" panose="020B0604020202020204" pitchFamily="34" charset="0"/>
                            </a:rPr>
                            <m:t>𝑧</m:t>
                          </m:r>
                        </m:e>
                      </m:acc>
                      <m:r>
                        <a:rPr lang="fr-FR" sz="2400" b="0" i="1" smtClean="0">
                          <a:effectLst/>
                          <a:latin typeface="Cambria Math" panose="02040503050406030204" pitchFamily="18" charset="0"/>
                          <a:ea typeface="Calibri" panose="020F0502020204030204" pitchFamily="34" charset="0"/>
                          <a:cs typeface="Arial" panose="020B0604020202020204" pitchFamily="34" charset="0"/>
                        </a:rPr>
                        <m:t>(</m:t>
                      </m:r>
                      <m:r>
                        <a:rPr lang="fr-FR" sz="2400" b="0" i="1" smtClean="0">
                          <a:effectLst/>
                          <a:latin typeface="Cambria Math" panose="02040503050406030204" pitchFamily="18" charset="0"/>
                          <a:ea typeface="Calibri" panose="020F0502020204030204" pitchFamily="34" charset="0"/>
                          <a:cs typeface="Arial" panose="020B0604020202020204" pitchFamily="34" charset="0"/>
                        </a:rPr>
                        <m:t>𝑡</m:t>
                      </m:r>
                      <m:r>
                        <a:rPr lang="fr-FR" sz="2400" b="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fr-FR" sz="2400" i="1">
                              <a:effectLst/>
                              <a:latin typeface="Cambria Math" panose="02040503050406030204" pitchFamily="18" charset="0"/>
                              <a:ea typeface="Yu Mincho" panose="02020400000000000000" pitchFamily="18" charset="-128"/>
                              <a:cs typeface="Arial" panose="020B0604020202020204" pitchFamily="34" charset="0"/>
                            </a:rPr>
                          </m:ctrlPr>
                        </m:sSubPr>
                        <m:e>
                          <m:r>
                            <a:rPr lang="fr-FR" sz="2400" i="1">
                              <a:effectLst/>
                              <a:latin typeface="Cambria Math" panose="02040503050406030204" pitchFamily="18" charset="0"/>
                              <a:ea typeface="Yu Mincho" panose="02020400000000000000" pitchFamily="18" charset="-128"/>
                              <a:cs typeface="Arial" panose="020B0604020202020204" pitchFamily="34" charset="0"/>
                            </a:rPr>
                            <m:t>𝑘</m:t>
                          </m:r>
                        </m:e>
                        <m:sub>
                          <m:r>
                            <a:rPr lang="fr-FR" sz="2400" i="1">
                              <a:effectLst/>
                              <a:latin typeface="Cambria Math" panose="02040503050406030204" pitchFamily="18" charset="0"/>
                              <a:ea typeface="Yu Mincho" panose="02020400000000000000" pitchFamily="18" charset="-128"/>
                              <a:cs typeface="Arial" panose="020B0604020202020204" pitchFamily="34" charset="0"/>
                            </a:rPr>
                            <m:t>𝑧</m:t>
                          </m:r>
                        </m:sub>
                      </m:sSub>
                      <m:r>
                        <a:rPr lang="fr-FR" sz="2400" i="1">
                          <a:effectLst/>
                          <a:latin typeface="Cambria Math" panose="02040503050406030204" pitchFamily="18" charset="0"/>
                          <a:ea typeface="Yu Mincho" panose="02020400000000000000" pitchFamily="18" charset="-128"/>
                          <a:cs typeface="Arial" panose="020B0604020202020204" pitchFamily="34" charset="0"/>
                        </a:rPr>
                        <m:t>𝑧</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𝑡</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m:t>
                      </m:r>
                      <m:sSub>
                        <m:sSubPr>
                          <m:ctrlPr>
                            <a:rPr lang="fr-FR" sz="2400" i="1">
                              <a:effectLst/>
                              <a:latin typeface="Cambria Math" panose="02040503050406030204" pitchFamily="18" charset="0"/>
                              <a:ea typeface="Yu Mincho" panose="02020400000000000000" pitchFamily="18" charset="-128"/>
                              <a:cs typeface="Arial" panose="020B0604020202020204" pitchFamily="34" charset="0"/>
                            </a:rPr>
                          </m:ctrlPr>
                        </m:sSubPr>
                        <m:e>
                          <m:r>
                            <a:rPr lang="fr-FR" sz="2400" i="1">
                              <a:effectLst/>
                              <a:latin typeface="Cambria Math" panose="02040503050406030204" pitchFamily="18" charset="0"/>
                              <a:ea typeface="Yu Mincho" panose="02020400000000000000" pitchFamily="18" charset="-128"/>
                              <a:cs typeface="Arial" panose="020B0604020202020204" pitchFamily="34" charset="0"/>
                            </a:rPr>
                            <m:t>𝐶</m:t>
                          </m:r>
                        </m:e>
                        <m:sub>
                          <m:r>
                            <a:rPr lang="fr-FR" sz="2400" i="1">
                              <a:effectLst/>
                              <a:latin typeface="Cambria Math" panose="02040503050406030204" pitchFamily="18" charset="0"/>
                              <a:ea typeface="Yu Mincho" panose="02020400000000000000" pitchFamily="18" charset="-128"/>
                              <a:cs typeface="Arial" panose="020B0604020202020204" pitchFamily="34" charset="0"/>
                            </a:rPr>
                            <m:t>𝑧</m:t>
                          </m:r>
                        </m:sub>
                      </m:sSub>
                      <m:acc>
                        <m:accPr>
                          <m:chr m:val="̇"/>
                          <m:ctrlPr>
                            <a:rPr lang="fr-FR" sz="2400" i="1">
                              <a:effectLst/>
                              <a:latin typeface="Cambria Math" panose="02040503050406030204" pitchFamily="18" charset="0"/>
                              <a:ea typeface="Yu Mincho" panose="02020400000000000000" pitchFamily="18" charset="-128"/>
                              <a:cs typeface="Arial" panose="020B0604020202020204" pitchFamily="34" charset="0"/>
                            </a:rPr>
                          </m:ctrlPr>
                        </m:accPr>
                        <m:e>
                          <m:r>
                            <a:rPr lang="fr-FR" sz="2400" i="1">
                              <a:effectLst/>
                              <a:latin typeface="Cambria Math" panose="02040503050406030204" pitchFamily="18" charset="0"/>
                              <a:ea typeface="Yu Mincho" panose="02020400000000000000" pitchFamily="18" charset="-128"/>
                              <a:cs typeface="Arial" panose="020B0604020202020204" pitchFamily="34" charset="0"/>
                            </a:rPr>
                            <m:t>𝑧</m:t>
                          </m:r>
                        </m:e>
                      </m:acc>
                      <m:r>
                        <a:rPr lang="fr-FR" sz="2400" b="0" i="1" smtClean="0">
                          <a:effectLst/>
                          <a:latin typeface="Cambria Math" panose="02040503050406030204" pitchFamily="18" charset="0"/>
                          <a:ea typeface="Yu Mincho" panose="02020400000000000000" pitchFamily="18" charset="-128"/>
                          <a:cs typeface="Arial" panose="020B0604020202020204" pitchFamily="34" charset="0"/>
                        </a:rPr>
                        <m:t>(</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𝑡</m:t>
                      </m:r>
                      <m:r>
                        <a:rPr lang="fr-FR" sz="2400" b="0" i="1" smtClean="0">
                          <a:effectLst/>
                          <a:latin typeface="Cambria Math" panose="02040503050406030204" pitchFamily="18" charset="0"/>
                          <a:ea typeface="Yu Mincho" panose="02020400000000000000" pitchFamily="18" charset="-128"/>
                          <a:cs typeface="Arial" panose="020B0604020202020204" pitchFamily="34" charset="0"/>
                        </a:rPr>
                        <m:t>)+</m:t>
                      </m:r>
                      <m:sSub>
                        <m:sSubPr>
                          <m:ctrlPr>
                            <a:rPr lang="fr-FR" sz="2400" i="1">
                              <a:effectLst/>
                              <a:latin typeface="Cambria Math" panose="02040503050406030204" pitchFamily="18" charset="0"/>
                              <a:ea typeface="Yu Mincho" panose="02020400000000000000" pitchFamily="18" charset="-128"/>
                              <a:cs typeface="Arial" panose="020B0604020202020204" pitchFamily="34" charset="0"/>
                            </a:rPr>
                          </m:ctrlPr>
                        </m:sSubPr>
                        <m:e>
                          <m:r>
                            <a:rPr lang="fr-FR" sz="2400" i="1">
                              <a:effectLst/>
                              <a:latin typeface="Cambria Math" panose="02040503050406030204" pitchFamily="18" charset="0"/>
                              <a:ea typeface="Yu Mincho" panose="02020400000000000000" pitchFamily="18" charset="-128"/>
                              <a:cs typeface="Arial" panose="020B0604020202020204" pitchFamily="34" charset="0"/>
                            </a:rPr>
                            <m:t>𝐹</m:t>
                          </m:r>
                        </m:e>
                        <m:sub>
                          <m:r>
                            <a:rPr lang="fr-FR" sz="2400" i="1">
                              <a:effectLst/>
                              <a:latin typeface="Cambria Math" panose="02040503050406030204" pitchFamily="18" charset="0"/>
                              <a:ea typeface="Yu Mincho" panose="02020400000000000000" pitchFamily="18" charset="-128"/>
                              <a:cs typeface="Arial" panose="020B0604020202020204" pitchFamily="34" charset="0"/>
                            </a:rPr>
                            <m:t>𝐶𝑧</m:t>
                          </m:r>
                        </m:sub>
                      </m:sSub>
                    </m:oMath>
                  </m:oMathPara>
                </a14:m>
                <a:endParaRPr lang="fr-FR" sz="240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FR" sz="2400" i="1">
                              <a:effectLst/>
                              <a:latin typeface="Cambria Math" panose="02040503050406030204" pitchFamily="18" charset="0"/>
                              <a:ea typeface="Calibri" panose="020F0502020204030204" pitchFamily="34" charset="0"/>
                              <a:cs typeface="Arial" panose="020B0604020202020204" pitchFamily="34" charset="0"/>
                            </a:rPr>
                          </m:ctrlPr>
                        </m:sSubPr>
                        <m:e>
                          <m:r>
                            <a:rPr lang="fr-FR" sz="2400" i="1">
                              <a:effectLst/>
                              <a:latin typeface="Cambria Math" panose="02040503050406030204" pitchFamily="18" charset="0"/>
                              <a:ea typeface="Calibri" panose="020F0502020204030204" pitchFamily="34" charset="0"/>
                              <a:cs typeface="Arial" panose="020B0604020202020204" pitchFamily="34" charset="0"/>
                            </a:rPr>
                            <m:t>𝐹</m:t>
                          </m:r>
                        </m:e>
                        <m:sub>
                          <m:r>
                            <a:rPr lang="fr-FR" sz="2400" i="1">
                              <a:effectLst/>
                              <a:latin typeface="Cambria Math" panose="02040503050406030204" pitchFamily="18" charset="0"/>
                              <a:ea typeface="Calibri" panose="020F0502020204030204" pitchFamily="34" charset="0"/>
                              <a:cs typeface="Arial" panose="020B0604020202020204" pitchFamily="34" charset="0"/>
                            </a:rPr>
                            <m:t>𝑧</m:t>
                          </m:r>
                        </m:sub>
                      </m:sSub>
                      <m:r>
                        <a:rPr lang="fr-FR" sz="2400" i="1">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fr-FR" sz="2400" i="1">
                              <a:effectLst/>
                              <a:latin typeface="Cambria Math" panose="02040503050406030204" pitchFamily="18" charset="0"/>
                              <a:ea typeface="Calibri" panose="020F0502020204030204" pitchFamily="34" charset="0"/>
                              <a:cs typeface="Arial" panose="020B0604020202020204" pitchFamily="34" charset="0"/>
                            </a:rPr>
                          </m:ctrlPr>
                        </m:dPr>
                        <m:e>
                          <m:r>
                            <a:rPr lang="fr-FR" sz="2400" b="0" i="1" smtClean="0">
                              <a:effectLst/>
                              <a:latin typeface="Cambria Math" panose="02040503050406030204" pitchFamily="18" charset="0"/>
                              <a:ea typeface="Calibri" panose="020F0502020204030204" pitchFamily="34" charset="0"/>
                              <a:cs typeface="Arial" panose="020B0604020202020204" pitchFamily="34" charset="0"/>
                            </a:rPr>
                            <m:t>−</m:t>
                          </m:r>
                          <m:r>
                            <a:rPr lang="fr-FR" sz="2400" i="1">
                              <a:effectLst/>
                              <a:latin typeface="Cambria Math" panose="02040503050406030204" pitchFamily="18" charset="0"/>
                              <a:ea typeface="Calibri" panose="020F0502020204030204" pitchFamily="34" charset="0"/>
                              <a:cs typeface="Arial" panose="020B0604020202020204" pitchFamily="34" charset="0"/>
                            </a:rPr>
                            <m:t>2</m:t>
                          </m:r>
                          <m:r>
                            <a:rPr lang="fr-FR" sz="2400" i="1">
                              <a:effectLst/>
                              <a:latin typeface="Cambria Math" panose="02040503050406030204" pitchFamily="18" charset="0"/>
                              <a:ea typeface="Calibri" panose="020F0502020204030204" pitchFamily="34" charset="0"/>
                              <a:cs typeface="Arial" panose="020B0604020202020204" pitchFamily="34" charset="0"/>
                            </a:rPr>
                            <m:t>𝑚</m:t>
                          </m:r>
                          <m:acc>
                            <m:accPr>
                              <m:chr m:val="⃗"/>
                              <m:ctrlPr>
                                <a:rPr lang="fr-FR" sz="2400" i="1">
                                  <a:effectLst/>
                                  <a:latin typeface="Cambria Math" panose="02040503050406030204" pitchFamily="18" charset="0"/>
                                  <a:ea typeface="Calibri" panose="020F0502020204030204" pitchFamily="34" charset="0"/>
                                  <a:cs typeface="Arial" panose="020B0604020202020204" pitchFamily="34" charset="0"/>
                                </a:rPr>
                              </m:ctrlPr>
                            </m:accPr>
                            <m:e>
                              <m:r>
                                <m:rPr>
                                  <m:sty m:val="p"/>
                                </m:rPr>
                                <a:rPr lang="fr-FR" sz="2400">
                                  <a:effectLst/>
                                  <a:latin typeface="Cambria Math" panose="02040503050406030204" pitchFamily="18" charset="0"/>
                                  <a:ea typeface="Calibri" panose="020F0502020204030204" pitchFamily="34" charset="0"/>
                                  <a:cs typeface="Arial" panose="020B0604020202020204" pitchFamily="34" charset="0"/>
                                </a:rPr>
                                <m:t>Ω</m:t>
                              </m:r>
                            </m:e>
                          </m:acc>
                          <m:r>
                            <a:rPr lang="fr-FR" sz="2400" i="1">
                              <a:effectLst/>
                              <a:latin typeface="Cambria Math" panose="02040503050406030204" pitchFamily="18" charset="0"/>
                              <a:ea typeface="Calibri" panose="020F0502020204030204" pitchFamily="34" charset="0"/>
                              <a:cs typeface="Arial" panose="020B0604020202020204" pitchFamily="34" charset="0"/>
                            </a:rPr>
                            <m:t>∧</m:t>
                          </m:r>
                          <m:acc>
                            <m:accPr>
                              <m:chr m:val="⃗"/>
                              <m:ctrlPr>
                                <a:rPr lang="fr-FR" sz="2400" i="1">
                                  <a:effectLst/>
                                  <a:latin typeface="Cambria Math" panose="02040503050406030204" pitchFamily="18" charset="0"/>
                                  <a:ea typeface="Calibri" panose="020F0502020204030204" pitchFamily="34" charset="0"/>
                                  <a:cs typeface="Arial" panose="020B0604020202020204" pitchFamily="34" charset="0"/>
                                </a:rPr>
                              </m:ctrlPr>
                            </m:accPr>
                            <m:e>
                              <m:r>
                                <a:rPr lang="fr-FR" sz="2400" i="1">
                                  <a:effectLst/>
                                  <a:latin typeface="Cambria Math" panose="02040503050406030204" pitchFamily="18" charset="0"/>
                                  <a:ea typeface="Calibri" panose="020F0502020204030204" pitchFamily="34" charset="0"/>
                                  <a:cs typeface="Arial" panose="020B0604020202020204" pitchFamily="34" charset="0"/>
                                </a:rPr>
                                <m:t>𝑣</m:t>
                              </m:r>
                            </m:e>
                          </m:acc>
                        </m:e>
                      </m:d>
                    </m:oMath>
                  </m:oMathPara>
                </a14:m>
                <a:endParaRPr lang="fr-FR" sz="1800">
                  <a:effectLst/>
                  <a:latin typeface="Calibri" panose="020F0502020204030204" pitchFamily="34" charset="0"/>
                  <a:ea typeface="Calibri" panose="020F0502020204030204" pitchFamily="34" charset="0"/>
                  <a:cs typeface="Arial" panose="020B0604020202020204" pitchFamily="34" charset="0"/>
                </a:endParaRPr>
              </a:p>
              <a:p>
                <a:pPr eaLnBrk="1" hangingPunct="1">
                  <a:defRPr/>
                </a:pPr>
                <a:r>
                  <a:rPr lang="fr-FR" sz="2000">
                    <a:latin typeface="Century Gothic" panose="020B0502020202020204" pitchFamily="34" charset="0"/>
                  </a:rPr>
                  <a:t> </a:t>
                </a:r>
              </a:p>
            </p:txBody>
          </p:sp>
        </mc:Choice>
        <mc:Fallback xmlns="">
          <p:sp>
            <p:nvSpPr>
              <p:cNvPr id="7" name="ZoneTexte 6">
                <a:extLst>
                  <a:ext uri="{FF2B5EF4-FFF2-40B4-BE49-F238E27FC236}">
                    <a16:creationId xmlns:a16="http://schemas.microsoft.com/office/drawing/2014/main" id="{E93AA820-8CA5-431C-82D2-70E55EAD1FCD}"/>
                  </a:ext>
                </a:extLst>
              </p:cNvPr>
              <p:cNvSpPr txBox="1">
                <a:spLocks noRot="1" noChangeAspect="1" noMove="1" noResize="1" noEditPoints="1" noAdjustHandles="1" noChangeArrowheads="1" noChangeShapeType="1" noTextEdit="1"/>
              </p:cNvSpPr>
              <p:nvPr/>
            </p:nvSpPr>
            <p:spPr>
              <a:xfrm>
                <a:off x="6187440" y="1371185"/>
                <a:ext cx="5305954" cy="3007939"/>
              </a:xfrm>
              <a:prstGeom prst="rect">
                <a:avLst/>
              </a:prstGeom>
              <a:blipFill>
                <a:blip r:embed="rId3"/>
                <a:stretch>
                  <a:fillRect l="-2299" t="-2028"/>
                </a:stretch>
              </a:blipFill>
            </p:spPr>
            <p:txBody>
              <a:bodyPr/>
              <a:lstStyle/>
              <a:p>
                <a:r>
                  <a:rPr lang="en-US">
                    <a:noFill/>
                  </a:rPr>
                  <a:t> </a:t>
                </a:r>
              </a:p>
            </p:txBody>
          </p:sp>
        </mc:Fallback>
      </mc:AlternateContent>
      <p:pic>
        <p:nvPicPr>
          <p:cNvPr id="8" name="Image 7">
            <a:extLst>
              <a:ext uri="{FF2B5EF4-FFF2-40B4-BE49-F238E27FC236}">
                <a16:creationId xmlns:a16="http://schemas.microsoft.com/office/drawing/2014/main" id="{D7A7969B-3521-4A30-A264-8C0152EF460B}"/>
              </a:ext>
            </a:extLst>
          </p:cNvPr>
          <p:cNvPicPr>
            <a:picLocks noChangeAspect="1"/>
          </p:cNvPicPr>
          <p:nvPr/>
        </p:nvPicPr>
        <p:blipFill rotWithShape="1">
          <a:blip r:embed="rId4"/>
          <a:srcRect l="7108"/>
          <a:stretch/>
        </p:blipFill>
        <p:spPr bwMode="auto">
          <a:xfrm>
            <a:off x="1185227" y="1040444"/>
            <a:ext cx="4396103" cy="3998483"/>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D82FBF95-518F-4342-8C1B-F8BCF8517473}"/>
                  </a:ext>
                </a:extLst>
              </p:cNvPr>
              <p:cNvSpPr txBox="1"/>
              <p:nvPr/>
            </p:nvSpPr>
            <p:spPr>
              <a:xfrm>
                <a:off x="2899815" y="4597991"/>
                <a:ext cx="6575249" cy="12195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fr-FR" smtClean="0">
                          <a:latin typeface="Cambria Math" panose="02040503050406030204" pitchFamily="18" charset="0"/>
                        </a:rPr>
                        <m:t>Δ</m:t>
                      </m:r>
                      <m:r>
                        <a:rPr lang="fr-FR" i="1">
                          <a:latin typeface="Cambria Math" panose="02040503050406030204" pitchFamily="18" charset="0"/>
                        </a:rPr>
                        <m:t>𝑧</m:t>
                      </m:r>
                      <m:r>
                        <a:rPr lang="fr-FR" i="0">
                          <a:latin typeface="Cambria Math" panose="02040503050406030204" pitchFamily="18" charset="0"/>
                        </a:rPr>
                        <m:t>=2</m:t>
                      </m:r>
                      <m:sSub>
                        <m:sSubPr>
                          <m:ctrlPr>
                            <a:rPr lang="fr-FR" i="1">
                              <a:solidFill>
                                <a:srgbClr val="836967"/>
                              </a:solidFill>
                              <a:latin typeface="Cambria Math" panose="02040503050406030204" pitchFamily="18" charset="0"/>
                            </a:rPr>
                          </m:ctrlPr>
                        </m:sSubPr>
                        <m:e>
                          <m:r>
                            <m:rPr>
                              <m:sty m:val="p"/>
                            </m:rPr>
                            <a:rPr lang="fr-FR" i="0">
                              <a:latin typeface="Cambria Math" panose="02040503050406030204" pitchFamily="18" charset="0"/>
                            </a:rPr>
                            <m:t>Ω</m:t>
                          </m:r>
                        </m:e>
                        <m:sub>
                          <m:r>
                            <a:rPr lang="fr-FR" i="1">
                              <a:latin typeface="Cambria Math" panose="02040503050406030204" pitchFamily="18" charset="0"/>
                            </a:rPr>
                            <m:t>𝑥</m:t>
                          </m:r>
                        </m:sub>
                      </m:sSub>
                      <m:f>
                        <m:fPr>
                          <m:ctrlPr>
                            <a:rPr lang="fr-FR" i="1">
                              <a:solidFill>
                                <a:srgbClr val="836967"/>
                              </a:solidFill>
                              <a:latin typeface="Cambria Math" panose="02040503050406030204" pitchFamily="18" charset="0"/>
                            </a:rPr>
                          </m:ctrlPr>
                        </m:fPr>
                        <m:num>
                          <m:sSub>
                            <m:sSubPr>
                              <m:ctrlPr>
                                <a:rPr lang="fr-FR" i="1">
                                  <a:solidFill>
                                    <a:srgbClr val="836967"/>
                                  </a:solidFill>
                                  <a:latin typeface="Cambria Math" panose="02040503050406030204" pitchFamily="18" charset="0"/>
                                </a:rPr>
                              </m:ctrlPr>
                            </m:sSubPr>
                            <m:e>
                              <m:r>
                                <a:rPr lang="fr-FR" i="1">
                                  <a:latin typeface="Cambria Math" panose="02040503050406030204" pitchFamily="18" charset="0"/>
                                </a:rPr>
                                <m:t>𝐹</m:t>
                              </m:r>
                            </m:e>
                            <m:sub>
                              <m:r>
                                <a:rPr lang="fr-FR" i="1">
                                  <a:latin typeface="Cambria Math" panose="02040503050406030204" pitchFamily="18" charset="0"/>
                                </a:rPr>
                                <m:t>𝐶𝑧</m:t>
                              </m:r>
                            </m:sub>
                          </m:sSub>
                        </m:num>
                        <m:den>
                          <m:r>
                            <a:rPr lang="fr-FR" i="1">
                              <a:latin typeface="Cambria Math" panose="02040503050406030204" pitchFamily="18" charset="0"/>
                            </a:rPr>
                            <m:t>𝑚</m:t>
                          </m:r>
                        </m:den>
                      </m:f>
                      <m:f>
                        <m:fPr>
                          <m:ctrlPr>
                            <a:rPr lang="fr-FR" i="1">
                              <a:solidFill>
                                <a:srgbClr val="836967"/>
                              </a:solidFill>
                              <a:latin typeface="Cambria Math" panose="02040503050406030204" pitchFamily="18" charset="0"/>
                            </a:rPr>
                          </m:ctrlPr>
                        </m:fPr>
                        <m:num>
                          <m:sSub>
                            <m:sSubPr>
                              <m:ctrlPr>
                                <a:rPr lang="fr-FR" i="1">
                                  <a:solidFill>
                                    <a:srgbClr val="836967"/>
                                  </a:solidFill>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𝑦</m:t>
                              </m:r>
                            </m:sub>
                          </m:sSub>
                        </m:num>
                        <m:den>
                          <m:sSub>
                            <m:sSubPr>
                              <m:ctrlPr>
                                <a:rPr lang="fr-FR" i="1">
                                  <a:solidFill>
                                    <a:srgbClr val="836967"/>
                                  </a:solidFill>
                                  <a:latin typeface="Cambria Math" panose="02040503050406030204" pitchFamily="18" charset="0"/>
                                </a:rPr>
                              </m:ctrlPr>
                            </m:sSubPr>
                            <m:e>
                              <m:r>
                                <a:rPr lang="fr-FR" i="1">
                                  <a:latin typeface="Cambria Math" panose="02040503050406030204" pitchFamily="18" charset="0"/>
                                </a:rPr>
                                <m:t>𝜔</m:t>
                              </m:r>
                            </m:e>
                            <m:sub>
                              <m:r>
                                <a:rPr lang="fr-FR" i="1">
                                  <a:latin typeface="Cambria Math" panose="02040503050406030204" pitchFamily="18" charset="0"/>
                                </a:rPr>
                                <m:t>𝑦</m:t>
                              </m:r>
                            </m:sub>
                          </m:sSub>
                        </m:den>
                      </m:f>
                      <m:f>
                        <m:fPr>
                          <m:ctrlPr>
                            <a:rPr lang="fr-FR" i="1">
                              <a:solidFill>
                                <a:srgbClr val="836967"/>
                              </a:solidFill>
                              <a:latin typeface="Cambria Math" panose="02040503050406030204" pitchFamily="18" charset="0"/>
                            </a:rPr>
                          </m:ctrlPr>
                        </m:fPr>
                        <m:num>
                          <m:r>
                            <a:rPr lang="fr-FR" i="0">
                              <a:latin typeface="Cambria Math" panose="02040503050406030204" pitchFamily="18" charset="0"/>
                            </a:rPr>
                            <m:t>1</m:t>
                          </m:r>
                        </m:num>
                        <m:den>
                          <m:rad>
                            <m:radPr>
                              <m:degHide m:val="on"/>
                              <m:ctrlPr>
                                <a:rPr lang="fr-FR" i="1">
                                  <a:solidFill>
                                    <a:srgbClr val="836967"/>
                                  </a:solidFill>
                                  <a:latin typeface="Cambria Math" panose="02040503050406030204" pitchFamily="18" charset="0"/>
                                </a:rPr>
                              </m:ctrlPr>
                            </m:radPr>
                            <m:deg/>
                            <m:e>
                              <m:sSup>
                                <m:sSupPr>
                                  <m:ctrlPr>
                                    <a:rPr lang="fr-FR" i="1">
                                      <a:solidFill>
                                        <a:srgbClr val="836967"/>
                                      </a:solidFill>
                                      <a:latin typeface="Cambria Math" panose="02040503050406030204" pitchFamily="18" charset="0"/>
                                    </a:rPr>
                                  </m:ctrlPr>
                                </m:sSupPr>
                                <m:e>
                                  <m:d>
                                    <m:dPr>
                                      <m:ctrlPr>
                                        <a:rPr lang="fr-FR" i="1">
                                          <a:solidFill>
                                            <a:srgbClr val="836967"/>
                                          </a:solidFill>
                                          <a:latin typeface="Cambria Math" panose="02040503050406030204" pitchFamily="18" charset="0"/>
                                        </a:rPr>
                                      </m:ctrlPr>
                                    </m:dPr>
                                    <m:e>
                                      <m:sSub>
                                        <m:sSubPr>
                                          <m:ctrlPr>
                                            <a:rPr lang="fr-FR" i="1">
                                              <a:solidFill>
                                                <a:srgbClr val="836967"/>
                                              </a:solidFill>
                                              <a:latin typeface="Cambria Math" panose="02040503050406030204" pitchFamily="18" charset="0"/>
                                            </a:rPr>
                                          </m:ctrlPr>
                                        </m:sSubPr>
                                        <m:e>
                                          <m:sSup>
                                            <m:sSupPr>
                                              <m:ctrlPr>
                                                <a:rPr lang="fr-FR" i="1">
                                                  <a:solidFill>
                                                    <a:srgbClr val="836967"/>
                                                  </a:solidFill>
                                                  <a:latin typeface="Cambria Math" panose="02040503050406030204" pitchFamily="18" charset="0"/>
                                                </a:rPr>
                                              </m:ctrlPr>
                                            </m:sSupPr>
                                            <m:e>
                                              <m:r>
                                                <a:rPr lang="fr-FR" i="1">
                                                  <a:latin typeface="Cambria Math" panose="02040503050406030204" pitchFamily="18" charset="0"/>
                                                </a:rPr>
                                                <m:t>𝜔</m:t>
                                              </m:r>
                                            </m:e>
                                            <m:sup>
                                              <m:r>
                                                <a:rPr lang="fr-FR" i="0">
                                                  <a:latin typeface="Cambria Math" panose="02040503050406030204" pitchFamily="18" charset="0"/>
                                                </a:rPr>
                                                <m:t>2</m:t>
                                              </m:r>
                                            </m:sup>
                                          </m:sSup>
                                        </m:e>
                                        <m:sub>
                                          <m:r>
                                            <a:rPr lang="fr-FR" i="1">
                                              <a:latin typeface="Cambria Math" panose="02040503050406030204" pitchFamily="18" charset="0"/>
                                            </a:rPr>
                                            <m:t>𝑦</m:t>
                                          </m:r>
                                        </m:sub>
                                      </m:sSub>
                                      <m:r>
                                        <a:rPr lang="fr-FR" i="0">
                                          <a:latin typeface="Cambria Math" panose="02040503050406030204" pitchFamily="18" charset="0"/>
                                        </a:rPr>
                                        <m:t>+</m:t>
                                      </m:r>
                                      <m:sSub>
                                        <m:sSubPr>
                                          <m:ctrlPr>
                                            <a:rPr lang="fr-FR" i="1">
                                              <a:solidFill>
                                                <a:srgbClr val="836967"/>
                                              </a:solidFill>
                                              <a:latin typeface="Cambria Math" panose="02040503050406030204" pitchFamily="18" charset="0"/>
                                            </a:rPr>
                                          </m:ctrlPr>
                                        </m:sSubPr>
                                        <m:e>
                                          <m:sSup>
                                            <m:sSupPr>
                                              <m:ctrlPr>
                                                <a:rPr lang="fr-FR" i="1">
                                                  <a:solidFill>
                                                    <a:srgbClr val="836967"/>
                                                  </a:solidFill>
                                                  <a:latin typeface="Cambria Math" panose="02040503050406030204" pitchFamily="18" charset="0"/>
                                                </a:rPr>
                                              </m:ctrlPr>
                                            </m:sSupPr>
                                            <m:e>
                                              <m:r>
                                                <a:rPr lang="fr-FR" i="1">
                                                  <a:latin typeface="Cambria Math" panose="02040503050406030204" pitchFamily="18" charset="0"/>
                                                </a:rPr>
                                                <m:t>𝜔</m:t>
                                              </m:r>
                                            </m:e>
                                            <m:sup>
                                              <m:r>
                                                <a:rPr lang="fr-FR" i="0">
                                                  <a:latin typeface="Cambria Math" panose="02040503050406030204" pitchFamily="18" charset="0"/>
                                                </a:rPr>
                                                <m:t>2</m:t>
                                              </m:r>
                                            </m:sup>
                                          </m:sSup>
                                        </m:e>
                                        <m:sub>
                                          <m:r>
                                            <a:rPr lang="fr-FR" i="1">
                                              <a:latin typeface="Cambria Math" panose="02040503050406030204" pitchFamily="18" charset="0"/>
                                            </a:rPr>
                                            <m:t>𝑧</m:t>
                                          </m:r>
                                        </m:sub>
                                      </m:sSub>
                                    </m:e>
                                  </m:d>
                                </m:e>
                                <m:sup>
                                  <m:r>
                                    <a:rPr lang="fr-FR" i="0">
                                      <a:latin typeface="Cambria Math" panose="02040503050406030204" pitchFamily="18" charset="0"/>
                                    </a:rPr>
                                    <m:t>2</m:t>
                                  </m:r>
                                </m:sup>
                              </m:sSup>
                              <m:r>
                                <a:rPr lang="fr-FR" i="0">
                                  <a:latin typeface="Cambria Math" panose="02040503050406030204" pitchFamily="18" charset="0"/>
                                </a:rPr>
                                <m:t>+</m:t>
                              </m:r>
                              <m:sSup>
                                <m:sSupPr>
                                  <m:ctrlPr>
                                    <a:rPr lang="fr-FR" i="1">
                                      <a:solidFill>
                                        <a:srgbClr val="836967"/>
                                      </a:solidFill>
                                      <a:latin typeface="Cambria Math" panose="02040503050406030204" pitchFamily="18" charset="0"/>
                                    </a:rPr>
                                  </m:ctrlPr>
                                </m:sSupPr>
                                <m:e>
                                  <m:d>
                                    <m:dPr>
                                      <m:ctrlPr>
                                        <a:rPr lang="fr-FR" i="1">
                                          <a:solidFill>
                                            <a:srgbClr val="836967"/>
                                          </a:solidFill>
                                          <a:latin typeface="Cambria Math" panose="02040503050406030204" pitchFamily="18" charset="0"/>
                                        </a:rPr>
                                      </m:ctrlPr>
                                    </m:dPr>
                                    <m:e>
                                      <m:f>
                                        <m:fPr>
                                          <m:ctrlPr>
                                            <a:rPr lang="fr-FR" i="1">
                                              <a:solidFill>
                                                <a:srgbClr val="836967"/>
                                              </a:solidFill>
                                              <a:latin typeface="Cambria Math" panose="02040503050406030204" pitchFamily="18" charset="0"/>
                                            </a:rPr>
                                          </m:ctrlPr>
                                        </m:fPr>
                                        <m:num>
                                          <m:sSub>
                                            <m:sSubPr>
                                              <m:ctrlPr>
                                                <a:rPr lang="fr-FR" i="1">
                                                  <a:solidFill>
                                                    <a:srgbClr val="836967"/>
                                                  </a:solidFill>
                                                  <a:latin typeface="Cambria Math" panose="02040503050406030204" pitchFamily="18" charset="0"/>
                                                </a:rPr>
                                              </m:ctrlPr>
                                            </m:sSubPr>
                                            <m:e>
                                              <m:r>
                                                <a:rPr lang="fr-FR" i="1">
                                                  <a:latin typeface="Cambria Math" panose="02040503050406030204" pitchFamily="18" charset="0"/>
                                                </a:rPr>
                                                <m:t>𝜔</m:t>
                                              </m:r>
                                            </m:e>
                                            <m:sub>
                                              <m:r>
                                                <a:rPr lang="fr-FR" i="1">
                                                  <a:latin typeface="Cambria Math" panose="02040503050406030204" pitchFamily="18" charset="0"/>
                                                </a:rPr>
                                                <m:t>𝑦</m:t>
                                              </m:r>
                                            </m:sub>
                                          </m:sSub>
                                          <m:sSub>
                                            <m:sSubPr>
                                              <m:ctrlPr>
                                                <a:rPr lang="fr-FR" i="1">
                                                  <a:solidFill>
                                                    <a:srgbClr val="836967"/>
                                                  </a:solidFill>
                                                  <a:latin typeface="Cambria Math" panose="02040503050406030204" pitchFamily="18" charset="0"/>
                                                </a:rPr>
                                              </m:ctrlPr>
                                            </m:sSubPr>
                                            <m:e>
                                              <m:r>
                                                <a:rPr lang="fr-FR" i="1">
                                                  <a:latin typeface="Cambria Math" panose="02040503050406030204" pitchFamily="18" charset="0"/>
                                                </a:rPr>
                                                <m:t>𝜔</m:t>
                                              </m:r>
                                            </m:e>
                                            <m:sub>
                                              <m:r>
                                                <a:rPr lang="fr-FR" i="1">
                                                  <a:latin typeface="Cambria Math" panose="02040503050406030204" pitchFamily="18" charset="0"/>
                                                </a:rPr>
                                                <m:t>𝑧</m:t>
                                              </m:r>
                                            </m:sub>
                                          </m:sSub>
                                        </m:num>
                                        <m:den>
                                          <m:sSub>
                                            <m:sSubPr>
                                              <m:ctrlPr>
                                                <a:rPr lang="fr-FR" i="1">
                                                  <a:solidFill>
                                                    <a:srgbClr val="836967"/>
                                                  </a:solidFill>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𝑧</m:t>
                                              </m:r>
                                            </m:sub>
                                          </m:sSub>
                                        </m:den>
                                      </m:f>
                                    </m:e>
                                  </m:d>
                                </m:e>
                                <m:sup>
                                  <m:r>
                                    <a:rPr lang="fr-FR" i="0">
                                      <a:latin typeface="Cambria Math" panose="02040503050406030204" pitchFamily="18" charset="0"/>
                                    </a:rPr>
                                    <m:t>2</m:t>
                                  </m:r>
                                </m:sup>
                              </m:sSup>
                            </m:e>
                          </m:rad>
                        </m:den>
                      </m:f>
                    </m:oMath>
                  </m:oMathPara>
                </a14:m>
                <a:endParaRPr lang="fr-FR"/>
              </a:p>
            </p:txBody>
          </p:sp>
        </mc:Choice>
        <mc:Fallback xmlns="">
          <p:sp>
            <p:nvSpPr>
              <p:cNvPr id="9" name="ZoneTexte 8">
                <a:extLst>
                  <a:ext uri="{FF2B5EF4-FFF2-40B4-BE49-F238E27FC236}">
                    <a16:creationId xmlns:a16="http://schemas.microsoft.com/office/drawing/2014/main" id="{D82FBF95-518F-4342-8C1B-F8BCF8517473}"/>
                  </a:ext>
                </a:extLst>
              </p:cNvPr>
              <p:cNvSpPr txBox="1">
                <a:spLocks noRot="1" noChangeAspect="1" noMove="1" noResize="1" noEditPoints="1" noAdjustHandles="1" noChangeArrowheads="1" noChangeShapeType="1" noTextEdit="1"/>
              </p:cNvSpPr>
              <p:nvPr/>
            </p:nvSpPr>
            <p:spPr>
              <a:xfrm>
                <a:off x="2899815" y="4597991"/>
                <a:ext cx="6575249" cy="12195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949169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7949EBF2BB5E409DFCEFCFC2A05ABB" ma:contentTypeVersion="15" ma:contentTypeDescription="Crée un document." ma:contentTypeScope="" ma:versionID="4a89c40e060e2e1c79cfcda9f593fbfe">
  <xsd:schema xmlns:xsd="http://www.w3.org/2001/XMLSchema" xmlns:xs="http://www.w3.org/2001/XMLSchema" xmlns:p="http://schemas.microsoft.com/office/2006/metadata/properties" xmlns:ns2="b4ecaf40-fe17-4688-ab6d-0d0d4605a168" xmlns:ns3="ed09f00d-d04f-4543-954f-258771270636" targetNamespace="http://schemas.microsoft.com/office/2006/metadata/properties" ma:root="true" ma:fieldsID="029afcfe0f6e8245b856739e57842fc3" ns2:_="" ns3:_="">
    <xsd:import namespace="b4ecaf40-fe17-4688-ab6d-0d0d4605a168"/>
    <xsd:import namespace="ed09f00d-d04f-4543-954f-2587712706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ecaf40-fe17-4688-ab6d-0d0d4605a1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a337c0f8-57ca-4de5-b31c-15c7ec7d57d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d09f00d-d04f-4543-954f-258771270636"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a41b77dc-ec0b-4199-aeae-7f0916709719}" ma:internalName="TaxCatchAll" ma:showField="CatchAllData" ma:web="ed09f00d-d04f-4543-954f-2587712706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4ecaf40-fe17-4688-ab6d-0d0d4605a168">
      <Terms xmlns="http://schemas.microsoft.com/office/infopath/2007/PartnerControls"/>
    </lcf76f155ced4ddcb4097134ff3c332f>
    <TaxCatchAll xmlns="ed09f00d-d04f-4543-954f-25877127063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241E47-E709-464C-B945-A1548B8C3E0B}"/>
</file>

<file path=customXml/itemProps2.xml><?xml version="1.0" encoding="utf-8"?>
<ds:datastoreItem xmlns:ds="http://schemas.openxmlformats.org/officeDocument/2006/customXml" ds:itemID="{84CB0E9E-CE87-482C-BB4B-AC63786F8872}">
  <ds:schemaRef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ed09f00d-d04f-4543-954f-258771270636"/>
    <ds:schemaRef ds:uri="http://purl.org/dc/elements/1.1/"/>
    <ds:schemaRef ds:uri="http://schemas.microsoft.com/office/2006/metadata/properties"/>
    <ds:schemaRef ds:uri="b4ecaf40-fe17-4688-ab6d-0d0d4605a168"/>
    <ds:schemaRef ds:uri="http://purl.org/dc/dcmitype/"/>
    <ds:schemaRef ds:uri="http://purl.org/dc/terms/"/>
  </ds:schemaRefs>
</ds:datastoreItem>
</file>

<file path=customXml/itemProps3.xml><?xml version="1.0" encoding="utf-8"?>
<ds:datastoreItem xmlns:ds="http://schemas.openxmlformats.org/officeDocument/2006/customXml" ds:itemID="{0421D597-B4B5-4C66-A210-BE66705862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2399</Words>
  <Application>Microsoft Office PowerPoint</Application>
  <PresentationFormat>Grand écran</PresentationFormat>
  <Paragraphs>244</Paragraphs>
  <Slides>23</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Calibri</vt:lpstr>
      <vt:lpstr>Calibri Light</vt:lpstr>
      <vt:lpstr>Cambria Math</vt:lpstr>
      <vt:lpstr>Century Gothic</vt:lpstr>
      <vt:lpstr>Times New Roman</vt:lpstr>
      <vt:lpstr>Wingdings</vt:lpstr>
      <vt:lpstr>Thème Office</vt:lpstr>
      <vt:lpstr>Les gyromètres du smartphone</vt:lpstr>
      <vt:lpstr>Présentation PowerPoint</vt:lpstr>
      <vt:lpstr>Présentation PowerPoint</vt:lpstr>
      <vt:lpstr>Le gyromètre Newtonien </vt:lpstr>
      <vt:lpstr>Présentation PowerPoint</vt:lpstr>
      <vt:lpstr>Présentation PowerPoint</vt:lpstr>
      <vt:lpstr>Présentation PowerPoint</vt:lpstr>
      <vt:lpstr>Présentation PowerPoint</vt:lpstr>
      <vt:lpstr>Présentation PowerPoint</vt:lpstr>
      <vt:lpstr>Gyromètre Einsteinien</vt:lpstr>
      <vt:lpstr>Georges Sagnac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Theotime POICHOTTE</dc:creator>
  <cp:lastModifiedBy>Théotime POICHOTTE</cp:lastModifiedBy>
  <cp:revision>1</cp:revision>
  <dcterms:created xsi:type="dcterms:W3CDTF">2020-04-22T07:04:40Z</dcterms:created>
  <dcterms:modified xsi:type="dcterms:W3CDTF">2022-01-26T10:20:43Z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0x0101002E7949EBF2BB5E409DFCEFCFC2A05ABB</vt:lpwstr>
  </property>
</Properties>
</file>