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kimeca.org/index.php?title=Corrig%C3%A9_TD_portes_automatiques_Stanley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://air.imag.fr/index.php/UML_-_Tachym%C3%A8tr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erso.liris.cnrs.fr/lionel.medini/enseignement/CAHD/TP_conteneur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kimeca.org/index.php?title=Corrig%C3%A9_TD_portes_automatiques_Stanley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://air.imag.fr/index.php/UML_-_Tachym%C3%A8tr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erso.liris.cnrs.fr/lionel.medini/enseignement/CAHD/TP_conteneu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Cas d’utilisation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Classe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Séquence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64938" custScaleY="157625" custLinFactNeighborX="8173" custLinFactNeighborY="3998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2000" r="-32000"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8000" r="-28000"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88738" y="552917"/>
          <a:ext cx="2392053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Cas d’utilisation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2000" r="-32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Classe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Séquence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05/10/2021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Spring boot-Maven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API-Diagramme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Exigences technologiques</a:t>
            </a:r>
          </a:p>
        </p:txBody>
      </p:sp>
      <p:graphicFrame>
        <p:nvGraphicFramePr>
          <p:cNvPr id="4" name="Espace réservé au contenu 3" descr="Graphique icône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11837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C6198-F128-4C70-A1E9-FA5AD138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 Principal</a:t>
            </a:r>
            <a:endParaRPr lang="fr-M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48498-487C-4CC2-A2DE-85F47A3F689E}"/>
              </a:ext>
            </a:extLst>
          </p:cNvPr>
          <p:cNvSpPr/>
          <p:nvPr/>
        </p:nvSpPr>
        <p:spPr>
          <a:xfrm>
            <a:off x="8667482" y="2343955"/>
            <a:ext cx="1609859" cy="108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3592B1-3AFF-4CEA-9C1C-4E810C03F6BF}"/>
              </a:ext>
            </a:extLst>
          </p:cNvPr>
          <p:cNvSpPr/>
          <p:nvPr/>
        </p:nvSpPr>
        <p:spPr>
          <a:xfrm>
            <a:off x="8873544" y="3052293"/>
            <a:ext cx="1403797" cy="759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L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1243956-A7C6-4ECF-8C15-658C11ADF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5922"/>
            <a:ext cx="12192000" cy="50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287EF-D672-452E-A030-2504CAF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endParaRPr lang="fr-ML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6459938-CC20-4C34-8055-46F930D7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1828801"/>
            <a:ext cx="5670997" cy="50292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DE8B52-400D-4A1C-B072-6528F2D9B9F3}"/>
              </a:ext>
            </a:extLst>
          </p:cNvPr>
          <p:cNvSpPr txBox="1"/>
          <p:nvPr/>
        </p:nvSpPr>
        <p:spPr>
          <a:xfrm>
            <a:off x="6096000" y="1828801"/>
            <a:ext cx="5670997" cy="491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L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4291A0-8CFD-427E-9510-6EDC0537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5670997" cy="4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986D4-5B8C-4031-B33B-4AE6830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  <a:endParaRPr lang="fr-ML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FB28A8D-968B-476D-B265-63E25C4B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1828800"/>
            <a:ext cx="1133340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3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14EDE-F7AF-48FB-8C6D-71EDB477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endParaRPr lang="fr-ML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3A5282-1499-408B-9F5D-186CC5C38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28800"/>
            <a:ext cx="11029616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C7CAE78-A2F7-46BE-BC6C-39096CCF7598}"/>
              </a:ext>
            </a:extLst>
          </p:cNvPr>
          <p:cNvSpPr txBox="1"/>
          <p:nvPr/>
        </p:nvSpPr>
        <p:spPr>
          <a:xfrm>
            <a:off x="437882" y="708338"/>
            <a:ext cx="11269014" cy="589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L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3BBC4A-7D39-4DFC-82F8-2B26606D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579550"/>
            <a:ext cx="11269014" cy="5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4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4C48A-1CD4-4890-8239-4B875367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 Apprenant</a:t>
            </a:r>
            <a:endParaRPr lang="fr-ML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F219700-3E18-4D29-B582-7704BAF76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61" y="1828800"/>
            <a:ext cx="11281893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95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0</TotalTime>
  <Words>30</Words>
  <Application>Microsoft Office PowerPoint</Application>
  <PresentationFormat>Grand écran</PresentationFormat>
  <Paragraphs>13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Dividende</vt:lpstr>
      <vt:lpstr>Spring boot-Maven</vt:lpstr>
      <vt:lpstr>Exigences technologiques</vt:lpstr>
      <vt:lpstr>Diagramme de cas d’utilisation Principal</vt:lpstr>
      <vt:lpstr>Diagramme de cas d’utilisation</vt:lpstr>
      <vt:lpstr>Diagramme de Classe</vt:lpstr>
      <vt:lpstr>Diagramme de séquence</vt:lpstr>
      <vt:lpstr>Présentation PowerPoint</vt:lpstr>
      <vt:lpstr>Diagramme de Séquence Apprenant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2021-10-05T10:33:19Z</dcterms:created>
  <dcterms:modified xsi:type="dcterms:W3CDTF">2021-10-05T22:42:42Z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