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4" r:id="rId1"/>
  </p:sldMasterIdLst>
  <p:sldIdLst>
    <p:sldId id="256" r:id="rId2"/>
    <p:sldId id="257" r:id="rId3"/>
    <p:sldId id="258" r:id="rId4"/>
    <p:sldId id="259" r:id="rId5"/>
    <p:sldId id="261" r:id="rId6"/>
    <p:sldId id="262" r:id="rId7"/>
    <p:sldId id="263" r:id="rId8"/>
  </p:sldIdLst>
  <p:sldSz cx="12192000" cy="6858000"/>
  <p:notesSz cx="6858000" cy="9144000"/>
  <p:embeddedFontLst>
    <p:embeddedFont>
      <p:font typeface="Agency FB" panose="020B0503020202020204" pitchFamily="34" charset="0"/>
      <p:regular r:id="rId9"/>
      <p:bold r:id="rId10"/>
    </p:embeddedFont>
    <p:embeddedFont>
      <p:font typeface="Corbel" panose="020B0503020204020204" pitchFamily="34" charset="0"/>
      <p:regular r:id="rId11"/>
      <p:bold r:id="rId12"/>
      <p:italic r:id="rId13"/>
      <p:bold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272FC5-F02C-4895-A874-3962A20BA9BD}"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fr-FR"/>
        </a:p>
      </dgm:t>
    </dgm:pt>
    <dgm:pt modelId="{EE88AEA9-7D0B-43E2-BB92-7850A74810EC}">
      <dgm:prSet phldrT="[Texte]" custT="1"/>
      <dgm:spPr/>
      <dgm:t>
        <a:bodyPr/>
        <a:lstStyle/>
        <a:p>
          <a:r>
            <a:rPr lang="fr-FR" sz="500" b="1" dirty="0"/>
            <a:t>Compte</a:t>
          </a:r>
        </a:p>
      </dgm:t>
    </dgm:pt>
    <dgm:pt modelId="{FB5DA397-9ADE-42A7-9618-F188634500AB}" type="parTrans" cxnId="{F5EA7C01-6481-498F-9F74-CCC51FF9C80C}">
      <dgm:prSet/>
      <dgm:spPr/>
      <dgm:t>
        <a:bodyPr/>
        <a:lstStyle/>
        <a:p>
          <a:endParaRPr lang="fr-FR" sz="1800" b="1"/>
        </a:p>
      </dgm:t>
    </dgm:pt>
    <dgm:pt modelId="{67F5D7C5-0F94-439E-8DF1-3848921B38FB}" type="sibTrans" cxnId="{F5EA7C01-6481-498F-9F74-CCC51FF9C80C}">
      <dgm:prSet/>
      <dgm:spPr/>
      <dgm:t>
        <a:bodyPr/>
        <a:lstStyle/>
        <a:p>
          <a:endParaRPr lang="fr-FR" sz="1800" b="1"/>
        </a:p>
      </dgm:t>
    </dgm:pt>
    <dgm:pt modelId="{0DF9CD09-A9D7-4166-94F1-67117FCC11D8}">
      <dgm:prSet phldrT="[Texte]" custT="1"/>
      <dgm:spPr/>
      <dgm:t>
        <a:bodyPr/>
        <a:lstStyle/>
        <a:p>
          <a:r>
            <a:rPr lang="fr-FR" sz="500" b="1" dirty="0"/>
            <a:t>Vendeurs</a:t>
          </a:r>
        </a:p>
      </dgm:t>
    </dgm:pt>
    <dgm:pt modelId="{7BAAAA2B-F791-4987-A259-D0269E107B27}" type="parTrans" cxnId="{9C87E3C7-7455-4F9F-9322-0A99ADC97211}">
      <dgm:prSet/>
      <dgm:spPr/>
      <dgm:t>
        <a:bodyPr/>
        <a:lstStyle/>
        <a:p>
          <a:endParaRPr lang="fr-FR" sz="1800" b="1"/>
        </a:p>
      </dgm:t>
    </dgm:pt>
    <dgm:pt modelId="{2635898C-94A5-4666-B931-981C12953E1F}" type="sibTrans" cxnId="{9C87E3C7-7455-4F9F-9322-0A99ADC97211}">
      <dgm:prSet/>
      <dgm:spPr/>
      <dgm:t>
        <a:bodyPr/>
        <a:lstStyle/>
        <a:p>
          <a:endParaRPr lang="fr-FR" sz="1800" b="1"/>
        </a:p>
      </dgm:t>
    </dgm:pt>
    <dgm:pt modelId="{7EA5F9B5-CB19-4842-876C-11443BF376B7}">
      <dgm:prSet phldrT="[Texte]" custT="1"/>
      <dgm:spPr/>
      <dgm:t>
        <a:bodyPr/>
        <a:lstStyle/>
        <a:p>
          <a:r>
            <a:rPr lang="fr-FR" sz="500" b="1" dirty="0"/>
            <a:t>Grossistes</a:t>
          </a:r>
        </a:p>
      </dgm:t>
    </dgm:pt>
    <dgm:pt modelId="{A4C87E30-A131-402A-B3AA-B572E4BD15D1}" type="parTrans" cxnId="{D3B569BE-846B-4A0F-90D4-1410D222F327}">
      <dgm:prSet/>
      <dgm:spPr/>
      <dgm:t>
        <a:bodyPr/>
        <a:lstStyle/>
        <a:p>
          <a:endParaRPr lang="fr-FR" sz="1800" b="1"/>
        </a:p>
      </dgm:t>
    </dgm:pt>
    <dgm:pt modelId="{6C208A55-7720-4F26-97B1-15E8B98125D4}" type="sibTrans" cxnId="{D3B569BE-846B-4A0F-90D4-1410D222F327}">
      <dgm:prSet/>
      <dgm:spPr/>
      <dgm:t>
        <a:bodyPr/>
        <a:lstStyle/>
        <a:p>
          <a:endParaRPr lang="fr-FR" sz="1800" b="1"/>
        </a:p>
      </dgm:t>
    </dgm:pt>
    <dgm:pt modelId="{FCF7BA22-C65E-4418-AD91-430092881A81}">
      <dgm:prSet phldrT="[Texte]" custT="1"/>
      <dgm:spPr/>
      <dgm:t>
        <a:bodyPr/>
        <a:lstStyle/>
        <a:p>
          <a:r>
            <a:rPr lang="fr-FR" sz="500" b="1" dirty="0"/>
            <a:t>Détaillants</a:t>
          </a:r>
        </a:p>
      </dgm:t>
    </dgm:pt>
    <dgm:pt modelId="{E482A8AC-D423-4D99-BDA7-76F8D81D4E30}" type="parTrans" cxnId="{0197C0E5-41D3-4290-9B92-5FA9BA09F753}">
      <dgm:prSet/>
      <dgm:spPr/>
      <dgm:t>
        <a:bodyPr/>
        <a:lstStyle/>
        <a:p>
          <a:endParaRPr lang="fr-FR" sz="1800" b="1"/>
        </a:p>
      </dgm:t>
    </dgm:pt>
    <dgm:pt modelId="{B3E27306-9304-4978-8BFB-B6429444D3FE}" type="sibTrans" cxnId="{0197C0E5-41D3-4290-9B92-5FA9BA09F753}">
      <dgm:prSet/>
      <dgm:spPr/>
      <dgm:t>
        <a:bodyPr/>
        <a:lstStyle/>
        <a:p>
          <a:endParaRPr lang="fr-FR" sz="1800" b="1"/>
        </a:p>
      </dgm:t>
    </dgm:pt>
    <dgm:pt modelId="{5766A5A5-5CA2-45FF-A215-D3778E531E9B}">
      <dgm:prSet phldrT="[Texte]" custT="1"/>
      <dgm:spPr/>
      <dgm:t>
        <a:bodyPr/>
        <a:lstStyle/>
        <a:p>
          <a:r>
            <a:rPr lang="fr-FR" sz="500" b="1" dirty="0"/>
            <a:t>Clients</a:t>
          </a:r>
        </a:p>
      </dgm:t>
    </dgm:pt>
    <dgm:pt modelId="{ACC776D8-3C59-4948-A0F4-B773721BBCAB}" type="parTrans" cxnId="{6E9865AB-0676-4378-A3F5-2E7D3F2A4A36}">
      <dgm:prSet/>
      <dgm:spPr/>
      <dgm:t>
        <a:bodyPr/>
        <a:lstStyle/>
        <a:p>
          <a:endParaRPr lang="fr-FR" sz="1800" b="1"/>
        </a:p>
      </dgm:t>
    </dgm:pt>
    <dgm:pt modelId="{0CA739D9-1D4B-4C3A-996D-697C47876E01}" type="sibTrans" cxnId="{6E9865AB-0676-4378-A3F5-2E7D3F2A4A36}">
      <dgm:prSet/>
      <dgm:spPr/>
      <dgm:t>
        <a:bodyPr/>
        <a:lstStyle/>
        <a:p>
          <a:endParaRPr lang="fr-FR" sz="1800" b="1"/>
        </a:p>
      </dgm:t>
    </dgm:pt>
    <dgm:pt modelId="{89FC6F6B-C717-42BE-B25A-18F41B7B1AE8}">
      <dgm:prSet phldrT="[Texte]" custT="1"/>
      <dgm:spPr/>
      <dgm:t>
        <a:bodyPr/>
        <a:lstStyle/>
        <a:p>
          <a:r>
            <a:rPr lang="fr-FR" sz="500" b="1" dirty="0" smtClean="0"/>
            <a:t>Vêtements</a:t>
          </a:r>
          <a:endParaRPr lang="fr-FR" sz="500" b="1" dirty="0"/>
        </a:p>
      </dgm:t>
    </dgm:pt>
    <dgm:pt modelId="{FD2B157C-F00E-4CBF-9F43-F0F8DF34A7A7}" type="parTrans" cxnId="{9758191A-9431-44E8-A2B3-5D56E5D242BE}">
      <dgm:prSet/>
      <dgm:spPr/>
      <dgm:t>
        <a:bodyPr/>
        <a:lstStyle/>
        <a:p>
          <a:endParaRPr lang="fr-FR" sz="1800" b="1"/>
        </a:p>
      </dgm:t>
    </dgm:pt>
    <dgm:pt modelId="{ABD72FB3-4566-4F95-A11E-86E96F553477}" type="sibTrans" cxnId="{9758191A-9431-44E8-A2B3-5D56E5D242BE}">
      <dgm:prSet/>
      <dgm:spPr/>
      <dgm:t>
        <a:bodyPr/>
        <a:lstStyle/>
        <a:p>
          <a:endParaRPr lang="fr-FR" sz="1800" b="1"/>
        </a:p>
      </dgm:t>
    </dgm:pt>
    <dgm:pt modelId="{73D5127C-00EC-41FE-BA40-C9266F8EA620}">
      <dgm:prSet phldrT="[Texte]" custT="1"/>
      <dgm:spPr/>
      <dgm:t>
        <a:bodyPr/>
        <a:lstStyle/>
        <a:p>
          <a:r>
            <a:rPr lang="fr-FR" sz="500" b="1" dirty="0" smtClean="0"/>
            <a:t>Chaussures</a:t>
          </a:r>
          <a:endParaRPr lang="fr-FR" sz="500" b="1" dirty="0"/>
        </a:p>
      </dgm:t>
    </dgm:pt>
    <dgm:pt modelId="{238EC32A-C5A1-4C05-88F9-896F418E8115}" type="parTrans" cxnId="{CE5210A9-EBC5-4F75-9505-1658240A2998}">
      <dgm:prSet/>
      <dgm:spPr/>
      <dgm:t>
        <a:bodyPr/>
        <a:lstStyle/>
        <a:p>
          <a:endParaRPr lang="fr-FR" sz="1800" b="1"/>
        </a:p>
      </dgm:t>
    </dgm:pt>
    <dgm:pt modelId="{772E82E2-934C-4D53-AC17-16A3DDCD32F7}" type="sibTrans" cxnId="{CE5210A9-EBC5-4F75-9505-1658240A2998}">
      <dgm:prSet/>
      <dgm:spPr/>
      <dgm:t>
        <a:bodyPr/>
        <a:lstStyle/>
        <a:p>
          <a:endParaRPr lang="fr-FR" sz="1800" b="1"/>
        </a:p>
      </dgm:t>
    </dgm:pt>
    <dgm:pt modelId="{CE0BBDB1-1BB0-4234-95B2-160B3E023351}">
      <dgm:prSet phldrT="[Texte]" custT="1"/>
      <dgm:spPr/>
      <dgm:t>
        <a:bodyPr/>
        <a:lstStyle/>
        <a:p>
          <a:r>
            <a:rPr lang="fr-FR" sz="500" b="1" dirty="0" smtClean="0"/>
            <a:t>Meubles</a:t>
          </a:r>
          <a:endParaRPr lang="fr-FR" sz="500" b="1" dirty="0"/>
        </a:p>
      </dgm:t>
    </dgm:pt>
    <dgm:pt modelId="{3E68AC7F-081C-4062-B568-425A7AA07D42}" type="parTrans" cxnId="{7D2F16FA-D125-49BE-A880-CFADAEB2C080}">
      <dgm:prSet/>
      <dgm:spPr/>
      <dgm:t>
        <a:bodyPr/>
        <a:lstStyle/>
        <a:p>
          <a:endParaRPr lang="fr-FR" sz="1800" b="1"/>
        </a:p>
      </dgm:t>
    </dgm:pt>
    <dgm:pt modelId="{F40EBB17-DE70-439F-A449-C66ADF5BEBBB}" type="sibTrans" cxnId="{7D2F16FA-D125-49BE-A880-CFADAEB2C080}">
      <dgm:prSet/>
      <dgm:spPr/>
      <dgm:t>
        <a:bodyPr/>
        <a:lstStyle/>
        <a:p>
          <a:endParaRPr lang="fr-FR" sz="1800" b="1"/>
        </a:p>
      </dgm:t>
    </dgm:pt>
    <dgm:pt modelId="{4DCCD04F-6D83-44A2-B843-485ECE7A4985}">
      <dgm:prSet phldrT="[Texte]" custT="1"/>
      <dgm:spPr/>
      <dgm:t>
        <a:bodyPr/>
        <a:lstStyle/>
        <a:p>
          <a:r>
            <a:rPr lang="fr-FR" sz="500" b="1" dirty="0" smtClean="0"/>
            <a:t>Accessoires</a:t>
          </a:r>
          <a:endParaRPr lang="fr-FR" sz="500" b="1" dirty="0"/>
        </a:p>
      </dgm:t>
    </dgm:pt>
    <dgm:pt modelId="{17679AC6-C22C-4615-9564-B91851185218}" type="parTrans" cxnId="{41DEFC1D-5B46-4F7F-9B80-961943965153}">
      <dgm:prSet/>
      <dgm:spPr/>
      <dgm:t>
        <a:bodyPr/>
        <a:lstStyle/>
        <a:p>
          <a:endParaRPr lang="fr-FR" sz="1800" b="1"/>
        </a:p>
      </dgm:t>
    </dgm:pt>
    <dgm:pt modelId="{677C4791-7D99-410C-A0B5-C07C48575BC6}" type="sibTrans" cxnId="{41DEFC1D-5B46-4F7F-9B80-961943965153}">
      <dgm:prSet/>
      <dgm:spPr/>
      <dgm:t>
        <a:bodyPr/>
        <a:lstStyle/>
        <a:p>
          <a:endParaRPr lang="fr-FR" sz="1800" b="1"/>
        </a:p>
      </dgm:t>
    </dgm:pt>
    <dgm:pt modelId="{8B63F8E7-45AC-4AA4-8498-26DEDD13D6A3}">
      <dgm:prSet phldrT="[Texte]" custT="1"/>
      <dgm:spPr/>
      <dgm:t>
        <a:bodyPr/>
        <a:lstStyle/>
        <a:p>
          <a:r>
            <a:rPr lang="fr-FR" sz="500" b="1" dirty="0" smtClean="0"/>
            <a:t>Vêtements</a:t>
          </a:r>
          <a:endParaRPr lang="fr-FR" sz="500" b="1" dirty="0"/>
        </a:p>
      </dgm:t>
    </dgm:pt>
    <dgm:pt modelId="{5143CC51-A7F4-41AA-BDE2-06E3D43C152E}" type="parTrans" cxnId="{601F6DE7-4F84-493D-B15D-A3140D6B9783}">
      <dgm:prSet/>
      <dgm:spPr/>
      <dgm:t>
        <a:bodyPr/>
        <a:lstStyle/>
        <a:p>
          <a:endParaRPr lang="fr-FR" sz="1800" b="1"/>
        </a:p>
      </dgm:t>
    </dgm:pt>
    <dgm:pt modelId="{8A124EA1-9325-409A-8E49-5A59DB02C235}" type="sibTrans" cxnId="{601F6DE7-4F84-493D-B15D-A3140D6B9783}">
      <dgm:prSet/>
      <dgm:spPr/>
      <dgm:t>
        <a:bodyPr/>
        <a:lstStyle/>
        <a:p>
          <a:endParaRPr lang="fr-FR" sz="1800" b="1"/>
        </a:p>
      </dgm:t>
    </dgm:pt>
    <dgm:pt modelId="{D2068D0E-580A-48BB-9135-93CADE3C48E8}">
      <dgm:prSet phldrT="[Texte]" custT="1"/>
      <dgm:spPr/>
      <dgm:t>
        <a:bodyPr/>
        <a:lstStyle/>
        <a:p>
          <a:r>
            <a:rPr lang="fr-FR" sz="500" b="1" dirty="0" smtClean="0"/>
            <a:t>Chaussures</a:t>
          </a:r>
          <a:endParaRPr lang="fr-FR" sz="500" b="1" dirty="0"/>
        </a:p>
      </dgm:t>
    </dgm:pt>
    <dgm:pt modelId="{989B4455-2553-4C9F-84C3-080DD5E0AF68}" type="parTrans" cxnId="{3231A678-97CD-4F38-80F6-0A32618D7E6E}">
      <dgm:prSet/>
      <dgm:spPr/>
      <dgm:t>
        <a:bodyPr/>
        <a:lstStyle/>
        <a:p>
          <a:endParaRPr lang="fr-FR" sz="1800" b="1"/>
        </a:p>
      </dgm:t>
    </dgm:pt>
    <dgm:pt modelId="{72BE15F7-AFCE-4694-8BA1-B0EEC5C859B4}" type="sibTrans" cxnId="{3231A678-97CD-4F38-80F6-0A32618D7E6E}">
      <dgm:prSet/>
      <dgm:spPr/>
      <dgm:t>
        <a:bodyPr/>
        <a:lstStyle/>
        <a:p>
          <a:endParaRPr lang="fr-FR" sz="1800" b="1"/>
        </a:p>
      </dgm:t>
    </dgm:pt>
    <dgm:pt modelId="{9CE57A01-005E-490B-8054-0CCD891327AC}">
      <dgm:prSet phldrT="[Texte]" custT="1"/>
      <dgm:spPr/>
      <dgm:t>
        <a:bodyPr/>
        <a:lstStyle/>
        <a:p>
          <a:r>
            <a:rPr lang="fr-FR" sz="500" b="1" dirty="0" smtClean="0"/>
            <a:t>Meubles</a:t>
          </a:r>
          <a:endParaRPr lang="fr-FR" sz="500" b="1" dirty="0"/>
        </a:p>
      </dgm:t>
    </dgm:pt>
    <dgm:pt modelId="{F273E4BA-FE62-45F9-A250-777695762590}" type="parTrans" cxnId="{7E069338-FF09-40CC-8DE5-A872A4C65996}">
      <dgm:prSet/>
      <dgm:spPr/>
      <dgm:t>
        <a:bodyPr/>
        <a:lstStyle/>
        <a:p>
          <a:endParaRPr lang="fr-FR" sz="1800" b="1"/>
        </a:p>
      </dgm:t>
    </dgm:pt>
    <dgm:pt modelId="{D38BE6FE-D4E2-4AA7-97BE-9A06B1DEAE8E}" type="sibTrans" cxnId="{7E069338-FF09-40CC-8DE5-A872A4C65996}">
      <dgm:prSet/>
      <dgm:spPr/>
      <dgm:t>
        <a:bodyPr/>
        <a:lstStyle/>
        <a:p>
          <a:endParaRPr lang="fr-FR" sz="1800" b="1"/>
        </a:p>
      </dgm:t>
    </dgm:pt>
    <dgm:pt modelId="{6E595396-0CD7-4F03-A249-481DC6CE1C2D}">
      <dgm:prSet phldrT="[Texte]" custT="1"/>
      <dgm:spPr/>
      <dgm:t>
        <a:bodyPr/>
        <a:lstStyle/>
        <a:p>
          <a:r>
            <a:rPr lang="fr-FR" sz="500" b="1" dirty="0" smtClean="0"/>
            <a:t>Accessoires</a:t>
          </a:r>
          <a:endParaRPr lang="fr-FR" sz="500" b="1" dirty="0"/>
        </a:p>
      </dgm:t>
    </dgm:pt>
    <dgm:pt modelId="{C0B28BD2-52CC-4D2E-BC44-810B7145174C}" type="parTrans" cxnId="{06CA14E5-858E-475B-B39D-0A1DCB8FB6B3}">
      <dgm:prSet/>
      <dgm:spPr/>
      <dgm:t>
        <a:bodyPr/>
        <a:lstStyle/>
        <a:p>
          <a:endParaRPr lang="fr-FR" sz="1800" b="1"/>
        </a:p>
      </dgm:t>
    </dgm:pt>
    <dgm:pt modelId="{4CB63549-CB9F-4AA0-9DFF-1760FA14215E}" type="sibTrans" cxnId="{06CA14E5-858E-475B-B39D-0A1DCB8FB6B3}">
      <dgm:prSet/>
      <dgm:spPr/>
      <dgm:t>
        <a:bodyPr/>
        <a:lstStyle/>
        <a:p>
          <a:endParaRPr lang="fr-FR" sz="1800" b="1"/>
        </a:p>
      </dgm:t>
    </dgm:pt>
    <dgm:pt modelId="{4A1DC6BD-F70E-4983-A6FE-B25D730245A4}">
      <dgm:prSet phldrT="[Texte]" custT="1"/>
      <dgm:spPr/>
      <dgm:t>
        <a:bodyPr/>
        <a:lstStyle/>
        <a:p>
          <a:r>
            <a:rPr lang="fr-FR" sz="500" b="1" dirty="0" smtClean="0"/>
            <a:t>Hommes</a:t>
          </a:r>
          <a:endParaRPr lang="fr-FR" sz="500" b="1" dirty="0"/>
        </a:p>
      </dgm:t>
    </dgm:pt>
    <dgm:pt modelId="{77C871B8-85A5-485E-897E-F285B26FBCF3}" type="parTrans" cxnId="{67C530AE-15EE-4B5B-81DC-2F382B9D0D3B}">
      <dgm:prSet/>
      <dgm:spPr/>
      <dgm:t>
        <a:bodyPr/>
        <a:lstStyle/>
        <a:p>
          <a:endParaRPr lang="fr-FR" sz="1800" b="1"/>
        </a:p>
      </dgm:t>
    </dgm:pt>
    <dgm:pt modelId="{445ECB06-B2D0-4C4A-BA8F-25BC4C1C8CE6}" type="sibTrans" cxnId="{67C530AE-15EE-4B5B-81DC-2F382B9D0D3B}">
      <dgm:prSet/>
      <dgm:spPr/>
      <dgm:t>
        <a:bodyPr/>
        <a:lstStyle/>
        <a:p>
          <a:endParaRPr lang="fr-FR" sz="1800" b="1"/>
        </a:p>
      </dgm:t>
    </dgm:pt>
    <dgm:pt modelId="{C60D7598-8367-468E-B340-32E27D96E611}">
      <dgm:prSet phldrT="[Texte]" custT="1"/>
      <dgm:spPr/>
      <dgm:t>
        <a:bodyPr/>
        <a:lstStyle/>
        <a:p>
          <a:r>
            <a:rPr lang="fr-FR" sz="500" b="1" dirty="0" smtClean="0"/>
            <a:t>Femmes</a:t>
          </a:r>
          <a:endParaRPr lang="fr-FR" sz="500" b="1" dirty="0"/>
        </a:p>
      </dgm:t>
    </dgm:pt>
    <dgm:pt modelId="{611695E7-5507-4339-8DCC-CE219B22C2DC}" type="parTrans" cxnId="{CB149A76-0F76-4E70-83DB-01F182DC683B}">
      <dgm:prSet/>
      <dgm:spPr/>
      <dgm:t>
        <a:bodyPr/>
        <a:lstStyle/>
        <a:p>
          <a:endParaRPr lang="fr-FR" sz="1800" b="1"/>
        </a:p>
      </dgm:t>
    </dgm:pt>
    <dgm:pt modelId="{A6188B72-7CB1-4E60-B18B-621C4AD0AC0A}" type="sibTrans" cxnId="{CB149A76-0F76-4E70-83DB-01F182DC683B}">
      <dgm:prSet/>
      <dgm:spPr/>
      <dgm:t>
        <a:bodyPr/>
        <a:lstStyle/>
        <a:p>
          <a:endParaRPr lang="fr-FR" sz="1800" b="1"/>
        </a:p>
      </dgm:t>
    </dgm:pt>
    <dgm:pt modelId="{E470C822-5F72-4A69-90CC-BF66FD492FF7}">
      <dgm:prSet phldrT="[Texte]" custT="1"/>
      <dgm:spPr/>
      <dgm:t>
        <a:bodyPr/>
        <a:lstStyle/>
        <a:p>
          <a:r>
            <a:rPr lang="fr-FR" sz="500" b="1" dirty="0" smtClean="0"/>
            <a:t>Enfants</a:t>
          </a:r>
          <a:endParaRPr lang="fr-FR" sz="500" b="1" dirty="0"/>
        </a:p>
      </dgm:t>
    </dgm:pt>
    <dgm:pt modelId="{9B85EDCF-8838-4EFA-A412-BE45FB675190}" type="parTrans" cxnId="{BDC09251-92EF-4838-99BC-DD3BE5EC3C5B}">
      <dgm:prSet/>
      <dgm:spPr/>
      <dgm:t>
        <a:bodyPr/>
        <a:lstStyle/>
        <a:p>
          <a:endParaRPr lang="fr-FR" sz="1800" b="1"/>
        </a:p>
      </dgm:t>
    </dgm:pt>
    <dgm:pt modelId="{95388A9A-C035-49D7-9F7B-BF59B1299FD6}" type="sibTrans" cxnId="{BDC09251-92EF-4838-99BC-DD3BE5EC3C5B}">
      <dgm:prSet/>
      <dgm:spPr/>
      <dgm:t>
        <a:bodyPr/>
        <a:lstStyle/>
        <a:p>
          <a:endParaRPr lang="fr-FR" sz="1800" b="1"/>
        </a:p>
      </dgm:t>
    </dgm:pt>
    <dgm:pt modelId="{1D59371F-C19A-4C9A-A88C-B44F27096659}">
      <dgm:prSet phldrT="[Texte]" custT="1"/>
      <dgm:spPr/>
      <dgm:t>
        <a:bodyPr/>
        <a:lstStyle/>
        <a:p>
          <a:r>
            <a:rPr lang="fr-FR" sz="500" b="1" dirty="0" smtClean="0"/>
            <a:t>Hommes</a:t>
          </a:r>
          <a:endParaRPr lang="fr-FR" sz="500" b="1" dirty="0"/>
        </a:p>
      </dgm:t>
    </dgm:pt>
    <dgm:pt modelId="{81590C87-B05A-494B-995D-B85673780772}" type="parTrans" cxnId="{B7D3841C-BAFE-4310-B8D0-A4E35A1A20D8}">
      <dgm:prSet/>
      <dgm:spPr/>
      <dgm:t>
        <a:bodyPr/>
        <a:lstStyle/>
        <a:p>
          <a:endParaRPr lang="fr-FR" sz="1800" b="1"/>
        </a:p>
      </dgm:t>
    </dgm:pt>
    <dgm:pt modelId="{B22A7BF8-4B55-4C65-A34D-B9C072978DC5}" type="sibTrans" cxnId="{B7D3841C-BAFE-4310-B8D0-A4E35A1A20D8}">
      <dgm:prSet/>
      <dgm:spPr/>
      <dgm:t>
        <a:bodyPr/>
        <a:lstStyle/>
        <a:p>
          <a:endParaRPr lang="fr-FR" sz="1800" b="1"/>
        </a:p>
      </dgm:t>
    </dgm:pt>
    <dgm:pt modelId="{E0A2563F-9180-48B3-B832-29CBA4B944FA}">
      <dgm:prSet phldrT="[Texte]" custT="1"/>
      <dgm:spPr/>
      <dgm:t>
        <a:bodyPr/>
        <a:lstStyle/>
        <a:p>
          <a:r>
            <a:rPr lang="fr-FR" sz="500" b="1" dirty="0" smtClean="0"/>
            <a:t>Femmes</a:t>
          </a:r>
          <a:endParaRPr lang="fr-FR" sz="500" b="1" dirty="0"/>
        </a:p>
      </dgm:t>
    </dgm:pt>
    <dgm:pt modelId="{02D79C1C-8324-4713-B7D0-1838A6AA9A67}" type="parTrans" cxnId="{B3630DC4-1C60-48D8-A89A-D12D0DCA49B3}">
      <dgm:prSet/>
      <dgm:spPr/>
      <dgm:t>
        <a:bodyPr/>
        <a:lstStyle/>
        <a:p>
          <a:endParaRPr lang="fr-FR" sz="1800" b="1"/>
        </a:p>
      </dgm:t>
    </dgm:pt>
    <dgm:pt modelId="{F775F303-9683-4117-9CBA-708CCB2AD473}" type="sibTrans" cxnId="{B3630DC4-1C60-48D8-A89A-D12D0DCA49B3}">
      <dgm:prSet/>
      <dgm:spPr/>
      <dgm:t>
        <a:bodyPr/>
        <a:lstStyle/>
        <a:p>
          <a:endParaRPr lang="fr-FR" sz="1800" b="1"/>
        </a:p>
      </dgm:t>
    </dgm:pt>
    <dgm:pt modelId="{24730338-7735-45B3-9190-A6421796DB9A}">
      <dgm:prSet phldrT="[Texte]" custT="1"/>
      <dgm:spPr/>
      <dgm:t>
        <a:bodyPr/>
        <a:lstStyle/>
        <a:p>
          <a:r>
            <a:rPr lang="fr-FR" sz="500" b="1" dirty="0" smtClean="0"/>
            <a:t>Enfants</a:t>
          </a:r>
          <a:endParaRPr lang="fr-FR" sz="500" b="1" dirty="0"/>
        </a:p>
      </dgm:t>
    </dgm:pt>
    <dgm:pt modelId="{4FC9232A-2C55-4984-9EE0-5820BA5EB843}" type="parTrans" cxnId="{99C86E02-A42B-4380-89A2-7D70971100F1}">
      <dgm:prSet/>
      <dgm:spPr/>
      <dgm:t>
        <a:bodyPr/>
        <a:lstStyle/>
        <a:p>
          <a:endParaRPr lang="fr-FR" sz="1800" b="1"/>
        </a:p>
      </dgm:t>
    </dgm:pt>
    <dgm:pt modelId="{D1B13D52-FFBF-4F35-94D2-44CBFF4D2182}" type="sibTrans" cxnId="{99C86E02-A42B-4380-89A2-7D70971100F1}">
      <dgm:prSet/>
      <dgm:spPr/>
      <dgm:t>
        <a:bodyPr/>
        <a:lstStyle/>
        <a:p>
          <a:endParaRPr lang="fr-FR" sz="1800" b="1"/>
        </a:p>
      </dgm:t>
    </dgm:pt>
    <dgm:pt modelId="{ABD92DF2-4071-462C-BEAE-6171DDC4E32A}">
      <dgm:prSet phldrT="[Texte]" custT="1"/>
      <dgm:spPr/>
      <dgm:t>
        <a:bodyPr/>
        <a:lstStyle/>
        <a:p>
          <a:r>
            <a:rPr lang="fr-FR" sz="500" b="1" dirty="0" smtClean="0"/>
            <a:t>Wax</a:t>
          </a:r>
          <a:endParaRPr lang="fr-FR" sz="500" b="1" dirty="0"/>
        </a:p>
      </dgm:t>
    </dgm:pt>
    <dgm:pt modelId="{34190F53-64E3-4192-A807-89794AE3D058}" type="parTrans" cxnId="{D54DBB9A-910E-447A-8C6C-B99894477308}">
      <dgm:prSet/>
      <dgm:spPr/>
      <dgm:t>
        <a:bodyPr/>
        <a:lstStyle/>
        <a:p>
          <a:endParaRPr lang="fr-FR" sz="1800" b="1"/>
        </a:p>
      </dgm:t>
    </dgm:pt>
    <dgm:pt modelId="{313701A6-C3DA-41DB-901D-0396A69C67DD}" type="sibTrans" cxnId="{D54DBB9A-910E-447A-8C6C-B99894477308}">
      <dgm:prSet/>
      <dgm:spPr/>
      <dgm:t>
        <a:bodyPr/>
        <a:lstStyle/>
        <a:p>
          <a:endParaRPr lang="fr-FR" sz="1800" b="1"/>
        </a:p>
      </dgm:t>
    </dgm:pt>
    <dgm:pt modelId="{FD828F73-1861-4547-B002-99FA2E75A519}">
      <dgm:prSet phldrT="[Texte]" custT="1"/>
      <dgm:spPr/>
      <dgm:t>
        <a:bodyPr/>
        <a:lstStyle/>
        <a:p>
          <a:r>
            <a:rPr lang="fr-FR" sz="500" b="1" dirty="0" smtClean="0"/>
            <a:t>Bazin</a:t>
          </a:r>
          <a:endParaRPr lang="fr-FR" sz="500" b="1" dirty="0"/>
        </a:p>
      </dgm:t>
    </dgm:pt>
    <dgm:pt modelId="{E70F55AD-8B43-4C5E-8794-BB2D7D0D8B6C}" type="parTrans" cxnId="{94A39F76-9F4C-46F3-8649-1FDCB70BFF65}">
      <dgm:prSet/>
      <dgm:spPr/>
      <dgm:t>
        <a:bodyPr/>
        <a:lstStyle/>
        <a:p>
          <a:endParaRPr lang="fr-FR" sz="1800" b="1"/>
        </a:p>
      </dgm:t>
    </dgm:pt>
    <dgm:pt modelId="{A44669AA-DF24-4745-97A1-40662415CB8A}" type="sibTrans" cxnId="{94A39F76-9F4C-46F3-8649-1FDCB70BFF65}">
      <dgm:prSet/>
      <dgm:spPr/>
      <dgm:t>
        <a:bodyPr/>
        <a:lstStyle/>
        <a:p>
          <a:endParaRPr lang="fr-FR" sz="1800" b="1"/>
        </a:p>
      </dgm:t>
    </dgm:pt>
    <dgm:pt modelId="{D853D3A0-AD14-4B9A-A3AF-93844C151D19}">
      <dgm:prSet phldrT="[Texte]" custT="1"/>
      <dgm:spPr/>
      <dgm:t>
        <a:bodyPr/>
        <a:lstStyle/>
        <a:p>
          <a:r>
            <a:rPr lang="fr-FR" sz="500" b="1" dirty="0" smtClean="0"/>
            <a:t>Chemise</a:t>
          </a:r>
          <a:endParaRPr lang="fr-FR" sz="500" b="1" dirty="0"/>
        </a:p>
      </dgm:t>
    </dgm:pt>
    <dgm:pt modelId="{63F8C3ED-FC7F-4F73-BAAE-ED1D79F42FDA}" type="parTrans" cxnId="{7672FD8D-A047-4E13-AD18-4B5307015470}">
      <dgm:prSet/>
      <dgm:spPr/>
      <dgm:t>
        <a:bodyPr/>
        <a:lstStyle/>
        <a:p>
          <a:endParaRPr lang="fr-FR" sz="1800" b="1"/>
        </a:p>
      </dgm:t>
    </dgm:pt>
    <dgm:pt modelId="{A05D7EE5-59FE-4FEC-B6A1-3C34F522759F}" type="sibTrans" cxnId="{7672FD8D-A047-4E13-AD18-4B5307015470}">
      <dgm:prSet/>
      <dgm:spPr/>
      <dgm:t>
        <a:bodyPr/>
        <a:lstStyle/>
        <a:p>
          <a:endParaRPr lang="fr-FR" sz="1800" b="1"/>
        </a:p>
      </dgm:t>
    </dgm:pt>
    <dgm:pt modelId="{C8481B29-150C-4522-94B6-E0DDA907FE73}">
      <dgm:prSet phldrT="[Texte]" custT="1"/>
      <dgm:spPr/>
      <dgm:t>
        <a:bodyPr/>
        <a:lstStyle/>
        <a:p>
          <a:r>
            <a:rPr lang="fr-FR" sz="500" b="1" dirty="0" smtClean="0"/>
            <a:t>Près à Porté </a:t>
          </a:r>
          <a:endParaRPr lang="fr-FR" sz="500" b="1" dirty="0"/>
        </a:p>
      </dgm:t>
    </dgm:pt>
    <dgm:pt modelId="{D399190C-104A-457E-8B42-9803F33E38DB}" type="parTrans" cxnId="{C51D4ED2-CD3E-44CF-B623-0217555BD7E7}">
      <dgm:prSet/>
      <dgm:spPr/>
      <dgm:t>
        <a:bodyPr/>
        <a:lstStyle/>
        <a:p>
          <a:endParaRPr lang="fr-FR" sz="1800" b="1"/>
        </a:p>
      </dgm:t>
    </dgm:pt>
    <dgm:pt modelId="{54CD12A7-DE2E-45A9-AE2D-956622DBC74A}" type="sibTrans" cxnId="{C51D4ED2-CD3E-44CF-B623-0217555BD7E7}">
      <dgm:prSet/>
      <dgm:spPr/>
      <dgm:t>
        <a:bodyPr/>
        <a:lstStyle/>
        <a:p>
          <a:endParaRPr lang="fr-FR" sz="1800" b="1"/>
        </a:p>
      </dgm:t>
    </dgm:pt>
    <dgm:pt modelId="{2E59C308-0B0D-4963-849B-8258BFAD161B}">
      <dgm:prSet phldrT="[Texte]" custT="1"/>
      <dgm:spPr/>
      <dgm:t>
        <a:bodyPr/>
        <a:lstStyle/>
        <a:p>
          <a:r>
            <a:rPr lang="fr-FR" sz="500" b="1" dirty="0" smtClean="0"/>
            <a:t>Hommes</a:t>
          </a:r>
          <a:endParaRPr lang="fr-FR" sz="500" b="1" dirty="0"/>
        </a:p>
      </dgm:t>
    </dgm:pt>
    <dgm:pt modelId="{30A57953-52D6-4E2A-9AB0-27AD185EB463}" type="parTrans" cxnId="{3A935770-1534-425B-92A9-257A2EE888A6}">
      <dgm:prSet/>
      <dgm:spPr/>
      <dgm:t>
        <a:bodyPr/>
        <a:lstStyle/>
        <a:p>
          <a:endParaRPr lang="fr-FR" sz="1800" b="1"/>
        </a:p>
      </dgm:t>
    </dgm:pt>
    <dgm:pt modelId="{8EE1E663-9104-43DC-9871-EC60D0E4FEE7}" type="sibTrans" cxnId="{3A935770-1534-425B-92A9-257A2EE888A6}">
      <dgm:prSet/>
      <dgm:spPr/>
      <dgm:t>
        <a:bodyPr/>
        <a:lstStyle/>
        <a:p>
          <a:endParaRPr lang="fr-FR" sz="1800" b="1"/>
        </a:p>
      </dgm:t>
    </dgm:pt>
    <dgm:pt modelId="{4D0B92A8-8E51-4D7F-A38F-F468471414B1}">
      <dgm:prSet phldrT="[Texte]" custT="1"/>
      <dgm:spPr/>
      <dgm:t>
        <a:bodyPr/>
        <a:lstStyle/>
        <a:p>
          <a:r>
            <a:rPr lang="fr-FR" sz="500" b="1" dirty="0" smtClean="0"/>
            <a:t>Femmes</a:t>
          </a:r>
          <a:endParaRPr lang="fr-FR" sz="500" b="1" dirty="0"/>
        </a:p>
      </dgm:t>
    </dgm:pt>
    <dgm:pt modelId="{0739EC96-8D23-4EE0-99FB-0A3E7AAB3D5D}" type="parTrans" cxnId="{D3E4391D-8221-498D-95B9-F63CA6F86692}">
      <dgm:prSet/>
      <dgm:spPr/>
      <dgm:t>
        <a:bodyPr/>
        <a:lstStyle/>
        <a:p>
          <a:endParaRPr lang="fr-FR" sz="1800" b="1"/>
        </a:p>
      </dgm:t>
    </dgm:pt>
    <dgm:pt modelId="{27A74FE4-B674-4E1A-9F8E-ED9EDBDCBF7A}" type="sibTrans" cxnId="{D3E4391D-8221-498D-95B9-F63CA6F86692}">
      <dgm:prSet/>
      <dgm:spPr/>
      <dgm:t>
        <a:bodyPr/>
        <a:lstStyle/>
        <a:p>
          <a:endParaRPr lang="fr-FR" sz="1800" b="1"/>
        </a:p>
      </dgm:t>
    </dgm:pt>
    <dgm:pt modelId="{CDCB1B63-DDB7-4915-9BE7-F7DC90C6C464}">
      <dgm:prSet phldrT="[Texte]" custT="1"/>
      <dgm:spPr/>
      <dgm:t>
        <a:bodyPr/>
        <a:lstStyle/>
        <a:p>
          <a:r>
            <a:rPr lang="fr-FR" sz="500" b="1" dirty="0" smtClean="0"/>
            <a:t>Basket</a:t>
          </a:r>
          <a:endParaRPr lang="fr-FR" sz="500" b="1" dirty="0"/>
        </a:p>
      </dgm:t>
    </dgm:pt>
    <dgm:pt modelId="{86BB662F-1420-4F7C-841D-7A6637A6FD92}" type="parTrans" cxnId="{6091E5D1-1F8B-40AF-90EE-4506594E4DC2}">
      <dgm:prSet/>
      <dgm:spPr/>
      <dgm:t>
        <a:bodyPr/>
        <a:lstStyle/>
        <a:p>
          <a:endParaRPr lang="fr-FR" sz="1800" b="1"/>
        </a:p>
      </dgm:t>
    </dgm:pt>
    <dgm:pt modelId="{D71B2DD4-B6CF-4819-B29A-8AB0903EF27B}" type="sibTrans" cxnId="{6091E5D1-1F8B-40AF-90EE-4506594E4DC2}">
      <dgm:prSet/>
      <dgm:spPr/>
      <dgm:t>
        <a:bodyPr/>
        <a:lstStyle/>
        <a:p>
          <a:endParaRPr lang="fr-FR" sz="1800" b="1"/>
        </a:p>
      </dgm:t>
    </dgm:pt>
    <dgm:pt modelId="{8442A76C-64B0-4A06-986B-186A3F675727}">
      <dgm:prSet phldrT="[Texte]" custT="1"/>
      <dgm:spPr/>
      <dgm:t>
        <a:bodyPr/>
        <a:lstStyle/>
        <a:p>
          <a:r>
            <a:rPr lang="fr-FR" sz="500" b="1" dirty="0" smtClean="0"/>
            <a:t>Cuire</a:t>
          </a:r>
          <a:endParaRPr lang="fr-FR" sz="500" b="1" dirty="0"/>
        </a:p>
      </dgm:t>
    </dgm:pt>
    <dgm:pt modelId="{03AB8728-574A-4D2B-A72B-6C4DE5F462C8}" type="parTrans" cxnId="{EC56AA49-A7D8-4AAF-BA2E-B4270D2B2746}">
      <dgm:prSet/>
      <dgm:spPr/>
      <dgm:t>
        <a:bodyPr/>
        <a:lstStyle/>
        <a:p>
          <a:endParaRPr lang="fr-FR" sz="1800" b="1"/>
        </a:p>
      </dgm:t>
    </dgm:pt>
    <dgm:pt modelId="{699A6044-E845-4E08-AB53-6EE665E46673}" type="sibTrans" cxnId="{EC56AA49-A7D8-4AAF-BA2E-B4270D2B2746}">
      <dgm:prSet/>
      <dgm:spPr/>
      <dgm:t>
        <a:bodyPr/>
        <a:lstStyle/>
        <a:p>
          <a:endParaRPr lang="fr-FR" sz="1800" b="1"/>
        </a:p>
      </dgm:t>
    </dgm:pt>
    <dgm:pt modelId="{8B28F2AD-DD00-4678-B35F-C1FC11F1EF28}">
      <dgm:prSet phldrT="[Texte]" custT="1"/>
      <dgm:spPr/>
      <dgm:t>
        <a:bodyPr/>
        <a:lstStyle/>
        <a:p>
          <a:r>
            <a:rPr lang="fr-FR" sz="500" b="1" dirty="0" smtClean="0"/>
            <a:t>Bureau</a:t>
          </a:r>
          <a:endParaRPr lang="fr-FR" sz="500" b="1" dirty="0"/>
        </a:p>
      </dgm:t>
    </dgm:pt>
    <dgm:pt modelId="{D5358136-E74C-4AD1-B279-457E546B12D1}" type="parTrans" cxnId="{264A04E0-AF32-4C8F-B27B-9F6EDFFF5648}">
      <dgm:prSet/>
      <dgm:spPr/>
      <dgm:t>
        <a:bodyPr/>
        <a:lstStyle/>
        <a:p>
          <a:endParaRPr lang="fr-FR" sz="1800" b="1"/>
        </a:p>
      </dgm:t>
    </dgm:pt>
    <dgm:pt modelId="{9F4FD3E2-9380-4CD5-ADB6-B6E535A90091}" type="sibTrans" cxnId="{264A04E0-AF32-4C8F-B27B-9F6EDFFF5648}">
      <dgm:prSet/>
      <dgm:spPr/>
      <dgm:t>
        <a:bodyPr/>
        <a:lstStyle/>
        <a:p>
          <a:endParaRPr lang="fr-FR" sz="1800" b="1"/>
        </a:p>
      </dgm:t>
    </dgm:pt>
    <dgm:pt modelId="{6425B7BA-FADE-4A6D-BB48-3DA75050B93B}">
      <dgm:prSet phldrT="[Texte]" custT="1"/>
      <dgm:spPr/>
      <dgm:t>
        <a:bodyPr/>
        <a:lstStyle/>
        <a:p>
          <a:r>
            <a:rPr lang="fr-FR" sz="500" b="1" dirty="0" smtClean="0"/>
            <a:t>Salon</a:t>
          </a:r>
          <a:endParaRPr lang="fr-FR" sz="500" b="1" dirty="0"/>
        </a:p>
      </dgm:t>
    </dgm:pt>
    <dgm:pt modelId="{9393CBC0-233E-4BBB-BA50-A7716E3DC89C}" type="parTrans" cxnId="{7921E08F-D97E-47B0-B6B8-B78EB3724600}">
      <dgm:prSet/>
      <dgm:spPr/>
      <dgm:t>
        <a:bodyPr/>
        <a:lstStyle/>
        <a:p>
          <a:endParaRPr lang="fr-FR" sz="1800" b="1"/>
        </a:p>
      </dgm:t>
    </dgm:pt>
    <dgm:pt modelId="{C5EBB2F8-876C-4511-ADD3-DB6A49626E60}" type="sibTrans" cxnId="{7921E08F-D97E-47B0-B6B8-B78EB3724600}">
      <dgm:prSet/>
      <dgm:spPr/>
      <dgm:t>
        <a:bodyPr/>
        <a:lstStyle/>
        <a:p>
          <a:endParaRPr lang="fr-FR" sz="1800" b="1"/>
        </a:p>
      </dgm:t>
    </dgm:pt>
    <dgm:pt modelId="{6DB0DCB9-89A2-4BE1-81CA-69E092D8ACAE}">
      <dgm:prSet phldrT="[Texte]" custT="1"/>
      <dgm:spPr/>
      <dgm:t>
        <a:bodyPr/>
        <a:lstStyle/>
        <a:p>
          <a:r>
            <a:rPr lang="fr-FR" sz="500" b="1" dirty="0" smtClean="0"/>
            <a:t>Bureau </a:t>
          </a:r>
          <a:endParaRPr lang="fr-FR" sz="500" b="1" dirty="0"/>
        </a:p>
      </dgm:t>
    </dgm:pt>
    <dgm:pt modelId="{99C490A9-6F93-4E09-9D35-BFB45EDB4536}" type="parTrans" cxnId="{9CCC08BE-9572-4BFD-B6A5-F7145C5CB5C8}">
      <dgm:prSet/>
      <dgm:spPr/>
      <dgm:t>
        <a:bodyPr/>
        <a:lstStyle/>
        <a:p>
          <a:endParaRPr lang="fr-FR" sz="1800" b="1"/>
        </a:p>
      </dgm:t>
    </dgm:pt>
    <dgm:pt modelId="{0506A9C6-1173-4B76-8752-2BBE30D949D1}" type="sibTrans" cxnId="{9CCC08BE-9572-4BFD-B6A5-F7145C5CB5C8}">
      <dgm:prSet/>
      <dgm:spPr/>
      <dgm:t>
        <a:bodyPr/>
        <a:lstStyle/>
        <a:p>
          <a:endParaRPr lang="fr-FR" sz="1800" b="1"/>
        </a:p>
      </dgm:t>
    </dgm:pt>
    <dgm:pt modelId="{41B8020E-B40F-48D1-A0F1-2BDF344A60DC}">
      <dgm:prSet phldrT="[Texte]" custT="1"/>
      <dgm:spPr/>
      <dgm:t>
        <a:bodyPr/>
        <a:lstStyle/>
        <a:p>
          <a:r>
            <a:rPr lang="fr-FR" sz="500" b="1" dirty="0" smtClean="0"/>
            <a:t>Salon</a:t>
          </a:r>
          <a:endParaRPr lang="fr-FR" sz="500" b="1" dirty="0"/>
        </a:p>
      </dgm:t>
    </dgm:pt>
    <dgm:pt modelId="{A990B73C-FF0A-477D-A89B-01E29E97643B}" type="parTrans" cxnId="{7BBF64CA-3140-4BEA-8DDF-258AA050FD2C}">
      <dgm:prSet/>
      <dgm:spPr/>
      <dgm:t>
        <a:bodyPr/>
        <a:lstStyle/>
        <a:p>
          <a:endParaRPr lang="fr-FR" sz="1800" b="1"/>
        </a:p>
      </dgm:t>
    </dgm:pt>
    <dgm:pt modelId="{5E6E0670-D0CF-49C9-A10C-922C75BE0D50}" type="sibTrans" cxnId="{7BBF64CA-3140-4BEA-8DDF-258AA050FD2C}">
      <dgm:prSet/>
      <dgm:spPr/>
      <dgm:t>
        <a:bodyPr/>
        <a:lstStyle/>
        <a:p>
          <a:endParaRPr lang="fr-FR" sz="1800" b="1"/>
        </a:p>
      </dgm:t>
    </dgm:pt>
    <dgm:pt modelId="{1E10C1F0-2FA6-4DBB-9187-8EC1896F2EB5}">
      <dgm:prSet phldrT="[Texte]" custT="1"/>
      <dgm:spPr/>
      <dgm:t>
        <a:bodyPr/>
        <a:lstStyle/>
        <a:p>
          <a:r>
            <a:rPr lang="fr-FR" sz="500" b="1" dirty="0" smtClean="0"/>
            <a:t>Colliers</a:t>
          </a:r>
          <a:endParaRPr lang="fr-FR" sz="500" b="1" dirty="0"/>
        </a:p>
      </dgm:t>
    </dgm:pt>
    <dgm:pt modelId="{0C0C9EE3-C0DD-4D45-9683-1D1A067A8A21}" type="parTrans" cxnId="{62BC8E28-9AFF-4930-87BD-924A605F142D}">
      <dgm:prSet/>
      <dgm:spPr/>
      <dgm:t>
        <a:bodyPr/>
        <a:lstStyle/>
        <a:p>
          <a:endParaRPr lang="fr-FR" sz="1800" b="1"/>
        </a:p>
      </dgm:t>
    </dgm:pt>
    <dgm:pt modelId="{1E196732-0838-4396-8D91-E003287F4538}" type="sibTrans" cxnId="{62BC8E28-9AFF-4930-87BD-924A605F142D}">
      <dgm:prSet/>
      <dgm:spPr/>
      <dgm:t>
        <a:bodyPr/>
        <a:lstStyle/>
        <a:p>
          <a:endParaRPr lang="fr-FR" sz="1800" b="1"/>
        </a:p>
      </dgm:t>
    </dgm:pt>
    <dgm:pt modelId="{F7E62353-1BFF-4595-8B81-A21B955805B6}">
      <dgm:prSet phldrT="[Texte]" custT="1"/>
      <dgm:spPr/>
      <dgm:t>
        <a:bodyPr/>
        <a:lstStyle/>
        <a:p>
          <a:r>
            <a:rPr lang="fr-FR" sz="500" b="1" dirty="0" smtClean="0"/>
            <a:t>Bracelets</a:t>
          </a:r>
          <a:endParaRPr lang="fr-FR" sz="500" b="1" dirty="0"/>
        </a:p>
      </dgm:t>
    </dgm:pt>
    <dgm:pt modelId="{CFFE14A3-C52E-4039-9D91-41BFB5ABEB62}" type="parTrans" cxnId="{A7BDC1FA-D829-4065-BEA5-97227BDBFD43}">
      <dgm:prSet/>
      <dgm:spPr/>
      <dgm:t>
        <a:bodyPr/>
        <a:lstStyle/>
        <a:p>
          <a:endParaRPr lang="fr-FR" sz="1800" b="1"/>
        </a:p>
      </dgm:t>
    </dgm:pt>
    <dgm:pt modelId="{538C9343-69E2-4D1B-95CE-F73BF96BA2A9}" type="sibTrans" cxnId="{A7BDC1FA-D829-4065-BEA5-97227BDBFD43}">
      <dgm:prSet/>
      <dgm:spPr/>
      <dgm:t>
        <a:bodyPr/>
        <a:lstStyle/>
        <a:p>
          <a:endParaRPr lang="fr-FR" sz="1800" b="1"/>
        </a:p>
      </dgm:t>
    </dgm:pt>
    <dgm:pt modelId="{1E044153-BF5B-4A55-92E7-8353C8A07E4A}">
      <dgm:prSet phldrT="[Texte]" custT="1"/>
      <dgm:spPr/>
      <dgm:t>
        <a:bodyPr/>
        <a:lstStyle/>
        <a:p>
          <a:r>
            <a:rPr lang="fr-FR" sz="500" b="1" dirty="0" smtClean="0"/>
            <a:t>Montres</a:t>
          </a:r>
          <a:endParaRPr lang="fr-FR" sz="500" b="1" dirty="0"/>
        </a:p>
      </dgm:t>
    </dgm:pt>
    <dgm:pt modelId="{C60E0E9D-B6BD-435C-B3B5-922FDEF26277}" type="parTrans" cxnId="{BF997CB9-BE52-414D-8CB7-E508D522651A}">
      <dgm:prSet/>
      <dgm:spPr/>
      <dgm:t>
        <a:bodyPr/>
        <a:lstStyle/>
        <a:p>
          <a:endParaRPr lang="fr-FR" sz="1800" b="1"/>
        </a:p>
      </dgm:t>
    </dgm:pt>
    <dgm:pt modelId="{63D30568-A232-44D5-82C5-02C7F40241FA}" type="sibTrans" cxnId="{BF997CB9-BE52-414D-8CB7-E508D522651A}">
      <dgm:prSet/>
      <dgm:spPr/>
      <dgm:t>
        <a:bodyPr/>
        <a:lstStyle/>
        <a:p>
          <a:endParaRPr lang="fr-FR" sz="1800" b="1"/>
        </a:p>
      </dgm:t>
    </dgm:pt>
    <dgm:pt modelId="{29830AEB-CF27-4FCF-8995-4016F2CAE9DF}">
      <dgm:prSet phldrT="[Texte]" custT="1"/>
      <dgm:spPr/>
      <dgm:t>
        <a:bodyPr/>
        <a:lstStyle/>
        <a:p>
          <a:r>
            <a:rPr lang="fr-FR" sz="500" b="1" dirty="0" smtClean="0"/>
            <a:t>Boucles</a:t>
          </a:r>
          <a:endParaRPr lang="fr-FR" sz="500" b="1" dirty="0"/>
        </a:p>
      </dgm:t>
    </dgm:pt>
    <dgm:pt modelId="{5D8BF442-00F9-4686-A0D7-5054C89A3AF0}" type="parTrans" cxnId="{8AD536E6-735F-4CD0-AB08-04E14B249198}">
      <dgm:prSet/>
      <dgm:spPr/>
      <dgm:t>
        <a:bodyPr/>
        <a:lstStyle/>
        <a:p>
          <a:endParaRPr lang="fr-FR" sz="1800" b="1"/>
        </a:p>
      </dgm:t>
    </dgm:pt>
    <dgm:pt modelId="{89BA0FB3-77A6-4052-8770-5A440029CBAB}" type="sibTrans" cxnId="{8AD536E6-735F-4CD0-AB08-04E14B249198}">
      <dgm:prSet/>
      <dgm:spPr/>
      <dgm:t>
        <a:bodyPr/>
        <a:lstStyle/>
        <a:p>
          <a:endParaRPr lang="fr-FR" sz="1800" b="1"/>
        </a:p>
      </dgm:t>
    </dgm:pt>
    <dgm:pt modelId="{524ABA84-596D-4640-94F9-6C416540C20D}">
      <dgm:prSet phldrT="[Texte]" custT="1"/>
      <dgm:spPr/>
      <dgm:t>
        <a:bodyPr/>
        <a:lstStyle/>
        <a:p>
          <a:r>
            <a:rPr lang="fr-FR" sz="500" b="1" dirty="0" smtClean="0"/>
            <a:t>Electroniques</a:t>
          </a:r>
          <a:endParaRPr lang="fr-FR" sz="500" b="1" dirty="0"/>
        </a:p>
      </dgm:t>
    </dgm:pt>
    <dgm:pt modelId="{9046208D-1179-431B-A3C0-952FABB29492}" type="parTrans" cxnId="{301276EE-A479-4CF3-A31B-5639FABCA678}">
      <dgm:prSet/>
      <dgm:spPr/>
      <dgm:t>
        <a:bodyPr/>
        <a:lstStyle/>
        <a:p>
          <a:endParaRPr lang="fr-FR" sz="1800" b="1"/>
        </a:p>
      </dgm:t>
    </dgm:pt>
    <dgm:pt modelId="{917F893A-5CB7-4A9F-A051-212A06ED3485}" type="sibTrans" cxnId="{301276EE-A479-4CF3-A31B-5639FABCA678}">
      <dgm:prSet/>
      <dgm:spPr/>
      <dgm:t>
        <a:bodyPr/>
        <a:lstStyle/>
        <a:p>
          <a:endParaRPr lang="fr-FR" sz="1800" b="1"/>
        </a:p>
      </dgm:t>
    </dgm:pt>
    <dgm:pt modelId="{83C0CE7A-20E8-448A-8B40-3D05D78B857F}">
      <dgm:prSet phldrT="[Texte]" custT="1"/>
      <dgm:spPr/>
      <dgm:t>
        <a:bodyPr/>
        <a:lstStyle/>
        <a:p>
          <a:r>
            <a:rPr lang="fr-FR" sz="500" b="1" dirty="0" smtClean="0"/>
            <a:t>Ordinateurs</a:t>
          </a:r>
          <a:endParaRPr lang="fr-FR" sz="500" b="1" dirty="0"/>
        </a:p>
      </dgm:t>
    </dgm:pt>
    <dgm:pt modelId="{AF236066-1239-4552-8E00-74CFEDA029CB}" type="parTrans" cxnId="{CF0AD49A-7B60-44AB-9F26-8EFF9531157F}">
      <dgm:prSet/>
      <dgm:spPr/>
      <dgm:t>
        <a:bodyPr/>
        <a:lstStyle/>
        <a:p>
          <a:endParaRPr lang="fr-FR" sz="1800" b="1"/>
        </a:p>
      </dgm:t>
    </dgm:pt>
    <dgm:pt modelId="{29863B4F-2EE9-4C1F-8ECE-2E01B3DC9BE0}" type="sibTrans" cxnId="{CF0AD49A-7B60-44AB-9F26-8EFF9531157F}">
      <dgm:prSet/>
      <dgm:spPr/>
      <dgm:t>
        <a:bodyPr/>
        <a:lstStyle/>
        <a:p>
          <a:endParaRPr lang="fr-FR" sz="1800" b="1"/>
        </a:p>
      </dgm:t>
    </dgm:pt>
    <dgm:pt modelId="{493125E4-9015-4115-8CE9-5355B81054D9}">
      <dgm:prSet phldrT="[Texte]" custT="1"/>
      <dgm:spPr/>
      <dgm:t>
        <a:bodyPr/>
        <a:lstStyle/>
        <a:p>
          <a:r>
            <a:rPr lang="fr-FR" sz="500" b="1" dirty="0" smtClean="0"/>
            <a:t>Téléphones</a:t>
          </a:r>
          <a:endParaRPr lang="fr-FR" sz="500" b="1" dirty="0"/>
        </a:p>
      </dgm:t>
    </dgm:pt>
    <dgm:pt modelId="{9A198F58-C0B0-41E1-A47A-4D3A48111F90}" type="parTrans" cxnId="{40542C9D-20BF-410D-9E7C-33A53B8043A3}">
      <dgm:prSet/>
      <dgm:spPr/>
      <dgm:t>
        <a:bodyPr/>
        <a:lstStyle/>
        <a:p>
          <a:endParaRPr lang="fr-FR" sz="1800" b="1"/>
        </a:p>
      </dgm:t>
    </dgm:pt>
    <dgm:pt modelId="{6D7DF28A-1D1B-45C9-8D74-252B46FC44BB}" type="sibTrans" cxnId="{40542C9D-20BF-410D-9E7C-33A53B8043A3}">
      <dgm:prSet/>
      <dgm:spPr/>
      <dgm:t>
        <a:bodyPr/>
        <a:lstStyle/>
        <a:p>
          <a:endParaRPr lang="fr-FR" sz="1800" b="1"/>
        </a:p>
      </dgm:t>
    </dgm:pt>
    <dgm:pt modelId="{1B9D347D-1F48-4519-9E16-5C130DD62E88}">
      <dgm:prSet phldrT="[Texte]" custT="1"/>
      <dgm:spPr/>
      <dgm:t>
        <a:bodyPr/>
        <a:lstStyle/>
        <a:p>
          <a:r>
            <a:rPr lang="fr-FR" sz="500" b="1" dirty="0" smtClean="0"/>
            <a:t>Climatiseurs</a:t>
          </a:r>
          <a:endParaRPr lang="fr-FR" sz="500" b="1" dirty="0"/>
        </a:p>
      </dgm:t>
    </dgm:pt>
    <dgm:pt modelId="{D6922104-A718-4C9D-92D1-C6C06EE97AA3}" type="parTrans" cxnId="{C991A7AD-2C20-44D1-AB84-2AD6A6334FDD}">
      <dgm:prSet/>
      <dgm:spPr/>
      <dgm:t>
        <a:bodyPr/>
        <a:lstStyle/>
        <a:p>
          <a:endParaRPr lang="fr-FR" sz="1800" b="1"/>
        </a:p>
      </dgm:t>
    </dgm:pt>
    <dgm:pt modelId="{E997C4D3-8623-468D-AD0D-E8844EB24CD3}" type="sibTrans" cxnId="{C991A7AD-2C20-44D1-AB84-2AD6A6334FDD}">
      <dgm:prSet/>
      <dgm:spPr/>
      <dgm:t>
        <a:bodyPr/>
        <a:lstStyle/>
        <a:p>
          <a:endParaRPr lang="fr-FR" sz="1800" b="1"/>
        </a:p>
      </dgm:t>
    </dgm:pt>
    <dgm:pt modelId="{28FCD997-2746-484E-B01F-2A72AA203B89}">
      <dgm:prSet phldrT="[Texte]" custT="1"/>
      <dgm:spPr/>
      <dgm:t>
        <a:bodyPr/>
        <a:lstStyle/>
        <a:p>
          <a:r>
            <a:rPr lang="fr-FR" sz="500" b="1" dirty="0" smtClean="0"/>
            <a:t>Accessoire Bureautique</a:t>
          </a:r>
          <a:endParaRPr lang="fr-FR" sz="500" b="1" dirty="0"/>
        </a:p>
      </dgm:t>
    </dgm:pt>
    <dgm:pt modelId="{D7291074-03CE-47D7-A81C-2A14CD334C94}" type="parTrans" cxnId="{5761DD51-09F2-4F9A-8DE0-673E904CB05C}">
      <dgm:prSet/>
      <dgm:spPr/>
      <dgm:t>
        <a:bodyPr/>
        <a:lstStyle/>
        <a:p>
          <a:endParaRPr lang="fr-FR" sz="1800" b="1"/>
        </a:p>
      </dgm:t>
    </dgm:pt>
    <dgm:pt modelId="{70BC36B4-6E2D-4558-98C6-BC12C95A10E0}" type="sibTrans" cxnId="{5761DD51-09F2-4F9A-8DE0-673E904CB05C}">
      <dgm:prSet/>
      <dgm:spPr/>
      <dgm:t>
        <a:bodyPr/>
        <a:lstStyle/>
        <a:p>
          <a:endParaRPr lang="fr-FR" sz="1800" b="1"/>
        </a:p>
      </dgm:t>
    </dgm:pt>
    <dgm:pt modelId="{CF3F083C-DC5C-4DD1-8956-94F8E506B9A6}">
      <dgm:prSet phldrT="[Texte]" custT="1"/>
      <dgm:spPr/>
      <dgm:t>
        <a:bodyPr/>
        <a:lstStyle/>
        <a:p>
          <a:r>
            <a:rPr lang="fr-FR" sz="500" b="1" dirty="0" smtClean="0"/>
            <a:t>Achats</a:t>
          </a:r>
          <a:endParaRPr lang="fr-FR" sz="500" b="1" dirty="0"/>
        </a:p>
      </dgm:t>
    </dgm:pt>
    <dgm:pt modelId="{75AA6ABB-C848-4CFD-9040-B54AB12650B3}" type="parTrans" cxnId="{454059BC-E867-4614-8E41-1CB354AC021F}">
      <dgm:prSet/>
      <dgm:spPr/>
      <dgm:t>
        <a:bodyPr/>
        <a:lstStyle/>
        <a:p>
          <a:endParaRPr lang="fr-FR"/>
        </a:p>
      </dgm:t>
    </dgm:pt>
    <dgm:pt modelId="{F293F5EF-2CD4-4627-BE46-8AFEA434298B}" type="sibTrans" cxnId="{454059BC-E867-4614-8E41-1CB354AC021F}">
      <dgm:prSet/>
      <dgm:spPr/>
      <dgm:t>
        <a:bodyPr/>
        <a:lstStyle/>
        <a:p>
          <a:endParaRPr lang="fr-FR"/>
        </a:p>
      </dgm:t>
    </dgm:pt>
    <dgm:pt modelId="{6E0BE740-B672-4DE0-92B1-7FBD69559202}">
      <dgm:prSet phldrT="[Texte]" custT="1"/>
      <dgm:spPr/>
      <dgm:t>
        <a:bodyPr/>
        <a:lstStyle/>
        <a:p>
          <a:r>
            <a:rPr lang="fr-FR" sz="500" b="1" dirty="0" smtClean="0"/>
            <a:t>Consulte</a:t>
          </a:r>
          <a:endParaRPr lang="fr-FR" sz="500" b="1" dirty="0"/>
        </a:p>
      </dgm:t>
    </dgm:pt>
    <dgm:pt modelId="{F695331B-236A-457B-9FC1-E19C9F439C39}" type="parTrans" cxnId="{A57E530E-43FF-493A-9706-7BC31885BAB0}">
      <dgm:prSet/>
      <dgm:spPr/>
      <dgm:t>
        <a:bodyPr/>
        <a:lstStyle/>
        <a:p>
          <a:endParaRPr lang="fr-FR"/>
        </a:p>
      </dgm:t>
    </dgm:pt>
    <dgm:pt modelId="{88BCFEDD-4BF3-4196-B89E-7A8DB38B7D2B}" type="sibTrans" cxnId="{A57E530E-43FF-493A-9706-7BC31885BAB0}">
      <dgm:prSet/>
      <dgm:spPr/>
      <dgm:t>
        <a:bodyPr/>
        <a:lstStyle/>
        <a:p>
          <a:endParaRPr lang="fr-FR"/>
        </a:p>
      </dgm:t>
    </dgm:pt>
    <dgm:pt modelId="{BF49E634-5C59-4E8F-AD3F-0A3CC35BACB0}">
      <dgm:prSet phldrT="[Texte]" custT="1"/>
      <dgm:spPr/>
      <dgm:t>
        <a:bodyPr/>
        <a:lstStyle/>
        <a:p>
          <a:r>
            <a:rPr lang="fr-FR" sz="500" b="1" dirty="0" smtClean="0"/>
            <a:t>Faire de Commande</a:t>
          </a:r>
          <a:endParaRPr lang="fr-FR" sz="500" b="1" dirty="0"/>
        </a:p>
      </dgm:t>
    </dgm:pt>
    <dgm:pt modelId="{1EBB266B-C2B8-4B83-8452-DE970FE7BDBD}" type="parTrans" cxnId="{C7AF36FB-7C86-42B8-8309-6640AA876FE1}">
      <dgm:prSet/>
      <dgm:spPr/>
      <dgm:t>
        <a:bodyPr/>
        <a:lstStyle/>
        <a:p>
          <a:endParaRPr lang="fr-FR"/>
        </a:p>
      </dgm:t>
    </dgm:pt>
    <dgm:pt modelId="{72A3C732-AF64-4134-A9ED-46A93DD04D68}" type="sibTrans" cxnId="{C7AF36FB-7C86-42B8-8309-6640AA876FE1}">
      <dgm:prSet/>
      <dgm:spPr/>
      <dgm:t>
        <a:bodyPr/>
        <a:lstStyle/>
        <a:p>
          <a:endParaRPr lang="fr-FR"/>
        </a:p>
      </dgm:t>
    </dgm:pt>
    <dgm:pt modelId="{9900335D-50DF-4B6B-A47F-AA216E04A8CB}">
      <dgm:prSet phldrT="[Texte]" custT="1"/>
      <dgm:spPr/>
      <dgm:t>
        <a:bodyPr/>
        <a:lstStyle/>
        <a:p>
          <a:r>
            <a:rPr lang="fr-FR" sz="500" b="1" dirty="0" smtClean="0"/>
            <a:t>Livraison</a:t>
          </a:r>
          <a:endParaRPr lang="fr-FR" sz="500" b="1" dirty="0"/>
        </a:p>
      </dgm:t>
    </dgm:pt>
    <dgm:pt modelId="{F371B979-CA99-4A01-9E1D-B47841798B35}" type="parTrans" cxnId="{F378776F-4618-4EDC-8DD7-B9060E195481}">
      <dgm:prSet/>
      <dgm:spPr/>
      <dgm:t>
        <a:bodyPr/>
        <a:lstStyle/>
        <a:p>
          <a:endParaRPr lang="fr-FR"/>
        </a:p>
      </dgm:t>
    </dgm:pt>
    <dgm:pt modelId="{F2D7444C-181C-4BD7-9C01-4A7128660AC7}" type="sibTrans" cxnId="{F378776F-4618-4EDC-8DD7-B9060E195481}">
      <dgm:prSet/>
      <dgm:spPr/>
      <dgm:t>
        <a:bodyPr/>
        <a:lstStyle/>
        <a:p>
          <a:endParaRPr lang="fr-FR"/>
        </a:p>
      </dgm:t>
    </dgm:pt>
    <dgm:pt modelId="{98BA8F22-DE50-4045-B318-9E52E863A012}">
      <dgm:prSet phldrT="[Texte]" custT="1"/>
      <dgm:spPr/>
      <dgm:t>
        <a:bodyPr/>
        <a:lstStyle/>
        <a:p>
          <a:r>
            <a:rPr lang="fr-FR" sz="500" b="1" dirty="0" smtClean="0"/>
            <a:t>Livre commande</a:t>
          </a:r>
          <a:endParaRPr lang="fr-FR" sz="500" b="1" dirty="0"/>
        </a:p>
      </dgm:t>
    </dgm:pt>
    <dgm:pt modelId="{4836BAF4-3D4E-4F9E-8D65-34D394648369}" type="parTrans" cxnId="{CFAED569-6097-4BD1-9F26-6D5A6D2640A2}">
      <dgm:prSet/>
      <dgm:spPr/>
      <dgm:t>
        <a:bodyPr/>
        <a:lstStyle/>
        <a:p>
          <a:endParaRPr lang="fr-FR"/>
        </a:p>
      </dgm:t>
    </dgm:pt>
    <dgm:pt modelId="{095B88DB-8CB9-4585-9DA2-7344A3C9C7AE}" type="sibTrans" cxnId="{CFAED569-6097-4BD1-9F26-6D5A6D2640A2}">
      <dgm:prSet/>
      <dgm:spPr/>
      <dgm:t>
        <a:bodyPr/>
        <a:lstStyle/>
        <a:p>
          <a:endParaRPr lang="fr-FR"/>
        </a:p>
      </dgm:t>
    </dgm:pt>
    <dgm:pt modelId="{C21DECAF-0D92-43E4-B2CD-33B5D2DA0F65}" type="pres">
      <dgm:prSet presAssocID="{DC272FC5-F02C-4895-A874-3962A20BA9BD}" presName="hierChild1" presStyleCnt="0">
        <dgm:presLayoutVars>
          <dgm:chPref val="1"/>
          <dgm:dir/>
          <dgm:animOne val="branch"/>
          <dgm:animLvl val="lvl"/>
          <dgm:resizeHandles/>
        </dgm:presLayoutVars>
      </dgm:prSet>
      <dgm:spPr/>
      <dgm:t>
        <a:bodyPr/>
        <a:lstStyle/>
        <a:p>
          <a:endParaRPr lang="fr-FR"/>
        </a:p>
      </dgm:t>
    </dgm:pt>
    <dgm:pt modelId="{7B84A8A7-F455-4F79-BB8D-5922B5D05327}" type="pres">
      <dgm:prSet presAssocID="{EE88AEA9-7D0B-43E2-BB92-7850A74810EC}" presName="hierRoot1" presStyleCnt="0"/>
      <dgm:spPr/>
    </dgm:pt>
    <dgm:pt modelId="{599F814A-6117-41B4-A772-E2F646775F04}" type="pres">
      <dgm:prSet presAssocID="{EE88AEA9-7D0B-43E2-BB92-7850A74810EC}" presName="composite" presStyleCnt="0"/>
      <dgm:spPr/>
    </dgm:pt>
    <dgm:pt modelId="{A547DE8C-5403-4619-9C06-89739631EAD0}" type="pres">
      <dgm:prSet presAssocID="{EE88AEA9-7D0B-43E2-BB92-7850A74810EC}" presName="background" presStyleLbl="node0" presStyleIdx="0" presStyleCnt="1"/>
      <dgm:spPr/>
    </dgm:pt>
    <dgm:pt modelId="{663F2C31-10F4-45D1-8A27-83A035F2A3DF}" type="pres">
      <dgm:prSet presAssocID="{EE88AEA9-7D0B-43E2-BB92-7850A74810EC}" presName="text" presStyleLbl="fgAcc0" presStyleIdx="0" presStyleCnt="1" custLinFactNeighborY="21033">
        <dgm:presLayoutVars>
          <dgm:chPref val="3"/>
        </dgm:presLayoutVars>
      </dgm:prSet>
      <dgm:spPr/>
      <dgm:t>
        <a:bodyPr/>
        <a:lstStyle/>
        <a:p>
          <a:endParaRPr lang="fr-FR"/>
        </a:p>
      </dgm:t>
    </dgm:pt>
    <dgm:pt modelId="{B38F6141-B540-453C-BB2A-B4B554472B92}" type="pres">
      <dgm:prSet presAssocID="{EE88AEA9-7D0B-43E2-BB92-7850A74810EC}" presName="hierChild2" presStyleCnt="0"/>
      <dgm:spPr/>
    </dgm:pt>
    <dgm:pt modelId="{803A9AC5-A7E0-453E-9AA4-191B0C3F8316}" type="pres">
      <dgm:prSet presAssocID="{7BAAAA2B-F791-4987-A259-D0269E107B27}" presName="Name10" presStyleLbl="parChTrans1D2" presStyleIdx="0" presStyleCnt="3"/>
      <dgm:spPr/>
      <dgm:t>
        <a:bodyPr/>
        <a:lstStyle/>
        <a:p>
          <a:endParaRPr lang="fr-FR"/>
        </a:p>
      </dgm:t>
    </dgm:pt>
    <dgm:pt modelId="{C9A25826-EB9A-49AE-AC34-1E9B57048156}" type="pres">
      <dgm:prSet presAssocID="{0DF9CD09-A9D7-4166-94F1-67117FCC11D8}" presName="hierRoot2" presStyleCnt="0"/>
      <dgm:spPr/>
    </dgm:pt>
    <dgm:pt modelId="{8E0FB292-5B64-4F29-9D6C-3444FD843844}" type="pres">
      <dgm:prSet presAssocID="{0DF9CD09-A9D7-4166-94F1-67117FCC11D8}" presName="composite2" presStyleCnt="0"/>
      <dgm:spPr/>
    </dgm:pt>
    <dgm:pt modelId="{9A9AB1B9-1367-49E9-9973-D616CB9C0B1E}" type="pres">
      <dgm:prSet presAssocID="{0DF9CD09-A9D7-4166-94F1-67117FCC11D8}" presName="background2" presStyleLbl="node2" presStyleIdx="0" presStyleCnt="3"/>
      <dgm:spPr/>
    </dgm:pt>
    <dgm:pt modelId="{26FA4929-803B-4A42-B6DB-4BCD98A3FCC8}" type="pres">
      <dgm:prSet presAssocID="{0DF9CD09-A9D7-4166-94F1-67117FCC11D8}" presName="text2" presStyleLbl="fgAcc2" presStyleIdx="0" presStyleCnt="3">
        <dgm:presLayoutVars>
          <dgm:chPref val="3"/>
        </dgm:presLayoutVars>
      </dgm:prSet>
      <dgm:spPr/>
      <dgm:t>
        <a:bodyPr/>
        <a:lstStyle/>
        <a:p>
          <a:endParaRPr lang="fr-FR"/>
        </a:p>
      </dgm:t>
    </dgm:pt>
    <dgm:pt modelId="{4B5865A8-C50E-44C8-B689-1A3FF3096877}" type="pres">
      <dgm:prSet presAssocID="{0DF9CD09-A9D7-4166-94F1-67117FCC11D8}" presName="hierChild3" presStyleCnt="0"/>
      <dgm:spPr/>
    </dgm:pt>
    <dgm:pt modelId="{D63D60A7-DA23-4562-8811-4B78367E3464}" type="pres">
      <dgm:prSet presAssocID="{A4C87E30-A131-402A-B3AA-B572E4BD15D1}" presName="Name17" presStyleLbl="parChTrans1D3" presStyleIdx="0" presStyleCnt="6"/>
      <dgm:spPr/>
      <dgm:t>
        <a:bodyPr/>
        <a:lstStyle/>
        <a:p>
          <a:endParaRPr lang="fr-FR"/>
        </a:p>
      </dgm:t>
    </dgm:pt>
    <dgm:pt modelId="{DD35EA3B-9EF9-444F-B97A-E79D85862F5F}" type="pres">
      <dgm:prSet presAssocID="{7EA5F9B5-CB19-4842-876C-11443BF376B7}" presName="hierRoot3" presStyleCnt="0"/>
      <dgm:spPr/>
    </dgm:pt>
    <dgm:pt modelId="{169EAC5D-93E2-4B2A-A9D6-00458363AD88}" type="pres">
      <dgm:prSet presAssocID="{7EA5F9B5-CB19-4842-876C-11443BF376B7}" presName="composite3" presStyleCnt="0"/>
      <dgm:spPr/>
    </dgm:pt>
    <dgm:pt modelId="{0B1B6D03-03A3-45FB-9772-21A605435DB1}" type="pres">
      <dgm:prSet presAssocID="{7EA5F9B5-CB19-4842-876C-11443BF376B7}" presName="background3" presStyleLbl="node3" presStyleIdx="0" presStyleCnt="6"/>
      <dgm:spPr/>
    </dgm:pt>
    <dgm:pt modelId="{C5F41C48-085E-4CBE-A497-D3A96D27CF76}" type="pres">
      <dgm:prSet presAssocID="{7EA5F9B5-CB19-4842-876C-11443BF376B7}" presName="text3" presStyleLbl="fgAcc3" presStyleIdx="0" presStyleCnt="6">
        <dgm:presLayoutVars>
          <dgm:chPref val="3"/>
        </dgm:presLayoutVars>
      </dgm:prSet>
      <dgm:spPr/>
      <dgm:t>
        <a:bodyPr/>
        <a:lstStyle/>
        <a:p>
          <a:endParaRPr lang="fr-FR"/>
        </a:p>
      </dgm:t>
    </dgm:pt>
    <dgm:pt modelId="{6329A94F-5955-4C4C-BDCD-CBF016561E44}" type="pres">
      <dgm:prSet presAssocID="{7EA5F9B5-CB19-4842-876C-11443BF376B7}" presName="hierChild4" presStyleCnt="0"/>
      <dgm:spPr/>
    </dgm:pt>
    <dgm:pt modelId="{9EE1183E-6CB6-4546-AB8B-0A936EAEF7D3}" type="pres">
      <dgm:prSet presAssocID="{FD2B157C-F00E-4CBF-9F43-F0F8DF34A7A7}" presName="Name23" presStyleLbl="parChTrans1D4" presStyleIdx="0" presStyleCnt="35"/>
      <dgm:spPr/>
      <dgm:t>
        <a:bodyPr/>
        <a:lstStyle/>
        <a:p>
          <a:endParaRPr lang="fr-FR"/>
        </a:p>
      </dgm:t>
    </dgm:pt>
    <dgm:pt modelId="{B93A204B-11B0-4440-A563-E33404319C8C}" type="pres">
      <dgm:prSet presAssocID="{89FC6F6B-C717-42BE-B25A-18F41B7B1AE8}" presName="hierRoot4" presStyleCnt="0"/>
      <dgm:spPr/>
    </dgm:pt>
    <dgm:pt modelId="{7142D2DC-2C91-4902-9E9B-DF510AA2A2EA}" type="pres">
      <dgm:prSet presAssocID="{89FC6F6B-C717-42BE-B25A-18F41B7B1AE8}" presName="composite4" presStyleCnt="0"/>
      <dgm:spPr/>
    </dgm:pt>
    <dgm:pt modelId="{6346B789-D3F9-4065-A754-1FBC2EA95BDE}" type="pres">
      <dgm:prSet presAssocID="{89FC6F6B-C717-42BE-B25A-18F41B7B1AE8}" presName="background4" presStyleLbl="node4" presStyleIdx="0" presStyleCnt="35"/>
      <dgm:spPr/>
    </dgm:pt>
    <dgm:pt modelId="{C5C7F558-CA3D-44E6-BD26-0217D5639F20}" type="pres">
      <dgm:prSet presAssocID="{89FC6F6B-C717-42BE-B25A-18F41B7B1AE8}" presName="text4" presStyleLbl="fgAcc4" presStyleIdx="0" presStyleCnt="35">
        <dgm:presLayoutVars>
          <dgm:chPref val="3"/>
        </dgm:presLayoutVars>
      </dgm:prSet>
      <dgm:spPr/>
      <dgm:t>
        <a:bodyPr/>
        <a:lstStyle/>
        <a:p>
          <a:endParaRPr lang="fr-FR"/>
        </a:p>
      </dgm:t>
    </dgm:pt>
    <dgm:pt modelId="{D4866A0D-01AF-4C56-BB70-63462BF0E6BF}" type="pres">
      <dgm:prSet presAssocID="{89FC6F6B-C717-42BE-B25A-18F41B7B1AE8}" presName="hierChild5" presStyleCnt="0"/>
      <dgm:spPr/>
    </dgm:pt>
    <dgm:pt modelId="{689B380E-1415-4A0B-96F6-4F6AA4BBB9B9}" type="pres">
      <dgm:prSet presAssocID="{34190F53-64E3-4192-A807-89794AE3D058}" presName="Name23" presStyleLbl="parChTrans1D4" presStyleIdx="1" presStyleCnt="35"/>
      <dgm:spPr/>
      <dgm:t>
        <a:bodyPr/>
        <a:lstStyle/>
        <a:p>
          <a:endParaRPr lang="fr-FR"/>
        </a:p>
      </dgm:t>
    </dgm:pt>
    <dgm:pt modelId="{B80BF5D1-A1FA-41DD-9816-7FDFFC66F076}" type="pres">
      <dgm:prSet presAssocID="{ABD92DF2-4071-462C-BEAE-6171DDC4E32A}" presName="hierRoot4" presStyleCnt="0"/>
      <dgm:spPr/>
    </dgm:pt>
    <dgm:pt modelId="{A88FEC04-61CA-4B1A-BCB9-C5A21B443691}" type="pres">
      <dgm:prSet presAssocID="{ABD92DF2-4071-462C-BEAE-6171DDC4E32A}" presName="composite4" presStyleCnt="0"/>
      <dgm:spPr/>
    </dgm:pt>
    <dgm:pt modelId="{8A833591-9B7B-40C9-A6B0-2F31D571880F}" type="pres">
      <dgm:prSet presAssocID="{ABD92DF2-4071-462C-BEAE-6171DDC4E32A}" presName="background4" presStyleLbl="node4" presStyleIdx="1" presStyleCnt="35"/>
      <dgm:spPr/>
    </dgm:pt>
    <dgm:pt modelId="{8D094AAB-CA44-4219-9022-6CF9B547926C}" type="pres">
      <dgm:prSet presAssocID="{ABD92DF2-4071-462C-BEAE-6171DDC4E32A}" presName="text4" presStyleLbl="fgAcc4" presStyleIdx="1" presStyleCnt="35">
        <dgm:presLayoutVars>
          <dgm:chPref val="3"/>
        </dgm:presLayoutVars>
      </dgm:prSet>
      <dgm:spPr/>
      <dgm:t>
        <a:bodyPr/>
        <a:lstStyle/>
        <a:p>
          <a:endParaRPr lang="fr-FR"/>
        </a:p>
      </dgm:t>
    </dgm:pt>
    <dgm:pt modelId="{3B53245E-A7D0-4D0E-A06B-E7EB68E1B20C}" type="pres">
      <dgm:prSet presAssocID="{ABD92DF2-4071-462C-BEAE-6171DDC4E32A}" presName="hierChild5" presStyleCnt="0"/>
      <dgm:spPr/>
    </dgm:pt>
    <dgm:pt modelId="{44701700-62A1-4882-8307-EADBFF75B306}" type="pres">
      <dgm:prSet presAssocID="{E70F55AD-8B43-4C5E-8794-BB2D7D0D8B6C}" presName="Name23" presStyleLbl="parChTrans1D4" presStyleIdx="2" presStyleCnt="35"/>
      <dgm:spPr/>
      <dgm:t>
        <a:bodyPr/>
        <a:lstStyle/>
        <a:p>
          <a:endParaRPr lang="fr-FR"/>
        </a:p>
      </dgm:t>
    </dgm:pt>
    <dgm:pt modelId="{DEBCB7D9-0C0E-4F0D-B49B-7376F3C26545}" type="pres">
      <dgm:prSet presAssocID="{FD828F73-1861-4547-B002-99FA2E75A519}" presName="hierRoot4" presStyleCnt="0"/>
      <dgm:spPr/>
    </dgm:pt>
    <dgm:pt modelId="{45644772-6098-47FF-A248-27F5C26D1B34}" type="pres">
      <dgm:prSet presAssocID="{FD828F73-1861-4547-B002-99FA2E75A519}" presName="composite4" presStyleCnt="0"/>
      <dgm:spPr/>
    </dgm:pt>
    <dgm:pt modelId="{6B55477F-D360-4262-81DF-300BFEFE24CF}" type="pres">
      <dgm:prSet presAssocID="{FD828F73-1861-4547-B002-99FA2E75A519}" presName="background4" presStyleLbl="node4" presStyleIdx="2" presStyleCnt="35"/>
      <dgm:spPr/>
    </dgm:pt>
    <dgm:pt modelId="{3ADD62E3-B347-428A-BFDA-926DAA23CE60}" type="pres">
      <dgm:prSet presAssocID="{FD828F73-1861-4547-B002-99FA2E75A519}" presName="text4" presStyleLbl="fgAcc4" presStyleIdx="2" presStyleCnt="35">
        <dgm:presLayoutVars>
          <dgm:chPref val="3"/>
        </dgm:presLayoutVars>
      </dgm:prSet>
      <dgm:spPr/>
      <dgm:t>
        <a:bodyPr/>
        <a:lstStyle/>
        <a:p>
          <a:endParaRPr lang="fr-FR"/>
        </a:p>
      </dgm:t>
    </dgm:pt>
    <dgm:pt modelId="{4AAAC027-1759-4994-AD28-5DA09C5EB1BC}" type="pres">
      <dgm:prSet presAssocID="{FD828F73-1861-4547-B002-99FA2E75A519}" presName="hierChild5" presStyleCnt="0"/>
      <dgm:spPr/>
    </dgm:pt>
    <dgm:pt modelId="{BC3B13E6-AEA7-4B72-8DA6-25908656477E}" type="pres">
      <dgm:prSet presAssocID="{63F8C3ED-FC7F-4F73-BAAE-ED1D79F42FDA}" presName="Name23" presStyleLbl="parChTrans1D4" presStyleIdx="3" presStyleCnt="35"/>
      <dgm:spPr/>
      <dgm:t>
        <a:bodyPr/>
        <a:lstStyle/>
        <a:p>
          <a:endParaRPr lang="fr-FR"/>
        </a:p>
      </dgm:t>
    </dgm:pt>
    <dgm:pt modelId="{EA94EA8F-42D7-424A-9E78-E8D1C3BA2224}" type="pres">
      <dgm:prSet presAssocID="{D853D3A0-AD14-4B9A-A3AF-93844C151D19}" presName="hierRoot4" presStyleCnt="0"/>
      <dgm:spPr/>
    </dgm:pt>
    <dgm:pt modelId="{78B7719F-9C34-4283-9E9F-F38124E2D67E}" type="pres">
      <dgm:prSet presAssocID="{D853D3A0-AD14-4B9A-A3AF-93844C151D19}" presName="composite4" presStyleCnt="0"/>
      <dgm:spPr/>
    </dgm:pt>
    <dgm:pt modelId="{B9F65900-139C-4F74-9FF9-621C7ABE6A02}" type="pres">
      <dgm:prSet presAssocID="{D853D3A0-AD14-4B9A-A3AF-93844C151D19}" presName="background4" presStyleLbl="node4" presStyleIdx="3" presStyleCnt="35"/>
      <dgm:spPr/>
    </dgm:pt>
    <dgm:pt modelId="{E040A751-449B-4F93-B285-83D25E6E49CD}" type="pres">
      <dgm:prSet presAssocID="{D853D3A0-AD14-4B9A-A3AF-93844C151D19}" presName="text4" presStyleLbl="fgAcc4" presStyleIdx="3" presStyleCnt="35">
        <dgm:presLayoutVars>
          <dgm:chPref val="3"/>
        </dgm:presLayoutVars>
      </dgm:prSet>
      <dgm:spPr/>
      <dgm:t>
        <a:bodyPr/>
        <a:lstStyle/>
        <a:p>
          <a:endParaRPr lang="fr-FR"/>
        </a:p>
      </dgm:t>
    </dgm:pt>
    <dgm:pt modelId="{F7CFED92-1B93-4560-BAC4-96764D771C2F}" type="pres">
      <dgm:prSet presAssocID="{D853D3A0-AD14-4B9A-A3AF-93844C151D19}" presName="hierChild5" presStyleCnt="0"/>
      <dgm:spPr/>
    </dgm:pt>
    <dgm:pt modelId="{6728C701-54E4-4666-B99B-5E6817BB302F}" type="pres">
      <dgm:prSet presAssocID="{D399190C-104A-457E-8B42-9803F33E38DB}" presName="Name23" presStyleLbl="parChTrans1D4" presStyleIdx="4" presStyleCnt="35"/>
      <dgm:spPr/>
      <dgm:t>
        <a:bodyPr/>
        <a:lstStyle/>
        <a:p>
          <a:endParaRPr lang="fr-FR"/>
        </a:p>
      </dgm:t>
    </dgm:pt>
    <dgm:pt modelId="{9BF81604-95A1-4262-8BDC-0F0A0004A045}" type="pres">
      <dgm:prSet presAssocID="{C8481B29-150C-4522-94B6-E0DDA907FE73}" presName="hierRoot4" presStyleCnt="0"/>
      <dgm:spPr/>
    </dgm:pt>
    <dgm:pt modelId="{F8F9B634-7A33-4DC5-97D5-79593E1B600C}" type="pres">
      <dgm:prSet presAssocID="{C8481B29-150C-4522-94B6-E0DDA907FE73}" presName="composite4" presStyleCnt="0"/>
      <dgm:spPr/>
    </dgm:pt>
    <dgm:pt modelId="{1F70711A-B50F-4270-B8F6-F50B0DD2822C}" type="pres">
      <dgm:prSet presAssocID="{C8481B29-150C-4522-94B6-E0DDA907FE73}" presName="background4" presStyleLbl="node4" presStyleIdx="4" presStyleCnt="35"/>
      <dgm:spPr/>
    </dgm:pt>
    <dgm:pt modelId="{51DAC7E0-0378-4038-82A5-2C3BBF43117F}" type="pres">
      <dgm:prSet presAssocID="{C8481B29-150C-4522-94B6-E0DDA907FE73}" presName="text4" presStyleLbl="fgAcc4" presStyleIdx="4" presStyleCnt="35">
        <dgm:presLayoutVars>
          <dgm:chPref val="3"/>
        </dgm:presLayoutVars>
      </dgm:prSet>
      <dgm:spPr/>
      <dgm:t>
        <a:bodyPr/>
        <a:lstStyle/>
        <a:p>
          <a:endParaRPr lang="fr-FR"/>
        </a:p>
      </dgm:t>
    </dgm:pt>
    <dgm:pt modelId="{BCA6D95E-7314-4072-95E9-C4373CC8B4FA}" type="pres">
      <dgm:prSet presAssocID="{C8481B29-150C-4522-94B6-E0DDA907FE73}" presName="hierChild5" presStyleCnt="0"/>
      <dgm:spPr/>
    </dgm:pt>
    <dgm:pt modelId="{A34DF56B-F73E-45DC-B233-F99613674B8A}" type="pres">
      <dgm:prSet presAssocID="{30A57953-52D6-4E2A-9AB0-27AD185EB463}" presName="Name23" presStyleLbl="parChTrans1D4" presStyleIdx="5" presStyleCnt="35"/>
      <dgm:spPr/>
      <dgm:t>
        <a:bodyPr/>
        <a:lstStyle/>
        <a:p>
          <a:endParaRPr lang="fr-FR"/>
        </a:p>
      </dgm:t>
    </dgm:pt>
    <dgm:pt modelId="{11D4D969-7E99-4281-BCBE-4933D7F34727}" type="pres">
      <dgm:prSet presAssocID="{2E59C308-0B0D-4963-849B-8258BFAD161B}" presName="hierRoot4" presStyleCnt="0"/>
      <dgm:spPr/>
    </dgm:pt>
    <dgm:pt modelId="{25A3176A-8FCA-4FFD-A256-8057AD5C2206}" type="pres">
      <dgm:prSet presAssocID="{2E59C308-0B0D-4963-849B-8258BFAD161B}" presName="composite4" presStyleCnt="0"/>
      <dgm:spPr/>
    </dgm:pt>
    <dgm:pt modelId="{BFA193AE-F803-4B34-92E8-82EF3F8A101A}" type="pres">
      <dgm:prSet presAssocID="{2E59C308-0B0D-4963-849B-8258BFAD161B}" presName="background4" presStyleLbl="node4" presStyleIdx="5" presStyleCnt="35"/>
      <dgm:spPr/>
    </dgm:pt>
    <dgm:pt modelId="{AA01B44E-CEE0-4F80-96A8-6FCDD3ADE20C}" type="pres">
      <dgm:prSet presAssocID="{2E59C308-0B0D-4963-849B-8258BFAD161B}" presName="text4" presStyleLbl="fgAcc4" presStyleIdx="5" presStyleCnt="35">
        <dgm:presLayoutVars>
          <dgm:chPref val="3"/>
        </dgm:presLayoutVars>
      </dgm:prSet>
      <dgm:spPr/>
      <dgm:t>
        <a:bodyPr/>
        <a:lstStyle/>
        <a:p>
          <a:endParaRPr lang="fr-FR"/>
        </a:p>
      </dgm:t>
    </dgm:pt>
    <dgm:pt modelId="{3CEACEBF-FA5E-461F-ACFA-998D35B90C56}" type="pres">
      <dgm:prSet presAssocID="{2E59C308-0B0D-4963-849B-8258BFAD161B}" presName="hierChild5" presStyleCnt="0"/>
      <dgm:spPr/>
    </dgm:pt>
    <dgm:pt modelId="{9E011907-F5FB-4049-BD20-B6C5E48CC0FD}" type="pres">
      <dgm:prSet presAssocID="{0739EC96-8D23-4EE0-99FB-0A3E7AAB3D5D}" presName="Name23" presStyleLbl="parChTrans1D4" presStyleIdx="6" presStyleCnt="35"/>
      <dgm:spPr/>
      <dgm:t>
        <a:bodyPr/>
        <a:lstStyle/>
        <a:p>
          <a:endParaRPr lang="fr-FR"/>
        </a:p>
      </dgm:t>
    </dgm:pt>
    <dgm:pt modelId="{41443C6D-1307-4484-873D-FD3AE32FDC50}" type="pres">
      <dgm:prSet presAssocID="{4D0B92A8-8E51-4D7F-A38F-F468471414B1}" presName="hierRoot4" presStyleCnt="0"/>
      <dgm:spPr/>
    </dgm:pt>
    <dgm:pt modelId="{45CD2C94-B837-45C2-BD5F-C721B2F89334}" type="pres">
      <dgm:prSet presAssocID="{4D0B92A8-8E51-4D7F-A38F-F468471414B1}" presName="composite4" presStyleCnt="0"/>
      <dgm:spPr/>
    </dgm:pt>
    <dgm:pt modelId="{9585AB90-CB1B-4B72-8AAA-75C8465F1CD6}" type="pres">
      <dgm:prSet presAssocID="{4D0B92A8-8E51-4D7F-A38F-F468471414B1}" presName="background4" presStyleLbl="node4" presStyleIdx="6" presStyleCnt="35"/>
      <dgm:spPr/>
    </dgm:pt>
    <dgm:pt modelId="{714364EF-F807-4CCE-9A67-E9A3D17F03BB}" type="pres">
      <dgm:prSet presAssocID="{4D0B92A8-8E51-4D7F-A38F-F468471414B1}" presName="text4" presStyleLbl="fgAcc4" presStyleIdx="6" presStyleCnt="35">
        <dgm:presLayoutVars>
          <dgm:chPref val="3"/>
        </dgm:presLayoutVars>
      </dgm:prSet>
      <dgm:spPr/>
      <dgm:t>
        <a:bodyPr/>
        <a:lstStyle/>
        <a:p>
          <a:endParaRPr lang="fr-FR"/>
        </a:p>
      </dgm:t>
    </dgm:pt>
    <dgm:pt modelId="{157146E3-C0EB-4132-8A11-E9ECDF02B20A}" type="pres">
      <dgm:prSet presAssocID="{4D0B92A8-8E51-4D7F-A38F-F468471414B1}" presName="hierChild5" presStyleCnt="0"/>
      <dgm:spPr/>
    </dgm:pt>
    <dgm:pt modelId="{B3740B8F-D603-4437-916F-3278FCE6A603}" type="pres">
      <dgm:prSet presAssocID="{238EC32A-C5A1-4C05-88F9-896F418E8115}" presName="Name23" presStyleLbl="parChTrans1D4" presStyleIdx="7" presStyleCnt="35"/>
      <dgm:spPr/>
      <dgm:t>
        <a:bodyPr/>
        <a:lstStyle/>
        <a:p>
          <a:endParaRPr lang="fr-FR"/>
        </a:p>
      </dgm:t>
    </dgm:pt>
    <dgm:pt modelId="{F7B11E1D-AD16-4B05-84A9-39FF9285989F}" type="pres">
      <dgm:prSet presAssocID="{73D5127C-00EC-41FE-BA40-C9266F8EA620}" presName="hierRoot4" presStyleCnt="0"/>
      <dgm:spPr/>
    </dgm:pt>
    <dgm:pt modelId="{C20EB96E-66F6-4354-9581-F2F85F42F6DE}" type="pres">
      <dgm:prSet presAssocID="{73D5127C-00EC-41FE-BA40-C9266F8EA620}" presName="composite4" presStyleCnt="0"/>
      <dgm:spPr/>
    </dgm:pt>
    <dgm:pt modelId="{FCFC285F-D49C-4929-B3DE-47B5E9E9EF41}" type="pres">
      <dgm:prSet presAssocID="{73D5127C-00EC-41FE-BA40-C9266F8EA620}" presName="background4" presStyleLbl="node4" presStyleIdx="7" presStyleCnt="35"/>
      <dgm:spPr/>
    </dgm:pt>
    <dgm:pt modelId="{48329A84-6B3C-44A5-9C8E-5BC6C5C46312}" type="pres">
      <dgm:prSet presAssocID="{73D5127C-00EC-41FE-BA40-C9266F8EA620}" presName="text4" presStyleLbl="fgAcc4" presStyleIdx="7" presStyleCnt="35">
        <dgm:presLayoutVars>
          <dgm:chPref val="3"/>
        </dgm:presLayoutVars>
      </dgm:prSet>
      <dgm:spPr/>
      <dgm:t>
        <a:bodyPr/>
        <a:lstStyle/>
        <a:p>
          <a:endParaRPr lang="fr-FR"/>
        </a:p>
      </dgm:t>
    </dgm:pt>
    <dgm:pt modelId="{1B2F3315-9D14-4FCD-931A-972AB7967D56}" type="pres">
      <dgm:prSet presAssocID="{73D5127C-00EC-41FE-BA40-C9266F8EA620}" presName="hierChild5" presStyleCnt="0"/>
      <dgm:spPr/>
    </dgm:pt>
    <dgm:pt modelId="{232F36D6-04D0-4D8B-9174-DD5BD9A6430D}" type="pres">
      <dgm:prSet presAssocID="{86BB662F-1420-4F7C-841D-7A6637A6FD92}" presName="Name23" presStyleLbl="parChTrans1D4" presStyleIdx="8" presStyleCnt="35"/>
      <dgm:spPr/>
      <dgm:t>
        <a:bodyPr/>
        <a:lstStyle/>
        <a:p>
          <a:endParaRPr lang="fr-FR"/>
        </a:p>
      </dgm:t>
    </dgm:pt>
    <dgm:pt modelId="{1CD07048-72C8-4353-BD77-B09B6B1A57BD}" type="pres">
      <dgm:prSet presAssocID="{CDCB1B63-DDB7-4915-9BE7-F7DC90C6C464}" presName="hierRoot4" presStyleCnt="0"/>
      <dgm:spPr/>
    </dgm:pt>
    <dgm:pt modelId="{AD642D71-1994-4FB2-9DF8-DFC6869B1D17}" type="pres">
      <dgm:prSet presAssocID="{CDCB1B63-DDB7-4915-9BE7-F7DC90C6C464}" presName="composite4" presStyleCnt="0"/>
      <dgm:spPr/>
    </dgm:pt>
    <dgm:pt modelId="{98899317-4E84-4F54-B8FF-0F19F4E61770}" type="pres">
      <dgm:prSet presAssocID="{CDCB1B63-DDB7-4915-9BE7-F7DC90C6C464}" presName="background4" presStyleLbl="node4" presStyleIdx="8" presStyleCnt="35"/>
      <dgm:spPr/>
    </dgm:pt>
    <dgm:pt modelId="{6BDC7878-D32B-4FC0-9705-AABCF9CDAE30}" type="pres">
      <dgm:prSet presAssocID="{CDCB1B63-DDB7-4915-9BE7-F7DC90C6C464}" presName="text4" presStyleLbl="fgAcc4" presStyleIdx="8" presStyleCnt="35">
        <dgm:presLayoutVars>
          <dgm:chPref val="3"/>
        </dgm:presLayoutVars>
      </dgm:prSet>
      <dgm:spPr/>
      <dgm:t>
        <a:bodyPr/>
        <a:lstStyle/>
        <a:p>
          <a:endParaRPr lang="fr-FR"/>
        </a:p>
      </dgm:t>
    </dgm:pt>
    <dgm:pt modelId="{107AB624-44CF-49D0-8A13-CB024F032C49}" type="pres">
      <dgm:prSet presAssocID="{CDCB1B63-DDB7-4915-9BE7-F7DC90C6C464}" presName="hierChild5" presStyleCnt="0"/>
      <dgm:spPr/>
    </dgm:pt>
    <dgm:pt modelId="{F2623D5F-39B6-4296-A0D5-EE24486DBFCB}" type="pres">
      <dgm:prSet presAssocID="{03AB8728-574A-4D2B-A72B-6C4DE5F462C8}" presName="Name23" presStyleLbl="parChTrans1D4" presStyleIdx="9" presStyleCnt="35"/>
      <dgm:spPr/>
      <dgm:t>
        <a:bodyPr/>
        <a:lstStyle/>
        <a:p>
          <a:endParaRPr lang="fr-FR"/>
        </a:p>
      </dgm:t>
    </dgm:pt>
    <dgm:pt modelId="{3213483A-B855-49E1-B752-1B644BBA0C37}" type="pres">
      <dgm:prSet presAssocID="{8442A76C-64B0-4A06-986B-186A3F675727}" presName="hierRoot4" presStyleCnt="0"/>
      <dgm:spPr/>
    </dgm:pt>
    <dgm:pt modelId="{301823EA-DDC2-4F72-AACF-5F9D5F0FB106}" type="pres">
      <dgm:prSet presAssocID="{8442A76C-64B0-4A06-986B-186A3F675727}" presName="composite4" presStyleCnt="0"/>
      <dgm:spPr/>
    </dgm:pt>
    <dgm:pt modelId="{6B8DDCE5-E3F0-41DC-A184-0B8E1FA54763}" type="pres">
      <dgm:prSet presAssocID="{8442A76C-64B0-4A06-986B-186A3F675727}" presName="background4" presStyleLbl="node4" presStyleIdx="9" presStyleCnt="35"/>
      <dgm:spPr/>
    </dgm:pt>
    <dgm:pt modelId="{E464FB68-3F43-4A6F-9EC0-666CBC3FEED6}" type="pres">
      <dgm:prSet presAssocID="{8442A76C-64B0-4A06-986B-186A3F675727}" presName="text4" presStyleLbl="fgAcc4" presStyleIdx="9" presStyleCnt="35">
        <dgm:presLayoutVars>
          <dgm:chPref val="3"/>
        </dgm:presLayoutVars>
      </dgm:prSet>
      <dgm:spPr/>
      <dgm:t>
        <a:bodyPr/>
        <a:lstStyle/>
        <a:p>
          <a:endParaRPr lang="fr-FR"/>
        </a:p>
      </dgm:t>
    </dgm:pt>
    <dgm:pt modelId="{D9296946-7732-4311-87AE-887B108CA04E}" type="pres">
      <dgm:prSet presAssocID="{8442A76C-64B0-4A06-986B-186A3F675727}" presName="hierChild5" presStyleCnt="0"/>
      <dgm:spPr/>
    </dgm:pt>
    <dgm:pt modelId="{6B495375-5096-4599-B418-A4EB3FC53CE5}" type="pres">
      <dgm:prSet presAssocID="{3E68AC7F-081C-4062-B568-425A7AA07D42}" presName="Name23" presStyleLbl="parChTrans1D4" presStyleIdx="10" presStyleCnt="35"/>
      <dgm:spPr/>
      <dgm:t>
        <a:bodyPr/>
        <a:lstStyle/>
        <a:p>
          <a:endParaRPr lang="fr-FR"/>
        </a:p>
      </dgm:t>
    </dgm:pt>
    <dgm:pt modelId="{F8BAC9EF-B039-4E5B-BE73-D056F18A0210}" type="pres">
      <dgm:prSet presAssocID="{CE0BBDB1-1BB0-4234-95B2-160B3E023351}" presName="hierRoot4" presStyleCnt="0"/>
      <dgm:spPr/>
    </dgm:pt>
    <dgm:pt modelId="{41AD77E9-F1A2-4B40-84E3-DB07D363DF48}" type="pres">
      <dgm:prSet presAssocID="{CE0BBDB1-1BB0-4234-95B2-160B3E023351}" presName="composite4" presStyleCnt="0"/>
      <dgm:spPr/>
    </dgm:pt>
    <dgm:pt modelId="{FB977F1E-1AB8-498C-9156-65F62ACA50A4}" type="pres">
      <dgm:prSet presAssocID="{CE0BBDB1-1BB0-4234-95B2-160B3E023351}" presName="background4" presStyleLbl="node4" presStyleIdx="10" presStyleCnt="35"/>
      <dgm:spPr/>
    </dgm:pt>
    <dgm:pt modelId="{8D507B14-6207-4113-B18A-3E9EF0AEC324}" type="pres">
      <dgm:prSet presAssocID="{CE0BBDB1-1BB0-4234-95B2-160B3E023351}" presName="text4" presStyleLbl="fgAcc4" presStyleIdx="10" presStyleCnt="35">
        <dgm:presLayoutVars>
          <dgm:chPref val="3"/>
        </dgm:presLayoutVars>
      </dgm:prSet>
      <dgm:spPr/>
      <dgm:t>
        <a:bodyPr/>
        <a:lstStyle/>
        <a:p>
          <a:endParaRPr lang="fr-FR"/>
        </a:p>
      </dgm:t>
    </dgm:pt>
    <dgm:pt modelId="{B22048CA-C167-46DC-9877-CB3D91DF51A6}" type="pres">
      <dgm:prSet presAssocID="{CE0BBDB1-1BB0-4234-95B2-160B3E023351}" presName="hierChild5" presStyleCnt="0"/>
      <dgm:spPr/>
    </dgm:pt>
    <dgm:pt modelId="{F5671DAA-A902-4BA2-8392-AFDC3353B1B9}" type="pres">
      <dgm:prSet presAssocID="{D5358136-E74C-4AD1-B279-457E546B12D1}" presName="Name23" presStyleLbl="parChTrans1D4" presStyleIdx="11" presStyleCnt="35"/>
      <dgm:spPr/>
      <dgm:t>
        <a:bodyPr/>
        <a:lstStyle/>
        <a:p>
          <a:endParaRPr lang="fr-FR"/>
        </a:p>
      </dgm:t>
    </dgm:pt>
    <dgm:pt modelId="{51F2A603-BE0D-4E2D-935D-4A06427D76D5}" type="pres">
      <dgm:prSet presAssocID="{8B28F2AD-DD00-4678-B35F-C1FC11F1EF28}" presName="hierRoot4" presStyleCnt="0"/>
      <dgm:spPr/>
    </dgm:pt>
    <dgm:pt modelId="{9B54DD51-068E-4127-B083-95DD2BF11338}" type="pres">
      <dgm:prSet presAssocID="{8B28F2AD-DD00-4678-B35F-C1FC11F1EF28}" presName="composite4" presStyleCnt="0"/>
      <dgm:spPr/>
    </dgm:pt>
    <dgm:pt modelId="{42FE8441-4DC7-4212-A76C-7D31390791AA}" type="pres">
      <dgm:prSet presAssocID="{8B28F2AD-DD00-4678-B35F-C1FC11F1EF28}" presName="background4" presStyleLbl="node4" presStyleIdx="11" presStyleCnt="35"/>
      <dgm:spPr/>
    </dgm:pt>
    <dgm:pt modelId="{9D698568-B205-4D8D-A45C-DB4A923B9220}" type="pres">
      <dgm:prSet presAssocID="{8B28F2AD-DD00-4678-B35F-C1FC11F1EF28}" presName="text4" presStyleLbl="fgAcc4" presStyleIdx="11" presStyleCnt="35">
        <dgm:presLayoutVars>
          <dgm:chPref val="3"/>
        </dgm:presLayoutVars>
      </dgm:prSet>
      <dgm:spPr/>
      <dgm:t>
        <a:bodyPr/>
        <a:lstStyle/>
        <a:p>
          <a:endParaRPr lang="fr-FR"/>
        </a:p>
      </dgm:t>
    </dgm:pt>
    <dgm:pt modelId="{D4289888-110E-44B1-8025-E622B3893E7D}" type="pres">
      <dgm:prSet presAssocID="{8B28F2AD-DD00-4678-B35F-C1FC11F1EF28}" presName="hierChild5" presStyleCnt="0"/>
      <dgm:spPr/>
    </dgm:pt>
    <dgm:pt modelId="{ECDE3AF5-E300-4DE7-BEA7-EF184D893564}" type="pres">
      <dgm:prSet presAssocID="{9393CBC0-233E-4BBB-BA50-A7716E3DC89C}" presName="Name23" presStyleLbl="parChTrans1D4" presStyleIdx="12" presStyleCnt="35"/>
      <dgm:spPr/>
      <dgm:t>
        <a:bodyPr/>
        <a:lstStyle/>
        <a:p>
          <a:endParaRPr lang="fr-FR"/>
        </a:p>
      </dgm:t>
    </dgm:pt>
    <dgm:pt modelId="{EAD09767-58EA-4C79-B804-36881C2EDB34}" type="pres">
      <dgm:prSet presAssocID="{6425B7BA-FADE-4A6D-BB48-3DA75050B93B}" presName="hierRoot4" presStyleCnt="0"/>
      <dgm:spPr/>
    </dgm:pt>
    <dgm:pt modelId="{FD4D1610-1A7E-4461-9726-5431AF79E766}" type="pres">
      <dgm:prSet presAssocID="{6425B7BA-FADE-4A6D-BB48-3DA75050B93B}" presName="composite4" presStyleCnt="0"/>
      <dgm:spPr/>
    </dgm:pt>
    <dgm:pt modelId="{48FCD3E7-BFF8-4E1B-A018-D9B6D192C08E}" type="pres">
      <dgm:prSet presAssocID="{6425B7BA-FADE-4A6D-BB48-3DA75050B93B}" presName="background4" presStyleLbl="node4" presStyleIdx="12" presStyleCnt="35"/>
      <dgm:spPr/>
    </dgm:pt>
    <dgm:pt modelId="{FA800795-7752-4624-83BC-664314C856B6}" type="pres">
      <dgm:prSet presAssocID="{6425B7BA-FADE-4A6D-BB48-3DA75050B93B}" presName="text4" presStyleLbl="fgAcc4" presStyleIdx="12" presStyleCnt="35">
        <dgm:presLayoutVars>
          <dgm:chPref val="3"/>
        </dgm:presLayoutVars>
      </dgm:prSet>
      <dgm:spPr/>
      <dgm:t>
        <a:bodyPr/>
        <a:lstStyle/>
        <a:p>
          <a:endParaRPr lang="fr-FR"/>
        </a:p>
      </dgm:t>
    </dgm:pt>
    <dgm:pt modelId="{48CC58F9-74B2-44AF-B475-EF26E2F8635B}" type="pres">
      <dgm:prSet presAssocID="{6425B7BA-FADE-4A6D-BB48-3DA75050B93B}" presName="hierChild5" presStyleCnt="0"/>
      <dgm:spPr/>
    </dgm:pt>
    <dgm:pt modelId="{883C8035-D5B0-4CE7-8406-7917A692E3AC}" type="pres">
      <dgm:prSet presAssocID="{17679AC6-C22C-4615-9564-B91851185218}" presName="Name23" presStyleLbl="parChTrans1D4" presStyleIdx="13" presStyleCnt="35"/>
      <dgm:spPr/>
      <dgm:t>
        <a:bodyPr/>
        <a:lstStyle/>
        <a:p>
          <a:endParaRPr lang="fr-FR"/>
        </a:p>
      </dgm:t>
    </dgm:pt>
    <dgm:pt modelId="{3DF5E9B2-4598-4D9C-BCFC-EE8BB45DAADA}" type="pres">
      <dgm:prSet presAssocID="{4DCCD04F-6D83-44A2-B843-485ECE7A4985}" presName="hierRoot4" presStyleCnt="0"/>
      <dgm:spPr/>
    </dgm:pt>
    <dgm:pt modelId="{D74CA113-C6A6-40B2-AC99-8AF9C9132BE4}" type="pres">
      <dgm:prSet presAssocID="{4DCCD04F-6D83-44A2-B843-485ECE7A4985}" presName="composite4" presStyleCnt="0"/>
      <dgm:spPr/>
    </dgm:pt>
    <dgm:pt modelId="{D5E0413C-E32A-4E1C-8EC9-00E51D7867B5}" type="pres">
      <dgm:prSet presAssocID="{4DCCD04F-6D83-44A2-B843-485ECE7A4985}" presName="background4" presStyleLbl="node4" presStyleIdx="13" presStyleCnt="35"/>
      <dgm:spPr/>
    </dgm:pt>
    <dgm:pt modelId="{4C072618-687F-4390-8692-82DBE9D72C18}" type="pres">
      <dgm:prSet presAssocID="{4DCCD04F-6D83-44A2-B843-485ECE7A4985}" presName="text4" presStyleLbl="fgAcc4" presStyleIdx="13" presStyleCnt="35">
        <dgm:presLayoutVars>
          <dgm:chPref val="3"/>
        </dgm:presLayoutVars>
      </dgm:prSet>
      <dgm:spPr/>
      <dgm:t>
        <a:bodyPr/>
        <a:lstStyle/>
        <a:p>
          <a:endParaRPr lang="fr-FR"/>
        </a:p>
      </dgm:t>
    </dgm:pt>
    <dgm:pt modelId="{D7322D7A-E285-4B64-9D31-0E602AA778E6}" type="pres">
      <dgm:prSet presAssocID="{4DCCD04F-6D83-44A2-B843-485ECE7A4985}" presName="hierChild5" presStyleCnt="0"/>
      <dgm:spPr/>
    </dgm:pt>
    <dgm:pt modelId="{E8F85F69-574E-45FE-B4AA-B56FD154F440}" type="pres">
      <dgm:prSet presAssocID="{9046208D-1179-431B-A3C0-952FABB29492}" presName="Name23" presStyleLbl="parChTrans1D4" presStyleIdx="14" presStyleCnt="35"/>
      <dgm:spPr/>
      <dgm:t>
        <a:bodyPr/>
        <a:lstStyle/>
        <a:p>
          <a:endParaRPr lang="fr-FR"/>
        </a:p>
      </dgm:t>
    </dgm:pt>
    <dgm:pt modelId="{59A4E164-E356-4370-93ED-3AB8089FD2E0}" type="pres">
      <dgm:prSet presAssocID="{524ABA84-596D-4640-94F9-6C416540C20D}" presName="hierRoot4" presStyleCnt="0"/>
      <dgm:spPr/>
    </dgm:pt>
    <dgm:pt modelId="{D53D6742-8897-4F5F-9DF5-7F1DEA79C0E6}" type="pres">
      <dgm:prSet presAssocID="{524ABA84-596D-4640-94F9-6C416540C20D}" presName="composite4" presStyleCnt="0"/>
      <dgm:spPr/>
    </dgm:pt>
    <dgm:pt modelId="{D50DE43E-9A52-4BEE-A222-AE6A16397DE1}" type="pres">
      <dgm:prSet presAssocID="{524ABA84-596D-4640-94F9-6C416540C20D}" presName="background4" presStyleLbl="node4" presStyleIdx="14" presStyleCnt="35"/>
      <dgm:spPr/>
    </dgm:pt>
    <dgm:pt modelId="{AC11EED9-C4F9-44A0-B04D-1FF861B81577}" type="pres">
      <dgm:prSet presAssocID="{524ABA84-596D-4640-94F9-6C416540C20D}" presName="text4" presStyleLbl="fgAcc4" presStyleIdx="14" presStyleCnt="35">
        <dgm:presLayoutVars>
          <dgm:chPref val="3"/>
        </dgm:presLayoutVars>
      </dgm:prSet>
      <dgm:spPr/>
      <dgm:t>
        <a:bodyPr/>
        <a:lstStyle/>
        <a:p>
          <a:endParaRPr lang="fr-FR"/>
        </a:p>
      </dgm:t>
    </dgm:pt>
    <dgm:pt modelId="{1C2A1292-4D86-41C4-8E2F-3C1C4EEC1045}" type="pres">
      <dgm:prSet presAssocID="{524ABA84-596D-4640-94F9-6C416540C20D}" presName="hierChild5" presStyleCnt="0"/>
      <dgm:spPr/>
    </dgm:pt>
    <dgm:pt modelId="{24E65AA7-FE69-4005-98DB-B95D2886FCDF}" type="pres">
      <dgm:prSet presAssocID="{AF236066-1239-4552-8E00-74CFEDA029CB}" presName="Name23" presStyleLbl="parChTrans1D4" presStyleIdx="15" presStyleCnt="35"/>
      <dgm:spPr/>
      <dgm:t>
        <a:bodyPr/>
        <a:lstStyle/>
        <a:p>
          <a:endParaRPr lang="fr-FR"/>
        </a:p>
      </dgm:t>
    </dgm:pt>
    <dgm:pt modelId="{BA4D80CF-B806-42CB-9E21-44D0E58D178A}" type="pres">
      <dgm:prSet presAssocID="{83C0CE7A-20E8-448A-8B40-3D05D78B857F}" presName="hierRoot4" presStyleCnt="0"/>
      <dgm:spPr/>
    </dgm:pt>
    <dgm:pt modelId="{DFA283A1-EF6F-4225-88FB-F7934470F987}" type="pres">
      <dgm:prSet presAssocID="{83C0CE7A-20E8-448A-8B40-3D05D78B857F}" presName="composite4" presStyleCnt="0"/>
      <dgm:spPr/>
    </dgm:pt>
    <dgm:pt modelId="{F729AE16-F8D2-474D-B2FC-28006D873639}" type="pres">
      <dgm:prSet presAssocID="{83C0CE7A-20E8-448A-8B40-3D05D78B857F}" presName="background4" presStyleLbl="node4" presStyleIdx="15" presStyleCnt="35"/>
      <dgm:spPr/>
    </dgm:pt>
    <dgm:pt modelId="{B0647575-E243-4127-9375-8ED6A1D0F78E}" type="pres">
      <dgm:prSet presAssocID="{83C0CE7A-20E8-448A-8B40-3D05D78B857F}" presName="text4" presStyleLbl="fgAcc4" presStyleIdx="15" presStyleCnt="35">
        <dgm:presLayoutVars>
          <dgm:chPref val="3"/>
        </dgm:presLayoutVars>
      </dgm:prSet>
      <dgm:spPr/>
      <dgm:t>
        <a:bodyPr/>
        <a:lstStyle/>
        <a:p>
          <a:endParaRPr lang="fr-FR"/>
        </a:p>
      </dgm:t>
    </dgm:pt>
    <dgm:pt modelId="{4EC83D49-2B3C-4B7F-953F-4E71A3533004}" type="pres">
      <dgm:prSet presAssocID="{83C0CE7A-20E8-448A-8B40-3D05D78B857F}" presName="hierChild5" presStyleCnt="0"/>
      <dgm:spPr/>
    </dgm:pt>
    <dgm:pt modelId="{02E55216-7615-4DC3-8DF5-3D7DF526B447}" type="pres">
      <dgm:prSet presAssocID="{9A198F58-C0B0-41E1-A47A-4D3A48111F90}" presName="Name23" presStyleLbl="parChTrans1D4" presStyleIdx="16" presStyleCnt="35"/>
      <dgm:spPr/>
      <dgm:t>
        <a:bodyPr/>
        <a:lstStyle/>
        <a:p>
          <a:endParaRPr lang="fr-FR"/>
        </a:p>
      </dgm:t>
    </dgm:pt>
    <dgm:pt modelId="{FF94840E-5C41-4EEC-B559-7A514671D3BD}" type="pres">
      <dgm:prSet presAssocID="{493125E4-9015-4115-8CE9-5355B81054D9}" presName="hierRoot4" presStyleCnt="0"/>
      <dgm:spPr/>
    </dgm:pt>
    <dgm:pt modelId="{B309F5AD-BC58-4EA6-BED9-10D0AA3E6F4D}" type="pres">
      <dgm:prSet presAssocID="{493125E4-9015-4115-8CE9-5355B81054D9}" presName="composite4" presStyleCnt="0"/>
      <dgm:spPr/>
    </dgm:pt>
    <dgm:pt modelId="{E1E18581-ACF2-4096-B824-F3E846A184BD}" type="pres">
      <dgm:prSet presAssocID="{493125E4-9015-4115-8CE9-5355B81054D9}" presName="background4" presStyleLbl="node4" presStyleIdx="16" presStyleCnt="35"/>
      <dgm:spPr/>
    </dgm:pt>
    <dgm:pt modelId="{E5017EB1-0057-4BD4-B58F-0AC1BCF45960}" type="pres">
      <dgm:prSet presAssocID="{493125E4-9015-4115-8CE9-5355B81054D9}" presName="text4" presStyleLbl="fgAcc4" presStyleIdx="16" presStyleCnt="35">
        <dgm:presLayoutVars>
          <dgm:chPref val="3"/>
        </dgm:presLayoutVars>
      </dgm:prSet>
      <dgm:spPr/>
      <dgm:t>
        <a:bodyPr/>
        <a:lstStyle/>
        <a:p>
          <a:endParaRPr lang="fr-FR"/>
        </a:p>
      </dgm:t>
    </dgm:pt>
    <dgm:pt modelId="{027DBB30-62EC-481D-913F-C76B49B8868B}" type="pres">
      <dgm:prSet presAssocID="{493125E4-9015-4115-8CE9-5355B81054D9}" presName="hierChild5" presStyleCnt="0"/>
      <dgm:spPr/>
    </dgm:pt>
    <dgm:pt modelId="{B2646DD1-DE34-4B9A-AD9D-32AD6801B10F}" type="pres">
      <dgm:prSet presAssocID="{D6922104-A718-4C9D-92D1-C6C06EE97AA3}" presName="Name23" presStyleLbl="parChTrans1D4" presStyleIdx="17" presStyleCnt="35"/>
      <dgm:spPr/>
      <dgm:t>
        <a:bodyPr/>
        <a:lstStyle/>
        <a:p>
          <a:endParaRPr lang="fr-FR"/>
        </a:p>
      </dgm:t>
    </dgm:pt>
    <dgm:pt modelId="{2D77D050-5389-4482-9F94-A37B048179DF}" type="pres">
      <dgm:prSet presAssocID="{1B9D347D-1F48-4519-9E16-5C130DD62E88}" presName="hierRoot4" presStyleCnt="0"/>
      <dgm:spPr/>
    </dgm:pt>
    <dgm:pt modelId="{2F48D3FC-47D2-41E6-AF4B-2E33E97A0AF4}" type="pres">
      <dgm:prSet presAssocID="{1B9D347D-1F48-4519-9E16-5C130DD62E88}" presName="composite4" presStyleCnt="0"/>
      <dgm:spPr/>
    </dgm:pt>
    <dgm:pt modelId="{312ABB25-8E5F-4E8F-ABA8-A2D775D1C469}" type="pres">
      <dgm:prSet presAssocID="{1B9D347D-1F48-4519-9E16-5C130DD62E88}" presName="background4" presStyleLbl="node4" presStyleIdx="17" presStyleCnt="35"/>
      <dgm:spPr/>
    </dgm:pt>
    <dgm:pt modelId="{23C9221A-CB91-480F-8E14-F1FB9B0202EC}" type="pres">
      <dgm:prSet presAssocID="{1B9D347D-1F48-4519-9E16-5C130DD62E88}" presName="text4" presStyleLbl="fgAcc4" presStyleIdx="17" presStyleCnt="35">
        <dgm:presLayoutVars>
          <dgm:chPref val="3"/>
        </dgm:presLayoutVars>
      </dgm:prSet>
      <dgm:spPr/>
      <dgm:t>
        <a:bodyPr/>
        <a:lstStyle/>
        <a:p>
          <a:endParaRPr lang="fr-FR"/>
        </a:p>
      </dgm:t>
    </dgm:pt>
    <dgm:pt modelId="{A6778E27-46FE-453D-8197-E44C040987C8}" type="pres">
      <dgm:prSet presAssocID="{1B9D347D-1F48-4519-9E16-5C130DD62E88}" presName="hierChild5" presStyleCnt="0"/>
      <dgm:spPr/>
    </dgm:pt>
    <dgm:pt modelId="{3438E85C-65BC-4CCF-806B-1E6B551B0C9D}" type="pres">
      <dgm:prSet presAssocID="{D7291074-03CE-47D7-A81C-2A14CD334C94}" presName="Name23" presStyleLbl="parChTrans1D4" presStyleIdx="18" presStyleCnt="35"/>
      <dgm:spPr/>
      <dgm:t>
        <a:bodyPr/>
        <a:lstStyle/>
        <a:p>
          <a:endParaRPr lang="fr-FR"/>
        </a:p>
      </dgm:t>
    </dgm:pt>
    <dgm:pt modelId="{A800C846-4156-4760-8357-3CAD06ECBFD8}" type="pres">
      <dgm:prSet presAssocID="{28FCD997-2746-484E-B01F-2A72AA203B89}" presName="hierRoot4" presStyleCnt="0"/>
      <dgm:spPr/>
    </dgm:pt>
    <dgm:pt modelId="{E8238663-44A0-4F0F-9F5C-5AB9B23AEDDF}" type="pres">
      <dgm:prSet presAssocID="{28FCD997-2746-484E-B01F-2A72AA203B89}" presName="composite4" presStyleCnt="0"/>
      <dgm:spPr/>
    </dgm:pt>
    <dgm:pt modelId="{B574D47C-EFC9-4856-9F30-5948F63C2981}" type="pres">
      <dgm:prSet presAssocID="{28FCD997-2746-484E-B01F-2A72AA203B89}" presName="background4" presStyleLbl="node4" presStyleIdx="18" presStyleCnt="35"/>
      <dgm:spPr/>
    </dgm:pt>
    <dgm:pt modelId="{42FFC1D9-72B6-42F2-B1A6-9CE72C2E99C2}" type="pres">
      <dgm:prSet presAssocID="{28FCD997-2746-484E-B01F-2A72AA203B89}" presName="text4" presStyleLbl="fgAcc4" presStyleIdx="18" presStyleCnt="35">
        <dgm:presLayoutVars>
          <dgm:chPref val="3"/>
        </dgm:presLayoutVars>
      </dgm:prSet>
      <dgm:spPr/>
      <dgm:t>
        <a:bodyPr/>
        <a:lstStyle/>
        <a:p>
          <a:endParaRPr lang="fr-FR"/>
        </a:p>
      </dgm:t>
    </dgm:pt>
    <dgm:pt modelId="{2EB44AE8-8572-43A7-BF25-5F69E6BF6D28}" type="pres">
      <dgm:prSet presAssocID="{28FCD997-2746-484E-B01F-2A72AA203B89}" presName="hierChild5" presStyleCnt="0"/>
      <dgm:spPr/>
    </dgm:pt>
    <dgm:pt modelId="{936B901F-A3C5-4149-B88F-8DABE40CC8FF}" type="pres">
      <dgm:prSet presAssocID="{E482A8AC-D423-4D99-BDA7-76F8D81D4E30}" presName="Name17" presStyleLbl="parChTrans1D3" presStyleIdx="1" presStyleCnt="6"/>
      <dgm:spPr/>
      <dgm:t>
        <a:bodyPr/>
        <a:lstStyle/>
        <a:p>
          <a:endParaRPr lang="fr-FR"/>
        </a:p>
      </dgm:t>
    </dgm:pt>
    <dgm:pt modelId="{FAF3E2CB-CD6F-4386-9120-6D6110F8B708}" type="pres">
      <dgm:prSet presAssocID="{FCF7BA22-C65E-4418-AD91-430092881A81}" presName="hierRoot3" presStyleCnt="0"/>
      <dgm:spPr/>
    </dgm:pt>
    <dgm:pt modelId="{9AF8731F-E4DC-4C7A-97A1-1E2186B5E8F1}" type="pres">
      <dgm:prSet presAssocID="{FCF7BA22-C65E-4418-AD91-430092881A81}" presName="composite3" presStyleCnt="0"/>
      <dgm:spPr/>
    </dgm:pt>
    <dgm:pt modelId="{99BBE4AB-62ED-4FB1-8B23-088DF9A0C5B1}" type="pres">
      <dgm:prSet presAssocID="{FCF7BA22-C65E-4418-AD91-430092881A81}" presName="background3" presStyleLbl="node3" presStyleIdx="1" presStyleCnt="6"/>
      <dgm:spPr/>
    </dgm:pt>
    <dgm:pt modelId="{67044C39-FC0C-4642-B8C6-7EB8E3016D9C}" type="pres">
      <dgm:prSet presAssocID="{FCF7BA22-C65E-4418-AD91-430092881A81}" presName="text3" presStyleLbl="fgAcc3" presStyleIdx="1" presStyleCnt="6">
        <dgm:presLayoutVars>
          <dgm:chPref val="3"/>
        </dgm:presLayoutVars>
      </dgm:prSet>
      <dgm:spPr/>
      <dgm:t>
        <a:bodyPr/>
        <a:lstStyle/>
        <a:p>
          <a:endParaRPr lang="fr-FR"/>
        </a:p>
      </dgm:t>
    </dgm:pt>
    <dgm:pt modelId="{A0DF6954-48FB-4EB0-A1E3-162676BE92F1}" type="pres">
      <dgm:prSet presAssocID="{FCF7BA22-C65E-4418-AD91-430092881A81}" presName="hierChild4" presStyleCnt="0"/>
      <dgm:spPr/>
    </dgm:pt>
    <dgm:pt modelId="{BFC83920-3AB3-46D0-B1EB-3E9F12260816}" type="pres">
      <dgm:prSet presAssocID="{5143CC51-A7F4-41AA-BDE2-06E3D43C152E}" presName="Name23" presStyleLbl="parChTrans1D4" presStyleIdx="19" presStyleCnt="35"/>
      <dgm:spPr/>
      <dgm:t>
        <a:bodyPr/>
        <a:lstStyle/>
        <a:p>
          <a:endParaRPr lang="fr-FR"/>
        </a:p>
      </dgm:t>
    </dgm:pt>
    <dgm:pt modelId="{3A4CD48E-7988-4D1D-BE30-2B32C4846E36}" type="pres">
      <dgm:prSet presAssocID="{8B63F8E7-45AC-4AA4-8498-26DEDD13D6A3}" presName="hierRoot4" presStyleCnt="0"/>
      <dgm:spPr/>
    </dgm:pt>
    <dgm:pt modelId="{A1879865-30F5-49EC-B759-C15ABE5FCF00}" type="pres">
      <dgm:prSet presAssocID="{8B63F8E7-45AC-4AA4-8498-26DEDD13D6A3}" presName="composite4" presStyleCnt="0"/>
      <dgm:spPr/>
    </dgm:pt>
    <dgm:pt modelId="{D6C41534-5DDD-4C2B-919A-135C5987C990}" type="pres">
      <dgm:prSet presAssocID="{8B63F8E7-45AC-4AA4-8498-26DEDD13D6A3}" presName="background4" presStyleLbl="node4" presStyleIdx="19" presStyleCnt="35"/>
      <dgm:spPr/>
    </dgm:pt>
    <dgm:pt modelId="{80DB0621-5439-40AC-9D7D-713A433F0F00}" type="pres">
      <dgm:prSet presAssocID="{8B63F8E7-45AC-4AA4-8498-26DEDD13D6A3}" presName="text4" presStyleLbl="fgAcc4" presStyleIdx="19" presStyleCnt="35">
        <dgm:presLayoutVars>
          <dgm:chPref val="3"/>
        </dgm:presLayoutVars>
      </dgm:prSet>
      <dgm:spPr/>
      <dgm:t>
        <a:bodyPr/>
        <a:lstStyle/>
        <a:p>
          <a:endParaRPr lang="fr-FR"/>
        </a:p>
      </dgm:t>
    </dgm:pt>
    <dgm:pt modelId="{F6D73983-3286-4598-9606-0E7D8722C3B8}" type="pres">
      <dgm:prSet presAssocID="{8B63F8E7-45AC-4AA4-8498-26DEDD13D6A3}" presName="hierChild5" presStyleCnt="0"/>
      <dgm:spPr/>
    </dgm:pt>
    <dgm:pt modelId="{96DABBA6-21EF-417C-BC00-38D65E6D5177}" type="pres">
      <dgm:prSet presAssocID="{77C871B8-85A5-485E-897E-F285B26FBCF3}" presName="Name23" presStyleLbl="parChTrans1D4" presStyleIdx="20" presStyleCnt="35"/>
      <dgm:spPr/>
      <dgm:t>
        <a:bodyPr/>
        <a:lstStyle/>
        <a:p>
          <a:endParaRPr lang="fr-FR"/>
        </a:p>
      </dgm:t>
    </dgm:pt>
    <dgm:pt modelId="{9A67257E-D029-428A-BDE7-F53BE56EC8BC}" type="pres">
      <dgm:prSet presAssocID="{4A1DC6BD-F70E-4983-A6FE-B25D730245A4}" presName="hierRoot4" presStyleCnt="0"/>
      <dgm:spPr/>
    </dgm:pt>
    <dgm:pt modelId="{BDF9EADD-674F-426F-B89B-91FDBAEA4E3C}" type="pres">
      <dgm:prSet presAssocID="{4A1DC6BD-F70E-4983-A6FE-B25D730245A4}" presName="composite4" presStyleCnt="0"/>
      <dgm:spPr/>
    </dgm:pt>
    <dgm:pt modelId="{01086C90-BDFC-4A2E-91AA-E7DF7AB38C4A}" type="pres">
      <dgm:prSet presAssocID="{4A1DC6BD-F70E-4983-A6FE-B25D730245A4}" presName="background4" presStyleLbl="node4" presStyleIdx="20" presStyleCnt="35"/>
      <dgm:spPr/>
    </dgm:pt>
    <dgm:pt modelId="{02CC53B8-1F0D-4ECF-95C0-A1D78C32AB5B}" type="pres">
      <dgm:prSet presAssocID="{4A1DC6BD-F70E-4983-A6FE-B25D730245A4}" presName="text4" presStyleLbl="fgAcc4" presStyleIdx="20" presStyleCnt="35">
        <dgm:presLayoutVars>
          <dgm:chPref val="3"/>
        </dgm:presLayoutVars>
      </dgm:prSet>
      <dgm:spPr/>
      <dgm:t>
        <a:bodyPr/>
        <a:lstStyle/>
        <a:p>
          <a:endParaRPr lang="fr-FR"/>
        </a:p>
      </dgm:t>
    </dgm:pt>
    <dgm:pt modelId="{E3DD5428-B6FD-431F-A4E6-485B6024151F}" type="pres">
      <dgm:prSet presAssocID="{4A1DC6BD-F70E-4983-A6FE-B25D730245A4}" presName="hierChild5" presStyleCnt="0"/>
      <dgm:spPr/>
    </dgm:pt>
    <dgm:pt modelId="{BBA46378-EDA3-4AFA-BF6E-D054A87C29CE}" type="pres">
      <dgm:prSet presAssocID="{611695E7-5507-4339-8DCC-CE219B22C2DC}" presName="Name23" presStyleLbl="parChTrans1D4" presStyleIdx="21" presStyleCnt="35"/>
      <dgm:spPr/>
      <dgm:t>
        <a:bodyPr/>
        <a:lstStyle/>
        <a:p>
          <a:endParaRPr lang="fr-FR"/>
        </a:p>
      </dgm:t>
    </dgm:pt>
    <dgm:pt modelId="{CA59D6C0-3D02-4282-AAC9-C6A5ACCCAC37}" type="pres">
      <dgm:prSet presAssocID="{C60D7598-8367-468E-B340-32E27D96E611}" presName="hierRoot4" presStyleCnt="0"/>
      <dgm:spPr/>
    </dgm:pt>
    <dgm:pt modelId="{9C45BD7E-627D-4F51-992D-A44AD2D10244}" type="pres">
      <dgm:prSet presAssocID="{C60D7598-8367-468E-B340-32E27D96E611}" presName="composite4" presStyleCnt="0"/>
      <dgm:spPr/>
    </dgm:pt>
    <dgm:pt modelId="{AA5E75DA-4702-49FE-A7B6-2DD62E4FC75D}" type="pres">
      <dgm:prSet presAssocID="{C60D7598-8367-468E-B340-32E27D96E611}" presName="background4" presStyleLbl="node4" presStyleIdx="21" presStyleCnt="35"/>
      <dgm:spPr/>
    </dgm:pt>
    <dgm:pt modelId="{6A1394C7-DA19-41DE-A4D9-74DDA42B2556}" type="pres">
      <dgm:prSet presAssocID="{C60D7598-8367-468E-B340-32E27D96E611}" presName="text4" presStyleLbl="fgAcc4" presStyleIdx="21" presStyleCnt="35">
        <dgm:presLayoutVars>
          <dgm:chPref val="3"/>
        </dgm:presLayoutVars>
      </dgm:prSet>
      <dgm:spPr/>
      <dgm:t>
        <a:bodyPr/>
        <a:lstStyle/>
        <a:p>
          <a:endParaRPr lang="fr-FR"/>
        </a:p>
      </dgm:t>
    </dgm:pt>
    <dgm:pt modelId="{80419101-3C9C-4587-AD22-0E09FEC85F05}" type="pres">
      <dgm:prSet presAssocID="{C60D7598-8367-468E-B340-32E27D96E611}" presName="hierChild5" presStyleCnt="0"/>
      <dgm:spPr/>
    </dgm:pt>
    <dgm:pt modelId="{5442A027-309E-48E8-9511-7FB048096A95}" type="pres">
      <dgm:prSet presAssocID="{9B85EDCF-8838-4EFA-A412-BE45FB675190}" presName="Name23" presStyleLbl="parChTrans1D4" presStyleIdx="22" presStyleCnt="35"/>
      <dgm:spPr/>
      <dgm:t>
        <a:bodyPr/>
        <a:lstStyle/>
        <a:p>
          <a:endParaRPr lang="fr-FR"/>
        </a:p>
      </dgm:t>
    </dgm:pt>
    <dgm:pt modelId="{AEE96873-CC12-49CD-9F33-BF799A688E1B}" type="pres">
      <dgm:prSet presAssocID="{E470C822-5F72-4A69-90CC-BF66FD492FF7}" presName="hierRoot4" presStyleCnt="0"/>
      <dgm:spPr/>
    </dgm:pt>
    <dgm:pt modelId="{2B670A3A-A609-4FB4-A68A-D75755C25ADF}" type="pres">
      <dgm:prSet presAssocID="{E470C822-5F72-4A69-90CC-BF66FD492FF7}" presName="composite4" presStyleCnt="0"/>
      <dgm:spPr/>
    </dgm:pt>
    <dgm:pt modelId="{5B2BF646-CDEB-4EE2-997D-E8DE4C6DD855}" type="pres">
      <dgm:prSet presAssocID="{E470C822-5F72-4A69-90CC-BF66FD492FF7}" presName="background4" presStyleLbl="node4" presStyleIdx="22" presStyleCnt="35"/>
      <dgm:spPr/>
    </dgm:pt>
    <dgm:pt modelId="{5C45FE97-E72C-489B-A563-1C3E1A0B8231}" type="pres">
      <dgm:prSet presAssocID="{E470C822-5F72-4A69-90CC-BF66FD492FF7}" presName="text4" presStyleLbl="fgAcc4" presStyleIdx="22" presStyleCnt="35">
        <dgm:presLayoutVars>
          <dgm:chPref val="3"/>
        </dgm:presLayoutVars>
      </dgm:prSet>
      <dgm:spPr/>
      <dgm:t>
        <a:bodyPr/>
        <a:lstStyle/>
        <a:p>
          <a:endParaRPr lang="fr-FR"/>
        </a:p>
      </dgm:t>
    </dgm:pt>
    <dgm:pt modelId="{02812568-9643-4559-A2E5-0412E075ACF0}" type="pres">
      <dgm:prSet presAssocID="{E470C822-5F72-4A69-90CC-BF66FD492FF7}" presName="hierChild5" presStyleCnt="0"/>
      <dgm:spPr/>
    </dgm:pt>
    <dgm:pt modelId="{61878387-F3E5-438D-BE12-3F3B4281CBEC}" type="pres">
      <dgm:prSet presAssocID="{989B4455-2553-4C9F-84C3-080DD5E0AF68}" presName="Name23" presStyleLbl="parChTrans1D4" presStyleIdx="23" presStyleCnt="35"/>
      <dgm:spPr/>
      <dgm:t>
        <a:bodyPr/>
        <a:lstStyle/>
        <a:p>
          <a:endParaRPr lang="fr-FR"/>
        </a:p>
      </dgm:t>
    </dgm:pt>
    <dgm:pt modelId="{8308465D-D4A5-4C0F-8125-C3FFE4BFE9A8}" type="pres">
      <dgm:prSet presAssocID="{D2068D0E-580A-48BB-9135-93CADE3C48E8}" presName="hierRoot4" presStyleCnt="0"/>
      <dgm:spPr/>
    </dgm:pt>
    <dgm:pt modelId="{00461D31-89C7-44EE-B186-22E9CA1BC2ED}" type="pres">
      <dgm:prSet presAssocID="{D2068D0E-580A-48BB-9135-93CADE3C48E8}" presName="composite4" presStyleCnt="0"/>
      <dgm:spPr/>
    </dgm:pt>
    <dgm:pt modelId="{1566B379-4411-497C-8EA5-C77390000C05}" type="pres">
      <dgm:prSet presAssocID="{D2068D0E-580A-48BB-9135-93CADE3C48E8}" presName="background4" presStyleLbl="node4" presStyleIdx="23" presStyleCnt="35"/>
      <dgm:spPr/>
    </dgm:pt>
    <dgm:pt modelId="{FFCB229F-4B92-4E67-BBC5-8B73A3EEE82B}" type="pres">
      <dgm:prSet presAssocID="{D2068D0E-580A-48BB-9135-93CADE3C48E8}" presName="text4" presStyleLbl="fgAcc4" presStyleIdx="23" presStyleCnt="35">
        <dgm:presLayoutVars>
          <dgm:chPref val="3"/>
        </dgm:presLayoutVars>
      </dgm:prSet>
      <dgm:spPr/>
      <dgm:t>
        <a:bodyPr/>
        <a:lstStyle/>
        <a:p>
          <a:endParaRPr lang="fr-FR"/>
        </a:p>
      </dgm:t>
    </dgm:pt>
    <dgm:pt modelId="{F38F5694-F0CB-40B5-9BB2-5031BB79ABFA}" type="pres">
      <dgm:prSet presAssocID="{D2068D0E-580A-48BB-9135-93CADE3C48E8}" presName="hierChild5" presStyleCnt="0"/>
      <dgm:spPr/>
    </dgm:pt>
    <dgm:pt modelId="{CB0351B9-6DC6-4A7C-BC94-EB59ED7ED711}" type="pres">
      <dgm:prSet presAssocID="{81590C87-B05A-494B-995D-B85673780772}" presName="Name23" presStyleLbl="parChTrans1D4" presStyleIdx="24" presStyleCnt="35"/>
      <dgm:spPr/>
      <dgm:t>
        <a:bodyPr/>
        <a:lstStyle/>
        <a:p>
          <a:endParaRPr lang="fr-FR"/>
        </a:p>
      </dgm:t>
    </dgm:pt>
    <dgm:pt modelId="{E628F3BB-A2E9-40C2-93D0-42DC467213C2}" type="pres">
      <dgm:prSet presAssocID="{1D59371F-C19A-4C9A-A88C-B44F27096659}" presName="hierRoot4" presStyleCnt="0"/>
      <dgm:spPr/>
    </dgm:pt>
    <dgm:pt modelId="{1F4C949F-448E-4031-AEBC-C78970E3898A}" type="pres">
      <dgm:prSet presAssocID="{1D59371F-C19A-4C9A-A88C-B44F27096659}" presName="composite4" presStyleCnt="0"/>
      <dgm:spPr/>
    </dgm:pt>
    <dgm:pt modelId="{6AFF46EB-620B-4826-BA77-544C3A8B7A16}" type="pres">
      <dgm:prSet presAssocID="{1D59371F-C19A-4C9A-A88C-B44F27096659}" presName="background4" presStyleLbl="node4" presStyleIdx="24" presStyleCnt="35"/>
      <dgm:spPr/>
    </dgm:pt>
    <dgm:pt modelId="{B6860507-ACCE-41CD-A4E1-1E53F183D921}" type="pres">
      <dgm:prSet presAssocID="{1D59371F-C19A-4C9A-A88C-B44F27096659}" presName="text4" presStyleLbl="fgAcc4" presStyleIdx="24" presStyleCnt="35">
        <dgm:presLayoutVars>
          <dgm:chPref val="3"/>
        </dgm:presLayoutVars>
      </dgm:prSet>
      <dgm:spPr/>
      <dgm:t>
        <a:bodyPr/>
        <a:lstStyle/>
        <a:p>
          <a:endParaRPr lang="fr-FR"/>
        </a:p>
      </dgm:t>
    </dgm:pt>
    <dgm:pt modelId="{73CE1249-CFA2-47AB-B562-0B5A396C04A9}" type="pres">
      <dgm:prSet presAssocID="{1D59371F-C19A-4C9A-A88C-B44F27096659}" presName="hierChild5" presStyleCnt="0"/>
      <dgm:spPr/>
    </dgm:pt>
    <dgm:pt modelId="{088D89FB-75C2-47ED-B3D7-5BAC406A468C}" type="pres">
      <dgm:prSet presAssocID="{02D79C1C-8324-4713-B7D0-1838A6AA9A67}" presName="Name23" presStyleLbl="parChTrans1D4" presStyleIdx="25" presStyleCnt="35"/>
      <dgm:spPr/>
      <dgm:t>
        <a:bodyPr/>
        <a:lstStyle/>
        <a:p>
          <a:endParaRPr lang="fr-FR"/>
        </a:p>
      </dgm:t>
    </dgm:pt>
    <dgm:pt modelId="{9E966ED5-2B41-47A7-8AE4-2E4867303F32}" type="pres">
      <dgm:prSet presAssocID="{E0A2563F-9180-48B3-B832-29CBA4B944FA}" presName="hierRoot4" presStyleCnt="0"/>
      <dgm:spPr/>
    </dgm:pt>
    <dgm:pt modelId="{45EDB817-FF73-4D55-851A-A2E60AC291DD}" type="pres">
      <dgm:prSet presAssocID="{E0A2563F-9180-48B3-B832-29CBA4B944FA}" presName="composite4" presStyleCnt="0"/>
      <dgm:spPr/>
    </dgm:pt>
    <dgm:pt modelId="{A8AA5486-3303-454A-A1FA-68C66A0887B7}" type="pres">
      <dgm:prSet presAssocID="{E0A2563F-9180-48B3-B832-29CBA4B944FA}" presName="background4" presStyleLbl="node4" presStyleIdx="25" presStyleCnt="35"/>
      <dgm:spPr/>
    </dgm:pt>
    <dgm:pt modelId="{A143FF14-2E1D-4262-A349-E2963CF3A95B}" type="pres">
      <dgm:prSet presAssocID="{E0A2563F-9180-48B3-B832-29CBA4B944FA}" presName="text4" presStyleLbl="fgAcc4" presStyleIdx="25" presStyleCnt="35">
        <dgm:presLayoutVars>
          <dgm:chPref val="3"/>
        </dgm:presLayoutVars>
      </dgm:prSet>
      <dgm:spPr/>
      <dgm:t>
        <a:bodyPr/>
        <a:lstStyle/>
        <a:p>
          <a:endParaRPr lang="fr-FR"/>
        </a:p>
      </dgm:t>
    </dgm:pt>
    <dgm:pt modelId="{CC1F40F5-3962-45DE-AE93-D43D96DBE703}" type="pres">
      <dgm:prSet presAssocID="{E0A2563F-9180-48B3-B832-29CBA4B944FA}" presName="hierChild5" presStyleCnt="0"/>
      <dgm:spPr/>
    </dgm:pt>
    <dgm:pt modelId="{FE06EFC7-C9A2-458E-8D0F-EAFACC4BF30C}" type="pres">
      <dgm:prSet presAssocID="{4FC9232A-2C55-4984-9EE0-5820BA5EB843}" presName="Name23" presStyleLbl="parChTrans1D4" presStyleIdx="26" presStyleCnt="35"/>
      <dgm:spPr/>
      <dgm:t>
        <a:bodyPr/>
        <a:lstStyle/>
        <a:p>
          <a:endParaRPr lang="fr-FR"/>
        </a:p>
      </dgm:t>
    </dgm:pt>
    <dgm:pt modelId="{87A08E9F-F6E4-4A0A-97B4-C89E2177C33A}" type="pres">
      <dgm:prSet presAssocID="{24730338-7735-45B3-9190-A6421796DB9A}" presName="hierRoot4" presStyleCnt="0"/>
      <dgm:spPr/>
    </dgm:pt>
    <dgm:pt modelId="{7F3A194D-7290-4953-81A2-A01CCE94F3E5}" type="pres">
      <dgm:prSet presAssocID="{24730338-7735-45B3-9190-A6421796DB9A}" presName="composite4" presStyleCnt="0"/>
      <dgm:spPr/>
    </dgm:pt>
    <dgm:pt modelId="{D799BD5C-F3E8-4D03-B0FB-A099A242900D}" type="pres">
      <dgm:prSet presAssocID="{24730338-7735-45B3-9190-A6421796DB9A}" presName="background4" presStyleLbl="node4" presStyleIdx="26" presStyleCnt="35"/>
      <dgm:spPr/>
    </dgm:pt>
    <dgm:pt modelId="{0F921441-1394-418E-A5DE-0D7FD9E1DC2A}" type="pres">
      <dgm:prSet presAssocID="{24730338-7735-45B3-9190-A6421796DB9A}" presName="text4" presStyleLbl="fgAcc4" presStyleIdx="26" presStyleCnt="35">
        <dgm:presLayoutVars>
          <dgm:chPref val="3"/>
        </dgm:presLayoutVars>
      </dgm:prSet>
      <dgm:spPr/>
      <dgm:t>
        <a:bodyPr/>
        <a:lstStyle/>
        <a:p>
          <a:endParaRPr lang="fr-FR"/>
        </a:p>
      </dgm:t>
    </dgm:pt>
    <dgm:pt modelId="{DA89274A-22DD-4A3E-BB7C-24815C822599}" type="pres">
      <dgm:prSet presAssocID="{24730338-7735-45B3-9190-A6421796DB9A}" presName="hierChild5" presStyleCnt="0"/>
      <dgm:spPr/>
    </dgm:pt>
    <dgm:pt modelId="{6AE2E420-0A00-4C97-A2B7-F99A048807B9}" type="pres">
      <dgm:prSet presAssocID="{F273E4BA-FE62-45F9-A250-777695762590}" presName="Name23" presStyleLbl="parChTrans1D4" presStyleIdx="27" presStyleCnt="35"/>
      <dgm:spPr/>
      <dgm:t>
        <a:bodyPr/>
        <a:lstStyle/>
        <a:p>
          <a:endParaRPr lang="fr-FR"/>
        </a:p>
      </dgm:t>
    </dgm:pt>
    <dgm:pt modelId="{9ED0DBC8-727E-4EB3-BFBA-C32E846DA28F}" type="pres">
      <dgm:prSet presAssocID="{9CE57A01-005E-490B-8054-0CCD891327AC}" presName="hierRoot4" presStyleCnt="0"/>
      <dgm:spPr/>
    </dgm:pt>
    <dgm:pt modelId="{C3B0FB5C-F2B0-42CD-8BE8-553120D7E842}" type="pres">
      <dgm:prSet presAssocID="{9CE57A01-005E-490B-8054-0CCD891327AC}" presName="composite4" presStyleCnt="0"/>
      <dgm:spPr/>
    </dgm:pt>
    <dgm:pt modelId="{4482D546-B898-4510-8157-DCA373C0F55C}" type="pres">
      <dgm:prSet presAssocID="{9CE57A01-005E-490B-8054-0CCD891327AC}" presName="background4" presStyleLbl="node4" presStyleIdx="27" presStyleCnt="35"/>
      <dgm:spPr/>
    </dgm:pt>
    <dgm:pt modelId="{A852E41F-FDB3-487A-90A6-C4ADADDC2604}" type="pres">
      <dgm:prSet presAssocID="{9CE57A01-005E-490B-8054-0CCD891327AC}" presName="text4" presStyleLbl="fgAcc4" presStyleIdx="27" presStyleCnt="35">
        <dgm:presLayoutVars>
          <dgm:chPref val="3"/>
        </dgm:presLayoutVars>
      </dgm:prSet>
      <dgm:spPr/>
      <dgm:t>
        <a:bodyPr/>
        <a:lstStyle/>
        <a:p>
          <a:endParaRPr lang="fr-FR"/>
        </a:p>
      </dgm:t>
    </dgm:pt>
    <dgm:pt modelId="{782A5A6A-BFA6-42DA-A187-EDC6A9804C95}" type="pres">
      <dgm:prSet presAssocID="{9CE57A01-005E-490B-8054-0CCD891327AC}" presName="hierChild5" presStyleCnt="0"/>
      <dgm:spPr/>
    </dgm:pt>
    <dgm:pt modelId="{893F317B-8FF1-466B-A5A3-4ECE08FB9237}" type="pres">
      <dgm:prSet presAssocID="{99C490A9-6F93-4E09-9D35-BFB45EDB4536}" presName="Name23" presStyleLbl="parChTrans1D4" presStyleIdx="28" presStyleCnt="35"/>
      <dgm:spPr/>
      <dgm:t>
        <a:bodyPr/>
        <a:lstStyle/>
        <a:p>
          <a:endParaRPr lang="fr-FR"/>
        </a:p>
      </dgm:t>
    </dgm:pt>
    <dgm:pt modelId="{8E926F3F-4B56-4FAE-A950-4915DA57ACA0}" type="pres">
      <dgm:prSet presAssocID="{6DB0DCB9-89A2-4BE1-81CA-69E092D8ACAE}" presName="hierRoot4" presStyleCnt="0"/>
      <dgm:spPr/>
    </dgm:pt>
    <dgm:pt modelId="{3833E327-A0A6-40B0-A92A-C15F0BB44FDC}" type="pres">
      <dgm:prSet presAssocID="{6DB0DCB9-89A2-4BE1-81CA-69E092D8ACAE}" presName="composite4" presStyleCnt="0"/>
      <dgm:spPr/>
    </dgm:pt>
    <dgm:pt modelId="{11636474-3A2B-4232-B627-34A05138F383}" type="pres">
      <dgm:prSet presAssocID="{6DB0DCB9-89A2-4BE1-81CA-69E092D8ACAE}" presName="background4" presStyleLbl="node4" presStyleIdx="28" presStyleCnt="35"/>
      <dgm:spPr/>
    </dgm:pt>
    <dgm:pt modelId="{9D178374-3B89-44B3-BD1E-7506E6689248}" type="pres">
      <dgm:prSet presAssocID="{6DB0DCB9-89A2-4BE1-81CA-69E092D8ACAE}" presName="text4" presStyleLbl="fgAcc4" presStyleIdx="28" presStyleCnt="35">
        <dgm:presLayoutVars>
          <dgm:chPref val="3"/>
        </dgm:presLayoutVars>
      </dgm:prSet>
      <dgm:spPr/>
      <dgm:t>
        <a:bodyPr/>
        <a:lstStyle/>
        <a:p>
          <a:endParaRPr lang="fr-FR"/>
        </a:p>
      </dgm:t>
    </dgm:pt>
    <dgm:pt modelId="{E3D25B85-898B-4611-832C-94848CD26AB8}" type="pres">
      <dgm:prSet presAssocID="{6DB0DCB9-89A2-4BE1-81CA-69E092D8ACAE}" presName="hierChild5" presStyleCnt="0"/>
      <dgm:spPr/>
    </dgm:pt>
    <dgm:pt modelId="{1AB8EE4F-1010-4709-A043-2EDE35B9F430}" type="pres">
      <dgm:prSet presAssocID="{A990B73C-FF0A-477D-A89B-01E29E97643B}" presName="Name23" presStyleLbl="parChTrans1D4" presStyleIdx="29" presStyleCnt="35"/>
      <dgm:spPr/>
      <dgm:t>
        <a:bodyPr/>
        <a:lstStyle/>
        <a:p>
          <a:endParaRPr lang="fr-FR"/>
        </a:p>
      </dgm:t>
    </dgm:pt>
    <dgm:pt modelId="{1EA2D568-CE75-4895-8AC9-ACEA38AFA03B}" type="pres">
      <dgm:prSet presAssocID="{41B8020E-B40F-48D1-A0F1-2BDF344A60DC}" presName="hierRoot4" presStyleCnt="0"/>
      <dgm:spPr/>
    </dgm:pt>
    <dgm:pt modelId="{055BE785-3215-485E-81B1-EA22720E8C5B}" type="pres">
      <dgm:prSet presAssocID="{41B8020E-B40F-48D1-A0F1-2BDF344A60DC}" presName="composite4" presStyleCnt="0"/>
      <dgm:spPr/>
    </dgm:pt>
    <dgm:pt modelId="{9847A8E5-42BE-4C7E-9726-7F08EB935413}" type="pres">
      <dgm:prSet presAssocID="{41B8020E-B40F-48D1-A0F1-2BDF344A60DC}" presName="background4" presStyleLbl="node4" presStyleIdx="29" presStyleCnt="35"/>
      <dgm:spPr/>
    </dgm:pt>
    <dgm:pt modelId="{83E64F4D-9218-420C-97BE-8489DFA4DB68}" type="pres">
      <dgm:prSet presAssocID="{41B8020E-B40F-48D1-A0F1-2BDF344A60DC}" presName="text4" presStyleLbl="fgAcc4" presStyleIdx="29" presStyleCnt="35">
        <dgm:presLayoutVars>
          <dgm:chPref val="3"/>
        </dgm:presLayoutVars>
      </dgm:prSet>
      <dgm:spPr/>
      <dgm:t>
        <a:bodyPr/>
        <a:lstStyle/>
        <a:p>
          <a:endParaRPr lang="fr-FR"/>
        </a:p>
      </dgm:t>
    </dgm:pt>
    <dgm:pt modelId="{79500659-C4B0-4435-AEFB-0FC8C75E277B}" type="pres">
      <dgm:prSet presAssocID="{41B8020E-B40F-48D1-A0F1-2BDF344A60DC}" presName="hierChild5" presStyleCnt="0"/>
      <dgm:spPr/>
    </dgm:pt>
    <dgm:pt modelId="{07EF169F-369D-4B7F-A8C0-3A59F8C696AE}" type="pres">
      <dgm:prSet presAssocID="{C0B28BD2-52CC-4D2E-BC44-810B7145174C}" presName="Name23" presStyleLbl="parChTrans1D4" presStyleIdx="30" presStyleCnt="35"/>
      <dgm:spPr/>
      <dgm:t>
        <a:bodyPr/>
        <a:lstStyle/>
        <a:p>
          <a:endParaRPr lang="fr-FR"/>
        </a:p>
      </dgm:t>
    </dgm:pt>
    <dgm:pt modelId="{65409EF9-7538-4346-98D3-0A572D385078}" type="pres">
      <dgm:prSet presAssocID="{6E595396-0CD7-4F03-A249-481DC6CE1C2D}" presName="hierRoot4" presStyleCnt="0"/>
      <dgm:spPr/>
    </dgm:pt>
    <dgm:pt modelId="{D38385E7-F67D-4703-93D8-EDF0BA53ADE4}" type="pres">
      <dgm:prSet presAssocID="{6E595396-0CD7-4F03-A249-481DC6CE1C2D}" presName="composite4" presStyleCnt="0"/>
      <dgm:spPr/>
    </dgm:pt>
    <dgm:pt modelId="{52F3C666-EA34-4BC8-B706-9942342CAD79}" type="pres">
      <dgm:prSet presAssocID="{6E595396-0CD7-4F03-A249-481DC6CE1C2D}" presName="background4" presStyleLbl="node4" presStyleIdx="30" presStyleCnt="35"/>
      <dgm:spPr/>
    </dgm:pt>
    <dgm:pt modelId="{88A595DA-5C5C-4282-9F81-FA44B8687A41}" type="pres">
      <dgm:prSet presAssocID="{6E595396-0CD7-4F03-A249-481DC6CE1C2D}" presName="text4" presStyleLbl="fgAcc4" presStyleIdx="30" presStyleCnt="35">
        <dgm:presLayoutVars>
          <dgm:chPref val="3"/>
        </dgm:presLayoutVars>
      </dgm:prSet>
      <dgm:spPr/>
      <dgm:t>
        <a:bodyPr/>
        <a:lstStyle/>
        <a:p>
          <a:endParaRPr lang="fr-FR"/>
        </a:p>
      </dgm:t>
    </dgm:pt>
    <dgm:pt modelId="{B9CA94D1-C6EB-4CD9-9FF1-9B3611E61CE5}" type="pres">
      <dgm:prSet presAssocID="{6E595396-0CD7-4F03-A249-481DC6CE1C2D}" presName="hierChild5" presStyleCnt="0"/>
      <dgm:spPr/>
    </dgm:pt>
    <dgm:pt modelId="{B985A254-7DF9-4456-B795-C9D213912A2A}" type="pres">
      <dgm:prSet presAssocID="{0C0C9EE3-C0DD-4D45-9683-1D1A067A8A21}" presName="Name23" presStyleLbl="parChTrans1D4" presStyleIdx="31" presStyleCnt="35"/>
      <dgm:spPr/>
      <dgm:t>
        <a:bodyPr/>
        <a:lstStyle/>
        <a:p>
          <a:endParaRPr lang="fr-FR"/>
        </a:p>
      </dgm:t>
    </dgm:pt>
    <dgm:pt modelId="{2423B9AD-F389-41E1-8B53-1E6D377D5D33}" type="pres">
      <dgm:prSet presAssocID="{1E10C1F0-2FA6-4DBB-9187-8EC1896F2EB5}" presName="hierRoot4" presStyleCnt="0"/>
      <dgm:spPr/>
    </dgm:pt>
    <dgm:pt modelId="{FEDD0DBC-B8BC-4FB1-B259-84003BE9C59B}" type="pres">
      <dgm:prSet presAssocID="{1E10C1F0-2FA6-4DBB-9187-8EC1896F2EB5}" presName="composite4" presStyleCnt="0"/>
      <dgm:spPr/>
    </dgm:pt>
    <dgm:pt modelId="{A4D4775E-4633-4B29-8454-FBF6E2FDB230}" type="pres">
      <dgm:prSet presAssocID="{1E10C1F0-2FA6-4DBB-9187-8EC1896F2EB5}" presName="background4" presStyleLbl="node4" presStyleIdx="31" presStyleCnt="35"/>
      <dgm:spPr/>
    </dgm:pt>
    <dgm:pt modelId="{0A36F6F7-DA41-4CDF-A0E4-5FDBF0FA735A}" type="pres">
      <dgm:prSet presAssocID="{1E10C1F0-2FA6-4DBB-9187-8EC1896F2EB5}" presName="text4" presStyleLbl="fgAcc4" presStyleIdx="31" presStyleCnt="35">
        <dgm:presLayoutVars>
          <dgm:chPref val="3"/>
        </dgm:presLayoutVars>
      </dgm:prSet>
      <dgm:spPr/>
      <dgm:t>
        <a:bodyPr/>
        <a:lstStyle/>
        <a:p>
          <a:endParaRPr lang="fr-FR"/>
        </a:p>
      </dgm:t>
    </dgm:pt>
    <dgm:pt modelId="{27F72585-8D6E-409E-AFE3-8AEF79D6A0C5}" type="pres">
      <dgm:prSet presAssocID="{1E10C1F0-2FA6-4DBB-9187-8EC1896F2EB5}" presName="hierChild5" presStyleCnt="0"/>
      <dgm:spPr/>
    </dgm:pt>
    <dgm:pt modelId="{95B92EA0-2524-4D24-B8FD-F27FCECAAE57}" type="pres">
      <dgm:prSet presAssocID="{CFFE14A3-C52E-4039-9D91-41BFB5ABEB62}" presName="Name23" presStyleLbl="parChTrans1D4" presStyleIdx="32" presStyleCnt="35"/>
      <dgm:spPr/>
      <dgm:t>
        <a:bodyPr/>
        <a:lstStyle/>
        <a:p>
          <a:endParaRPr lang="fr-FR"/>
        </a:p>
      </dgm:t>
    </dgm:pt>
    <dgm:pt modelId="{52026700-EFB8-4F7B-97FB-2B8409D85182}" type="pres">
      <dgm:prSet presAssocID="{F7E62353-1BFF-4595-8B81-A21B955805B6}" presName="hierRoot4" presStyleCnt="0"/>
      <dgm:spPr/>
    </dgm:pt>
    <dgm:pt modelId="{2039330E-CBDB-4A09-A0A6-29CA265BCCAD}" type="pres">
      <dgm:prSet presAssocID="{F7E62353-1BFF-4595-8B81-A21B955805B6}" presName="composite4" presStyleCnt="0"/>
      <dgm:spPr/>
    </dgm:pt>
    <dgm:pt modelId="{0368EFAD-3548-4877-83ED-AECC90A5F849}" type="pres">
      <dgm:prSet presAssocID="{F7E62353-1BFF-4595-8B81-A21B955805B6}" presName="background4" presStyleLbl="node4" presStyleIdx="32" presStyleCnt="35"/>
      <dgm:spPr/>
    </dgm:pt>
    <dgm:pt modelId="{CA7104F3-DE40-43AC-B0F0-E507F7375985}" type="pres">
      <dgm:prSet presAssocID="{F7E62353-1BFF-4595-8B81-A21B955805B6}" presName="text4" presStyleLbl="fgAcc4" presStyleIdx="32" presStyleCnt="35">
        <dgm:presLayoutVars>
          <dgm:chPref val="3"/>
        </dgm:presLayoutVars>
      </dgm:prSet>
      <dgm:spPr/>
      <dgm:t>
        <a:bodyPr/>
        <a:lstStyle/>
        <a:p>
          <a:endParaRPr lang="fr-FR"/>
        </a:p>
      </dgm:t>
    </dgm:pt>
    <dgm:pt modelId="{3305511E-E8FF-442F-96E1-957AB7F583E8}" type="pres">
      <dgm:prSet presAssocID="{F7E62353-1BFF-4595-8B81-A21B955805B6}" presName="hierChild5" presStyleCnt="0"/>
      <dgm:spPr/>
    </dgm:pt>
    <dgm:pt modelId="{F531CE24-15C5-49BD-94F4-DA778ABF1445}" type="pres">
      <dgm:prSet presAssocID="{C60E0E9D-B6BD-435C-B3B5-922FDEF26277}" presName="Name23" presStyleLbl="parChTrans1D4" presStyleIdx="33" presStyleCnt="35"/>
      <dgm:spPr/>
      <dgm:t>
        <a:bodyPr/>
        <a:lstStyle/>
        <a:p>
          <a:endParaRPr lang="fr-FR"/>
        </a:p>
      </dgm:t>
    </dgm:pt>
    <dgm:pt modelId="{3F25EC7A-2578-4BFA-AD19-A486C5A31B1D}" type="pres">
      <dgm:prSet presAssocID="{1E044153-BF5B-4A55-92E7-8353C8A07E4A}" presName="hierRoot4" presStyleCnt="0"/>
      <dgm:spPr/>
    </dgm:pt>
    <dgm:pt modelId="{08C8728A-A284-4902-A19B-12B89F6E56EA}" type="pres">
      <dgm:prSet presAssocID="{1E044153-BF5B-4A55-92E7-8353C8A07E4A}" presName="composite4" presStyleCnt="0"/>
      <dgm:spPr/>
    </dgm:pt>
    <dgm:pt modelId="{43B1130E-63A8-41F5-B665-B2129C60BB62}" type="pres">
      <dgm:prSet presAssocID="{1E044153-BF5B-4A55-92E7-8353C8A07E4A}" presName="background4" presStyleLbl="node4" presStyleIdx="33" presStyleCnt="35"/>
      <dgm:spPr/>
    </dgm:pt>
    <dgm:pt modelId="{11C27FA8-7A2C-449C-878A-A47FC59478B4}" type="pres">
      <dgm:prSet presAssocID="{1E044153-BF5B-4A55-92E7-8353C8A07E4A}" presName="text4" presStyleLbl="fgAcc4" presStyleIdx="33" presStyleCnt="35">
        <dgm:presLayoutVars>
          <dgm:chPref val="3"/>
        </dgm:presLayoutVars>
      </dgm:prSet>
      <dgm:spPr/>
      <dgm:t>
        <a:bodyPr/>
        <a:lstStyle/>
        <a:p>
          <a:endParaRPr lang="fr-FR"/>
        </a:p>
      </dgm:t>
    </dgm:pt>
    <dgm:pt modelId="{BE1EBB85-8F07-49CE-86B0-489DED8EF7FB}" type="pres">
      <dgm:prSet presAssocID="{1E044153-BF5B-4A55-92E7-8353C8A07E4A}" presName="hierChild5" presStyleCnt="0"/>
      <dgm:spPr/>
    </dgm:pt>
    <dgm:pt modelId="{C42C22C9-09C8-46E3-A22F-79E3569D656C}" type="pres">
      <dgm:prSet presAssocID="{5D8BF442-00F9-4686-A0D7-5054C89A3AF0}" presName="Name23" presStyleLbl="parChTrans1D4" presStyleIdx="34" presStyleCnt="35"/>
      <dgm:spPr/>
      <dgm:t>
        <a:bodyPr/>
        <a:lstStyle/>
        <a:p>
          <a:endParaRPr lang="fr-FR"/>
        </a:p>
      </dgm:t>
    </dgm:pt>
    <dgm:pt modelId="{2085ECF1-0A70-4511-8EF3-D1D4DD727467}" type="pres">
      <dgm:prSet presAssocID="{29830AEB-CF27-4FCF-8995-4016F2CAE9DF}" presName="hierRoot4" presStyleCnt="0"/>
      <dgm:spPr/>
    </dgm:pt>
    <dgm:pt modelId="{6661FCAD-5760-4C86-9E2A-89E03312BCC7}" type="pres">
      <dgm:prSet presAssocID="{29830AEB-CF27-4FCF-8995-4016F2CAE9DF}" presName="composite4" presStyleCnt="0"/>
      <dgm:spPr/>
    </dgm:pt>
    <dgm:pt modelId="{B236CA86-2EFB-4632-81A7-856361240626}" type="pres">
      <dgm:prSet presAssocID="{29830AEB-CF27-4FCF-8995-4016F2CAE9DF}" presName="background4" presStyleLbl="node4" presStyleIdx="34" presStyleCnt="35"/>
      <dgm:spPr/>
    </dgm:pt>
    <dgm:pt modelId="{95A6B121-0436-4281-8D09-748C9E46BAA4}" type="pres">
      <dgm:prSet presAssocID="{29830AEB-CF27-4FCF-8995-4016F2CAE9DF}" presName="text4" presStyleLbl="fgAcc4" presStyleIdx="34" presStyleCnt="35">
        <dgm:presLayoutVars>
          <dgm:chPref val="3"/>
        </dgm:presLayoutVars>
      </dgm:prSet>
      <dgm:spPr/>
      <dgm:t>
        <a:bodyPr/>
        <a:lstStyle/>
        <a:p>
          <a:endParaRPr lang="fr-FR"/>
        </a:p>
      </dgm:t>
    </dgm:pt>
    <dgm:pt modelId="{0B719D5A-45AE-4CAF-9067-99EB0AA3435C}" type="pres">
      <dgm:prSet presAssocID="{29830AEB-CF27-4FCF-8995-4016F2CAE9DF}" presName="hierChild5" presStyleCnt="0"/>
      <dgm:spPr/>
    </dgm:pt>
    <dgm:pt modelId="{D445CB6A-3C85-464C-8648-1AE09A851A19}" type="pres">
      <dgm:prSet presAssocID="{ACC776D8-3C59-4948-A0F4-B773721BBCAB}" presName="Name10" presStyleLbl="parChTrans1D2" presStyleIdx="1" presStyleCnt="3"/>
      <dgm:spPr/>
      <dgm:t>
        <a:bodyPr/>
        <a:lstStyle/>
        <a:p>
          <a:endParaRPr lang="fr-FR"/>
        </a:p>
      </dgm:t>
    </dgm:pt>
    <dgm:pt modelId="{911C6959-2B1E-41E2-9497-7B95EEDB0A8C}" type="pres">
      <dgm:prSet presAssocID="{5766A5A5-5CA2-45FF-A215-D3778E531E9B}" presName="hierRoot2" presStyleCnt="0"/>
      <dgm:spPr/>
    </dgm:pt>
    <dgm:pt modelId="{CE19C9AD-D800-47BD-9B06-5BC56DDC9E62}" type="pres">
      <dgm:prSet presAssocID="{5766A5A5-5CA2-45FF-A215-D3778E531E9B}" presName="composite2" presStyleCnt="0"/>
      <dgm:spPr/>
    </dgm:pt>
    <dgm:pt modelId="{FBB73B73-6724-4B78-90C3-3E1829BBA885}" type="pres">
      <dgm:prSet presAssocID="{5766A5A5-5CA2-45FF-A215-D3778E531E9B}" presName="background2" presStyleLbl="node2" presStyleIdx="1" presStyleCnt="3"/>
      <dgm:spPr/>
    </dgm:pt>
    <dgm:pt modelId="{1A21F6C5-B8E9-4742-BE9F-1FCBD1F0F5D1}" type="pres">
      <dgm:prSet presAssocID="{5766A5A5-5CA2-45FF-A215-D3778E531E9B}" presName="text2" presStyleLbl="fgAcc2" presStyleIdx="1" presStyleCnt="3">
        <dgm:presLayoutVars>
          <dgm:chPref val="3"/>
        </dgm:presLayoutVars>
      </dgm:prSet>
      <dgm:spPr/>
      <dgm:t>
        <a:bodyPr/>
        <a:lstStyle/>
        <a:p>
          <a:endParaRPr lang="fr-FR"/>
        </a:p>
      </dgm:t>
    </dgm:pt>
    <dgm:pt modelId="{EE4AB0E3-5C3C-4FC2-A356-C93E5DD8E8A1}" type="pres">
      <dgm:prSet presAssocID="{5766A5A5-5CA2-45FF-A215-D3778E531E9B}" presName="hierChild3" presStyleCnt="0"/>
      <dgm:spPr/>
    </dgm:pt>
    <dgm:pt modelId="{E685B293-47CD-4A8B-BC43-F7EB3183110A}" type="pres">
      <dgm:prSet presAssocID="{75AA6ABB-C848-4CFD-9040-B54AB12650B3}" presName="Name17" presStyleLbl="parChTrans1D3" presStyleIdx="2" presStyleCnt="6"/>
      <dgm:spPr/>
      <dgm:t>
        <a:bodyPr/>
        <a:lstStyle/>
        <a:p>
          <a:endParaRPr lang="fr-FR"/>
        </a:p>
      </dgm:t>
    </dgm:pt>
    <dgm:pt modelId="{78FE054B-9584-4BCF-BBFD-6548F07C1C86}" type="pres">
      <dgm:prSet presAssocID="{CF3F083C-DC5C-4DD1-8956-94F8E506B9A6}" presName="hierRoot3" presStyleCnt="0"/>
      <dgm:spPr/>
    </dgm:pt>
    <dgm:pt modelId="{C3CEB268-7BC0-4528-BA90-F6F737BE32BD}" type="pres">
      <dgm:prSet presAssocID="{CF3F083C-DC5C-4DD1-8956-94F8E506B9A6}" presName="composite3" presStyleCnt="0"/>
      <dgm:spPr/>
    </dgm:pt>
    <dgm:pt modelId="{61A8AF5C-A346-4D13-9F52-B325AB4C337C}" type="pres">
      <dgm:prSet presAssocID="{CF3F083C-DC5C-4DD1-8956-94F8E506B9A6}" presName="background3" presStyleLbl="node3" presStyleIdx="2" presStyleCnt="6"/>
      <dgm:spPr/>
    </dgm:pt>
    <dgm:pt modelId="{8D9F7382-FA82-4F52-9B3B-1E39A3A5A5F5}" type="pres">
      <dgm:prSet presAssocID="{CF3F083C-DC5C-4DD1-8956-94F8E506B9A6}" presName="text3" presStyleLbl="fgAcc3" presStyleIdx="2" presStyleCnt="6">
        <dgm:presLayoutVars>
          <dgm:chPref val="3"/>
        </dgm:presLayoutVars>
      </dgm:prSet>
      <dgm:spPr/>
      <dgm:t>
        <a:bodyPr/>
        <a:lstStyle/>
        <a:p>
          <a:endParaRPr lang="fr-FR"/>
        </a:p>
      </dgm:t>
    </dgm:pt>
    <dgm:pt modelId="{5C850502-4F70-43F7-9BE0-0A7B6EAA3A4F}" type="pres">
      <dgm:prSet presAssocID="{CF3F083C-DC5C-4DD1-8956-94F8E506B9A6}" presName="hierChild4" presStyleCnt="0"/>
      <dgm:spPr/>
    </dgm:pt>
    <dgm:pt modelId="{316D6516-0826-4760-A2A5-FF112E62A2E1}" type="pres">
      <dgm:prSet presAssocID="{F695331B-236A-457B-9FC1-E19C9F439C39}" presName="Name17" presStyleLbl="parChTrans1D3" presStyleIdx="3" presStyleCnt="6"/>
      <dgm:spPr/>
      <dgm:t>
        <a:bodyPr/>
        <a:lstStyle/>
        <a:p>
          <a:endParaRPr lang="fr-FR"/>
        </a:p>
      </dgm:t>
    </dgm:pt>
    <dgm:pt modelId="{A613C804-9DD9-404D-A792-5AD9DABE2070}" type="pres">
      <dgm:prSet presAssocID="{6E0BE740-B672-4DE0-92B1-7FBD69559202}" presName="hierRoot3" presStyleCnt="0"/>
      <dgm:spPr/>
    </dgm:pt>
    <dgm:pt modelId="{6D160B62-8235-41CE-87FF-86C2F61ED4C6}" type="pres">
      <dgm:prSet presAssocID="{6E0BE740-B672-4DE0-92B1-7FBD69559202}" presName="composite3" presStyleCnt="0"/>
      <dgm:spPr/>
    </dgm:pt>
    <dgm:pt modelId="{CBA63B56-62EF-4208-9416-7FD95B117594}" type="pres">
      <dgm:prSet presAssocID="{6E0BE740-B672-4DE0-92B1-7FBD69559202}" presName="background3" presStyleLbl="node3" presStyleIdx="3" presStyleCnt="6"/>
      <dgm:spPr/>
    </dgm:pt>
    <dgm:pt modelId="{3189CFAF-4E43-47EF-BDC2-6276F3CD1314}" type="pres">
      <dgm:prSet presAssocID="{6E0BE740-B672-4DE0-92B1-7FBD69559202}" presName="text3" presStyleLbl="fgAcc3" presStyleIdx="3" presStyleCnt="6">
        <dgm:presLayoutVars>
          <dgm:chPref val="3"/>
        </dgm:presLayoutVars>
      </dgm:prSet>
      <dgm:spPr/>
      <dgm:t>
        <a:bodyPr/>
        <a:lstStyle/>
        <a:p>
          <a:endParaRPr lang="fr-FR"/>
        </a:p>
      </dgm:t>
    </dgm:pt>
    <dgm:pt modelId="{A4AB1D4E-2A97-422F-A911-82BE7D01EC54}" type="pres">
      <dgm:prSet presAssocID="{6E0BE740-B672-4DE0-92B1-7FBD69559202}" presName="hierChild4" presStyleCnt="0"/>
      <dgm:spPr/>
    </dgm:pt>
    <dgm:pt modelId="{4B077088-CCE5-4E10-878B-CD76B95C448E}" type="pres">
      <dgm:prSet presAssocID="{1EBB266B-C2B8-4B83-8452-DE970FE7BDBD}" presName="Name17" presStyleLbl="parChTrans1D3" presStyleIdx="4" presStyleCnt="6"/>
      <dgm:spPr/>
      <dgm:t>
        <a:bodyPr/>
        <a:lstStyle/>
        <a:p>
          <a:endParaRPr lang="fr-FR"/>
        </a:p>
      </dgm:t>
    </dgm:pt>
    <dgm:pt modelId="{C707FCF2-4028-42D6-8429-38F8265A203D}" type="pres">
      <dgm:prSet presAssocID="{BF49E634-5C59-4E8F-AD3F-0A3CC35BACB0}" presName="hierRoot3" presStyleCnt="0"/>
      <dgm:spPr/>
    </dgm:pt>
    <dgm:pt modelId="{BF12AAEA-1057-477A-9694-9BBA3CAD0D15}" type="pres">
      <dgm:prSet presAssocID="{BF49E634-5C59-4E8F-AD3F-0A3CC35BACB0}" presName="composite3" presStyleCnt="0"/>
      <dgm:spPr/>
    </dgm:pt>
    <dgm:pt modelId="{2F72A451-EEBF-47DB-8C29-FA509E52882D}" type="pres">
      <dgm:prSet presAssocID="{BF49E634-5C59-4E8F-AD3F-0A3CC35BACB0}" presName="background3" presStyleLbl="node3" presStyleIdx="4" presStyleCnt="6"/>
      <dgm:spPr/>
    </dgm:pt>
    <dgm:pt modelId="{A4801054-C7F6-4529-BA6B-76718FAC84F9}" type="pres">
      <dgm:prSet presAssocID="{BF49E634-5C59-4E8F-AD3F-0A3CC35BACB0}" presName="text3" presStyleLbl="fgAcc3" presStyleIdx="4" presStyleCnt="6">
        <dgm:presLayoutVars>
          <dgm:chPref val="3"/>
        </dgm:presLayoutVars>
      </dgm:prSet>
      <dgm:spPr/>
      <dgm:t>
        <a:bodyPr/>
        <a:lstStyle/>
        <a:p>
          <a:endParaRPr lang="fr-FR"/>
        </a:p>
      </dgm:t>
    </dgm:pt>
    <dgm:pt modelId="{CF7B6341-C9D6-44D5-9D82-A0EB97EB9D4B}" type="pres">
      <dgm:prSet presAssocID="{BF49E634-5C59-4E8F-AD3F-0A3CC35BACB0}" presName="hierChild4" presStyleCnt="0"/>
      <dgm:spPr/>
    </dgm:pt>
    <dgm:pt modelId="{2E54C8ED-6E4D-41A7-8C53-DA23F811A911}" type="pres">
      <dgm:prSet presAssocID="{F371B979-CA99-4A01-9E1D-B47841798B35}" presName="Name10" presStyleLbl="parChTrans1D2" presStyleIdx="2" presStyleCnt="3"/>
      <dgm:spPr/>
      <dgm:t>
        <a:bodyPr/>
        <a:lstStyle/>
        <a:p>
          <a:endParaRPr lang="fr-FR"/>
        </a:p>
      </dgm:t>
    </dgm:pt>
    <dgm:pt modelId="{C9F3C1F9-00DB-4EF9-A8E2-D2AE5BE8D909}" type="pres">
      <dgm:prSet presAssocID="{9900335D-50DF-4B6B-A47F-AA216E04A8CB}" presName="hierRoot2" presStyleCnt="0"/>
      <dgm:spPr/>
    </dgm:pt>
    <dgm:pt modelId="{F07F8F69-AD1A-41D2-8DA9-0021804F042D}" type="pres">
      <dgm:prSet presAssocID="{9900335D-50DF-4B6B-A47F-AA216E04A8CB}" presName="composite2" presStyleCnt="0"/>
      <dgm:spPr/>
    </dgm:pt>
    <dgm:pt modelId="{CD697D82-5CBB-4405-99B1-8DFE57566E35}" type="pres">
      <dgm:prSet presAssocID="{9900335D-50DF-4B6B-A47F-AA216E04A8CB}" presName="background2" presStyleLbl="node2" presStyleIdx="2" presStyleCnt="3"/>
      <dgm:spPr/>
    </dgm:pt>
    <dgm:pt modelId="{A3182888-A515-40B6-907F-EA7B45E3A1CB}" type="pres">
      <dgm:prSet presAssocID="{9900335D-50DF-4B6B-A47F-AA216E04A8CB}" presName="text2" presStyleLbl="fgAcc2" presStyleIdx="2" presStyleCnt="3">
        <dgm:presLayoutVars>
          <dgm:chPref val="3"/>
        </dgm:presLayoutVars>
      </dgm:prSet>
      <dgm:spPr/>
      <dgm:t>
        <a:bodyPr/>
        <a:lstStyle/>
        <a:p>
          <a:endParaRPr lang="fr-FR"/>
        </a:p>
      </dgm:t>
    </dgm:pt>
    <dgm:pt modelId="{08FB9D59-A85F-4B55-A43F-776337C67070}" type="pres">
      <dgm:prSet presAssocID="{9900335D-50DF-4B6B-A47F-AA216E04A8CB}" presName="hierChild3" presStyleCnt="0"/>
      <dgm:spPr/>
    </dgm:pt>
    <dgm:pt modelId="{8CCD5A26-C6A2-4778-B30B-993BC866E3BD}" type="pres">
      <dgm:prSet presAssocID="{4836BAF4-3D4E-4F9E-8D65-34D394648369}" presName="Name17" presStyleLbl="parChTrans1D3" presStyleIdx="5" presStyleCnt="6"/>
      <dgm:spPr/>
      <dgm:t>
        <a:bodyPr/>
        <a:lstStyle/>
        <a:p>
          <a:endParaRPr lang="fr-FR"/>
        </a:p>
      </dgm:t>
    </dgm:pt>
    <dgm:pt modelId="{435E7AD6-BE50-46A2-9F94-76E768541349}" type="pres">
      <dgm:prSet presAssocID="{98BA8F22-DE50-4045-B318-9E52E863A012}" presName="hierRoot3" presStyleCnt="0"/>
      <dgm:spPr/>
    </dgm:pt>
    <dgm:pt modelId="{9225A391-CB52-492E-A211-9DC89C035740}" type="pres">
      <dgm:prSet presAssocID="{98BA8F22-DE50-4045-B318-9E52E863A012}" presName="composite3" presStyleCnt="0"/>
      <dgm:spPr/>
    </dgm:pt>
    <dgm:pt modelId="{E23900BC-C2CF-4CFB-91FA-5BCF0E30DB38}" type="pres">
      <dgm:prSet presAssocID="{98BA8F22-DE50-4045-B318-9E52E863A012}" presName="background3" presStyleLbl="node3" presStyleIdx="5" presStyleCnt="6"/>
      <dgm:spPr/>
    </dgm:pt>
    <dgm:pt modelId="{C3A690EC-1704-42F3-AD54-5EA6076E09A1}" type="pres">
      <dgm:prSet presAssocID="{98BA8F22-DE50-4045-B318-9E52E863A012}" presName="text3" presStyleLbl="fgAcc3" presStyleIdx="5" presStyleCnt="6">
        <dgm:presLayoutVars>
          <dgm:chPref val="3"/>
        </dgm:presLayoutVars>
      </dgm:prSet>
      <dgm:spPr/>
      <dgm:t>
        <a:bodyPr/>
        <a:lstStyle/>
        <a:p>
          <a:endParaRPr lang="fr-FR"/>
        </a:p>
      </dgm:t>
    </dgm:pt>
    <dgm:pt modelId="{43C77F6B-9FC1-4F65-A6E9-EEAE43BE1241}" type="pres">
      <dgm:prSet presAssocID="{98BA8F22-DE50-4045-B318-9E52E863A012}" presName="hierChild4" presStyleCnt="0"/>
      <dgm:spPr/>
    </dgm:pt>
  </dgm:ptLst>
  <dgm:cxnLst>
    <dgm:cxn modelId="{67701FF6-EC32-4108-876B-778A14592524}" type="presOf" srcId="{63F8C3ED-FC7F-4F73-BAAE-ED1D79F42FDA}" destId="{BC3B13E6-AEA7-4B72-8DA6-25908656477E}" srcOrd="0" destOrd="0" presId="urn:microsoft.com/office/officeart/2005/8/layout/hierarchy1"/>
    <dgm:cxn modelId="{41DEFC1D-5B46-4F7F-9B80-961943965153}" srcId="{7EA5F9B5-CB19-4842-876C-11443BF376B7}" destId="{4DCCD04F-6D83-44A2-B843-485ECE7A4985}" srcOrd="3" destOrd="0" parTransId="{17679AC6-C22C-4615-9564-B91851185218}" sibTransId="{677C4791-7D99-410C-A0B5-C07C48575BC6}"/>
    <dgm:cxn modelId="{9A4D692A-CE10-43BC-A444-CA456A4EEE13}" type="presOf" srcId="{9B85EDCF-8838-4EFA-A412-BE45FB675190}" destId="{5442A027-309E-48E8-9511-7FB048096A95}" srcOrd="0" destOrd="0" presId="urn:microsoft.com/office/officeart/2005/8/layout/hierarchy1"/>
    <dgm:cxn modelId="{296DBC4B-3ED1-4A62-BB08-4E15AA477952}" type="presOf" srcId="{E470C822-5F72-4A69-90CC-BF66FD492FF7}" destId="{5C45FE97-E72C-489B-A563-1C3E1A0B8231}" srcOrd="0" destOrd="0" presId="urn:microsoft.com/office/officeart/2005/8/layout/hierarchy1"/>
    <dgm:cxn modelId="{CF0AD49A-7B60-44AB-9F26-8EFF9531157F}" srcId="{524ABA84-596D-4640-94F9-6C416540C20D}" destId="{83C0CE7A-20E8-448A-8B40-3D05D78B857F}" srcOrd="0" destOrd="0" parTransId="{AF236066-1239-4552-8E00-74CFEDA029CB}" sibTransId="{29863B4F-2EE9-4C1F-8ECE-2E01B3DC9BE0}"/>
    <dgm:cxn modelId="{D64318DF-92B8-40A6-9128-8B286A09A968}" type="presOf" srcId="{8B28F2AD-DD00-4678-B35F-C1FC11F1EF28}" destId="{9D698568-B205-4D8D-A45C-DB4A923B9220}" srcOrd="0" destOrd="0" presId="urn:microsoft.com/office/officeart/2005/8/layout/hierarchy1"/>
    <dgm:cxn modelId="{1A5A8980-CB08-416D-A03C-2F75D3022637}" type="presOf" srcId="{F273E4BA-FE62-45F9-A250-777695762590}" destId="{6AE2E420-0A00-4C97-A2B7-F99A048807B9}" srcOrd="0" destOrd="0" presId="urn:microsoft.com/office/officeart/2005/8/layout/hierarchy1"/>
    <dgm:cxn modelId="{40542C9D-20BF-410D-9E7C-33A53B8043A3}" srcId="{524ABA84-596D-4640-94F9-6C416540C20D}" destId="{493125E4-9015-4115-8CE9-5355B81054D9}" srcOrd="1" destOrd="0" parTransId="{9A198F58-C0B0-41E1-A47A-4D3A48111F90}" sibTransId="{6D7DF28A-1D1B-45C9-8D74-252B46FC44BB}"/>
    <dgm:cxn modelId="{789E22B5-2E74-456E-9A3D-E59E26A648CA}" type="presOf" srcId="{3E68AC7F-081C-4062-B568-425A7AA07D42}" destId="{6B495375-5096-4599-B418-A4EB3FC53CE5}" srcOrd="0" destOrd="0" presId="urn:microsoft.com/office/officeart/2005/8/layout/hierarchy1"/>
    <dgm:cxn modelId="{2D08CB42-552F-452A-840E-FE3779DD120E}" type="presOf" srcId="{493125E4-9015-4115-8CE9-5355B81054D9}" destId="{E5017EB1-0057-4BD4-B58F-0AC1BCF45960}" srcOrd="0" destOrd="0" presId="urn:microsoft.com/office/officeart/2005/8/layout/hierarchy1"/>
    <dgm:cxn modelId="{BF997CB9-BE52-414D-8CB7-E508D522651A}" srcId="{6E595396-0CD7-4F03-A249-481DC6CE1C2D}" destId="{1E044153-BF5B-4A55-92E7-8353C8A07E4A}" srcOrd="2" destOrd="0" parTransId="{C60E0E9D-B6BD-435C-B3B5-922FDEF26277}" sibTransId="{63D30568-A232-44D5-82C5-02C7F40241FA}"/>
    <dgm:cxn modelId="{F48D87EB-A607-4AD3-871D-74093B418308}" type="presOf" srcId="{6DB0DCB9-89A2-4BE1-81CA-69E092D8ACAE}" destId="{9D178374-3B89-44B3-BD1E-7506E6689248}" srcOrd="0" destOrd="0" presId="urn:microsoft.com/office/officeart/2005/8/layout/hierarchy1"/>
    <dgm:cxn modelId="{8BFD4F89-6784-4964-89AA-ED45DA54D7D8}" type="presOf" srcId="{0C0C9EE3-C0DD-4D45-9683-1D1A067A8A21}" destId="{B985A254-7DF9-4456-B795-C9D213912A2A}" srcOrd="0" destOrd="0" presId="urn:microsoft.com/office/officeart/2005/8/layout/hierarchy1"/>
    <dgm:cxn modelId="{746CC304-7D08-4914-8BC2-F5D97E16D344}" type="presOf" srcId="{03AB8728-574A-4D2B-A72B-6C4DE5F462C8}" destId="{F2623D5F-39B6-4296-A0D5-EE24486DBFCB}" srcOrd="0" destOrd="0" presId="urn:microsoft.com/office/officeart/2005/8/layout/hierarchy1"/>
    <dgm:cxn modelId="{13906DA6-2400-4137-ABFC-3BA0F40CA0E3}" type="presOf" srcId="{99C490A9-6F93-4E09-9D35-BFB45EDB4536}" destId="{893F317B-8FF1-466B-A5A3-4ECE08FB9237}" srcOrd="0" destOrd="0" presId="urn:microsoft.com/office/officeart/2005/8/layout/hierarchy1"/>
    <dgm:cxn modelId="{95593857-9F03-4347-BA5A-DEEC652B3DE0}" type="presOf" srcId="{8442A76C-64B0-4A06-986B-186A3F675727}" destId="{E464FB68-3F43-4A6F-9EC0-666CBC3FEED6}" srcOrd="0" destOrd="0" presId="urn:microsoft.com/office/officeart/2005/8/layout/hierarchy1"/>
    <dgm:cxn modelId="{6E9865AB-0676-4378-A3F5-2E7D3F2A4A36}" srcId="{EE88AEA9-7D0B-43E2-BB92-7850A74810EC}" destId="{5766A5A5-5CA2-45FF-A215-D3778E531E9B}" srcOrd="1" destOrd="0" parTransId="{ACC776D8-3C59-4948-A0F4-B773721BBCAB}" sibTransId="{0CA739D9-1D4B-4C3A-996D-697C47876E01}"/>
    <dgm:cxn modelId="{ECEAD24D-119A-4DD1-80BD-1A6B7338BDE1}" type="presOf" srcId="{24730338-7735-45B3-9190-A6421796DB9A}" destId="{0F921441-1394-418E-A5DE-0D7FD9E1DC2A}" srcOrd="0" destOrd="0" presId="urn:microsoft.com/office/officeart/2005/8/layout/hierarchy1"/>
    <dgm:cxn modelId="{2FF55D90-A99D-4B92-AB6B-C8184FB985AB}" type="presOf" srcId="{FD828F73-1861-4547-B002-99FA2E75A519}" destId="{3ADD62E3-B347-428A-BFDA-926DAA23CE60}" srcOrd="0" destOrd="0" presId="urn:microsoft.com/office/officeart/2005/8/layout/hierarchy1"/>
    <dgm:cxn modelId="{732D9816-3A3E-47C8-809F-84CE753CBFF5}" type="presOf" srcId="{D6922104-A718-4C9D-92D1-C6C06EE97AA3}" destId="{B2646DD1-DE34-4B9A-AD9D-32AD6801B10F}" srcOrd="0" destOrd="0" presId="urn:microsoft.com/office/officeart/2005/8/layout/hierarchy1"/>
    <dgm:cxn modelId="{C6635580-EE9A-4091-B819-12304673C78E}" type="presOf" srcId="{AF236066-1239-4552-8E00-74CFEDA029CB}" destId="{24E65AA7-FE69-4005-98DB-B95D2886FCDF}" srcOrd="0" destOrd="0" presId="urn:microsoft.com/office/officeart/2005/8/layout/hierarchy1"/>
    <dgm:cxn modelId="{3A935770-1534-425B-92A9-257A2EE888A6}" srcId="{C8481B29-150C-4522-94B6-E0DDA907FE73}" destId="{2E59C308-0B0D-4963-849B-8258BFAD161B}" srcOrd="0" destOrd="0" parTransId="{30A57953-52D6-4E2A-9AB0-27AD185EB463}" sibTransId="{8EE1E663-9104-43DC-9871-EC60D0E4FEE7}"/>
    <dgm:cxn modelId="{B89AE7C3-017A-4E9C-B3F3-D5C03C0C251C}" type="presOf" srcId="{1E10C1F0-2FA6-4DBB-9187-8EC1896F2EB5}" destId="{0A36F6F7-DA41-4CDF-A0E4-5FDBF0FA735A}" srcOrd="0" destOrd="0" presId="urn:microsoft.com/office/officeart/2005/8/layout/hierarchy1"/>
    <dgm:cxn modelId="{7BBF64CA-3140-4BEA-8DDF-258AA050FD2C}" srcId="{9CE57A01-005E-490B-8054-0CCD891327AC}" destId="{41B8020E-B40F-48D1-A0F1-2BDF344A60DC}" srcOrd="1" destOrd="0" parTransId="{A990B73C-FF0A-477D-A89B-01E29E97643B}" sibTransId="{5E6E0670-D0CF-49C9-A10C-922C75BE0D50}"/>
    <dgm:cxn modelId="{CB149A76-0F76-4E70-83DB-01F182DC683B}" srcId="{8B63F8E7-45AC-4AA4-8498-26DEDD13D6A3}" destId="{C60D7598-8367-468E-B340-32E27D96E611}" srcOrd="1" destOrd="0" parTransId="{611695E7-5507-4339-8DCC-CE219B22C2DC}" sibTransId="{A6188B72-7CB1-4E60-B18B-621C4AD0AC0A}"/>
    <dgm:cxn modelId="{8EA022A9-4B3A-4CE4-8A23-251787726A3E}" type="presOf" srcId="{524ABA84-596D-4640-94F9-6C416540C20D}" destId="{AC11EED9-C4F9-44A0-B04D-1FF861B81577}" srcOrd="0" destOrd="0" presId="urn:microsoft.com/office/officeart/2005/8/layout/hierarchy1"/>
    <dgm:cxn modelId="{CBB9486E-2E5E-4953-A5EF-71B26003AE61}" type="presOf" srcId="{73D5127C-00EC-41FE-BA40-C9266F8EA620}" destId="{48329A84-6B3C-44A5-9C8E-5BC6C5C46312}" srcOrd="0" destOrd="0" presId="urn:microsoft.com/office/officeart/2005/8/layout/hierarchy1"/>
    <dgm:cxn modelId="{DA97FFCE-67A0-4151-84A0-D98F40894BC0}" type="presOf" srcId="{C8481B29-150C-4522-94B6-E0DDA907FE73}" destId="{51DAC7E0-0378-4038-82A5-2C3BBF43117F}" srcOrd="0" destOrd="0" presId="urn:microsoft.com/office/officeart/2005/8/layout/hierarchy1"/>
    <dgm:cxn modelId="{ABD53DE7-FE5D-4CB8-94BD-0A9CC88F31AF}" type="presOf" srcId="{C60E0E9D-B6BD-435C-B3B5-922FDEF26277}" destId="{F531CE24-15C5-49BD-94F4-DA778ABF1445}" srcOrd="0" destOrd="0" presId="urn:microsoft.com/office/officeart/2005/8/layout/hierarchy1"/>
    <dgm:cxn modelId="{EC56AA49-A7D8-4AAF-BA2E-B4270D2B2746}" srcId="{73D5127C-00EC-41FE-BA40-C9266F8EA620}" destId="{8442A76C-64B0-4A06-986B-186A3F675727}" srcOrd="1" destOrd="0" parTransId="{03AB8728-574A-4D2B-A72B-6C4DE5F462C8}" sibTransId="{699A6044-E845-4E08-AB53-6EE665E46673}"/>
    <dgm:cxn modelId="{B7D3841C-BAFE-4310-B8D0-A4E35A1A20D8}" srcId="{D2068D0E-580A-48BB-9135-93CADE3C48E8}" destId="{1D59371F-C19A-4C9A-A88C-B44F27096659}" srcOrd="0" destOrd="0" parTransId="{81590C87-B05A-494B-995D-B85673780772}" sibTransId="{B22A7BF8-4B55-4C65-A34D-B9C072978DC5}"/>
    <dgm:cxn modelId="{C991A7AD-2C20-44D1-AB84-2AD6A6334FDD}" srcId="{524ABA84-596D-4640-94F9-6C416540C20D}" destId="{1B9D347D-1F48-4519-9E16-5C130DD62E88}" srcOrd="2" destOrd="0" parTransId="{D6922104-A718-4C9D-92D1-C6C06EE97AA3}" sibTransId="{E997C4D3-8623-468D-AD0D-E8844EB24CD3}"/>
    <dgm:cxn modelId="{78A8AF5A-F1D9-46E9-856E-BAA4C0AE7673}" type="presOf" srcId="{9CE57A01-005E-490B-8054-0CCD891327AC}" destId="{A852E41F-FDB3-487A-90A6-C4ADADDC2604}" srcOrd="0" destOrd="0" presId="urn:microsoft.com/office/officeart/2005/8/layout/hierarchy1"/>
    <dgm:cxn modelId="{D3B569BE-846B-4A0F-90D4-1410D222F327}" srcId="{0DF9CD09-A9D7-4166-94F1-67117FCC11D8}" destId="{7EA5F9B5-CB19-4842-876C-11443BF376B7}" srcOrd="0" destOrd="0" parTransId="{A4C87E30-A131-402A-B3AA-B572E4BD15D1}" sibTransId="{6C208A55-7720-4F26-97B1-15E8B98125D4}"/>
    <dgm:cxn modelId="{7672FD8D-A047-4E13-AD18-4B5307015470}" srcId="{89FC6F6B-C717-42BE-B25A-18F41B7B1AE8}" destId="{D853D3A0-AD14-4B9A-A3AF-93844C151D19}" srcOrd="2" destOrd="0" parTransId="{63F8C3ED-FC7F-4F73-BAAE-ED1D79F42FDA}" sibTransId="{A05D7EE5-59FE-4FEC-B6A1-3C34F522759F}"/>
    <dgm:cxn modelId="{C51D4ED2-CD3E-44CF-B623-0217555BD7E7}" srcId="{89FC6F6B-C717-42BE-B25A-18F41B7B1AE8}" destId="{C8481B29-150C-4522-94B6-E0DDA907FE73}" srcOrd="3" destOrd="0" parTransId="{D399190C-104A-457E-8B42-9803F33E38DB}" sibTransId="{54CD12A7-DE2E-45A9-AE2D-956622DBC74A}"/>
    <dgm:cxn modelId="{769B5C8D-B941-4553-B443-02585FE9D178}" type="presOf" srcId="{D5358136-E74C-4AD1-B279-457E546B12D1}" destId="{F5671DAA-A902-4BA2-8392-AFDC3353B1B9}" srcOrd="0" destOrd="0" presId="urn:microsoft.com/office/officeart/2005/8/layout/hierarchy1"/>
    <dgm:cxn modelId="{0A979F00-D1EF-4985-BFE6-748627109C5C}" type="presOf" srcId="{E70F55AD-8B43-4C5E-8794-BB2D7D0D8B6C}" destId="{44701700-62A1-4882-8307-EADBFF75B306}" srcOrd="0" destOrd="0" presId="urn:microsoft.com/office/officeart/2005/8/layout/hierarchy1"/>
    <dgm:cxn modelId="{BFB172D7-8FB5-48B0-BE89-DC7A66BAE7F0}" type="presOf" srcId="{EE88AEA9-7D0B-43E2-BB92-7850A74810EC}" destId="{663F2C31-10F4-45D1-8A27-83A035F2A3DF}" srcOrd="0" destOrd="0" presId="urn:microsoft.com/office/officeart/2005/8/layout/hierarchy1"/>
    <dgm:cxn modelId="{BDC09251-92EF-4838-99BC-DD3BE5EC3C5B}" srcId="{8B63F8E7-45AC-4AA4-8498-26DEDD13D6A3}" destId="{E470C822-5F72-4A69-90CC-BF66FD492FF7}" srcOrd="2" destOrd="0" parTransId="{9B85EDCF-8838-4EFA-A412-BE45FB675190}" sibTransId="{95388A9A-C035-49D7-9F7B-BF59B1299FD6}"/>
    <dgm:cxn modelId="{E3573C75-E005-4B06-8745-5C268777EB0E}" type="presOf" srcId="{1EBB266B-C2B8-4B83-8452-DE970FE7BDBD}" destId="{4B077088-CCE5-4E10-878B-CD76B95C448E}" srcOrd="0" destOrd="0" presId="urn:microsoft.com/office/officeart/2005/8/layout/hierarchy1"/>
    <dgm:cxn modelId="{659B688A-EAFC-4869-A878-487081C13A1C}" type="presOf" srcId="{5D8BF442-00F9-4686-A0D7-5054C89A3AF0}" destId="{C42C22C9-09C8-46E3-A22F-79E3569D656C}" srcOrd="0" destOrd="0" presId="urn:microsoft.com/office/officeart/2005/8/layout/hierarchy1"/>
    <dgm:cxn modelId="{5761DD51-09F2-4F9A-8DE0-673E904CB05C}" srcId="{524ABA84-596D-4640-94F9-6C416540C20D}" destId="{28FCD997-2746-484E-B01F-2A72AA203B89}" srcOrd="3" destOrd="0" parTransId="{D7291074-03CE-47D7-A81C-2A14CD334C94}" sibTransId="{70BC36B4-6E2D-4558-98C6-BC12C95A10E0}"/>
    <dgm:cxn modelId="{62BC8E28-9AFF-4930-87BD-924A605F142D}" srcId="{6E595396-0CD7-4F03-A249-481DC6CE1C2D}" destId="{1E10C1F0-2FA6-4DBB-9187-8EC1896F2EB5}" srcOrd="0" destOrd="0" parTransId="{0C0C9EE3-C0DD-4D45-9683-1D1A067A8A21}" sibTransId="{1E196732-0838-4396-8D91-E003287F4538}"/>
    <dgm:cxn modelId="{BC3B2414-5CDE-44E8-A60B-9FCB3845910C}" type="presOf" srcId="{6E595396-0CD7-4F03-A249-481DC6CE1C2D}" destId="{88A595DA-5C5C-4282-9F81-FA44B8687A41}" srcOrd="0" destOrd="0" presId="urn:microsoft.com/office/officeart/2005/8/layout/hierarchy1"/>
    <dgm:cxn modelId="{4A94CA23-AC51-4C4A-A91B-9A0FFF9118F7}" type="presOf" srcId="{5143CC51-A7F4-41AA-BDE2-06E3D43C152E}" destId="{BFC83920-3AB3-46D0-B1EB-3E9F12260816}" srcOrd="0" destOrd="0" presId="urn:microsoft.com/office/officeart/2005/8/layout/hierarchy1"/>
    <dgm:cxn modelId="{C13B4848-5412-439D-91A0-0E5947B7429D}" type="presOf" srcId="{4DCCD04F-6D83-44A2-B843-485ECE7A4985}" destId="{4C072618-687F-4390-8692-82DBE9D72C18}" srcOrd="0" destOrd="0" presId="urn:microsoft.com/office/officeart/2005/8/layout/hierarchy1"/>
    <dgm:cxn modelId="{8681684B-08C8-4809-8A40-759CAF456D62}" type="presOf" srcId="{4D0B92A8-8E51-4D7F-A38F-F468471414B1}" destId="{714364EF-F807-4CCE-9A67-E9A3D17F03BB}" srcOrd="0" destOrd="0" presId="urn:microsoft.com/office/officeart/2005/8/layout/hierarchy1"/>
    <dgm:cxn modelId="{B3630DC4-1C60-48D8-A89A-D12D0DCA49B3}" srcId="{D2068D0E-580A-48BB-9135-93CADE3C48E8}" destId="{E0A2563F-9180-48B3-B832-29CBA4B944FA}" srcOrd="1" destOrd="0" parTransId="{02D79C1C-8324-4713-B7D0-1838A6AA9A67}" sibTransId="{F775F303-9683-4117-9CBA-708CCB2AD473}"/>
    <dgm:cxn modelId="{199B18CA-DF18-405C-BDFD-B41CC672BEFF}" type="presOf" srcId="{CDCB1B63-DDB7-4915-9BE7-F7DC90C6C464}" destId="{6BDC7878-D32B-4FC0-9705-AABCF9CDAE30}" srcOrd="0" destOrd="0" presId="urn:microsoft.com/office/officeart/2005/8/layout/hierarchy1"/>
    <dgm:cxn modelId="{3894A130-4918-4D9B-8ED1-68A889295866}" type="presOf" srcId="{9900335D-50DF-4B6B-A47F-AA216E04A8CB}" destId="{A3182888-A515-40B6-907F-EA7B45E3A1CB}" srcOrd="0" destOrd="0" presId="urn:microsoft.com/office/officeart/2005/8/layout/hierarchy1"/>
    <dgm:cxn modelId="{A7BDC1FA-D829-4065-BEA5-97227BDBFD43}" srcId="{6E595396-0CD7-4F03-A249-481DC6CE1C2D}" destId="{F7E62353-1BFF-4595-8B81-A21B955805B6}" srcOrd="1" destOrd="0" parTransId="{CFFE14A3-C52E-4039-9D91-41BFB5ABEB62}" sibTransId="{538C9343-69E2-4D1B-95CE-F73BF96BA2A9}"/>
    <dgm:cxn modelId="{8F5B3CC6-081B-4A7E-88BD-22A7742D5F31}" type="presOf" srcId="{6425B7BA-FADE-4A6D-BB48-3DA75050B93B}" destId="{FA800795-7752-4624-83BC-664314C856B6}" srcOrd="0" destOrd="0" presId="urn:microsoft.com/office/officeart/2005/8/layout/hierarchy1"/>
    <dgm:cxn modelId="{FFF45C83-1A04-4546-B1F1-55758ECDB662}" type="presOf" srcId="{4FC9232A-2C55-4984-9EE0-5820BA5EB843}" destId="{FE06EFC7-C9A2-458E-8D0F-EAFACC4BF30C}" srcOrd="0" destOrd="0" presId="urn:microsoft.com/office/officeart/2005/8/layout/hierarchy1"/>
    <dgm:cxn modelId="{C0C0465B-641E-463A-B492-0191952A20FC}" type="presOf" srcId="{77C871B8-85A5-485E-897E-F285B26FBCF3}" destId="{96DABBA6-21EF-417C-BC00-38D65E6D5177}" srcOrd="0" destOrd="0" presId="urn:microsoft.com/office/officeart/2005/8/layout/hierarchy1"/>
    <dgm:cxn modelId="{9758191A-9431-44E8-A2B3-5D56E5D242BE}" srcId="{7EA5F9B5-CB19-4842-876C-11443BF376B7}" destId="{89FC6F6B-C717-42BE-B25A-18F41B7B1AE8}" srcOrd="0" destOrd="0" parTransId="{FD2B157C-F00E-4CBF-9F43-F0F8DF34A7A7}" sibTransId="{ABD72FB3-4566-4F95-A11E-86E96F553477}"/>
    <dgm:cxn modelId="{CFAED569-6097-4BD1-9F26-6D5A6D2640A2}" srcId="{9900335D-50DF-4B6B-A47F-AA216E04A8CB}" destId="{98BA8F22-DE50-4045-B318-9E52E863A012}" srcOrd="0" destOrd="0" parTransId="{4836BAF4-3D4E-4F9E-8D65-34D394648369}" sibTransId="{095B88DB-8CB9-4585-9DA2-7344A3C9C7AE}"/>
    <dgm:cxn modelId="{051163E2-38AC-4958-B9F9-63777FA4132D}" type="presOf" srcId="{DC272FC5-F02C-4895-A874-3962A20BA9BD}" destId="{C21DECAF-0D92-43E4-B2CD-33B5D2DA0F65}" srcOrd="0" destOrd="0" presId="urn:microsoft.com/office/officeart/2005/8/layout/hierarchy1"/>
    <dgm:cxn modelId="{46FE01F4-CB98-4AC0-8281-0C9411EC96B4}" type="presOf" srcId="{D2068D0E-580A-48BB-9135-93CADE3C48E8}" destId="{FFCB229F-4B92-4E67-BBC5-8B73A3EEE82B}" srcOrd="0" destOrd="0" presId="urn:microsoft.com/office/officeart/2005/8/layout/hierarchy1"/>
    <dgm:cxn modelId="{6C2D63FD-D741-49AD-A675-0C67A531DFFF}" type="presOf" srcId="{F695331B-236A-457B-9FC1-E19C9F439C39}" destId="{316D6516-0826-4760-A2A5-FF112E62A2E1}" srcOrd="0" destOrd="0" presId="urn:microsoft.com/office/officeart/2005/8/layout/hierarchy1"/>
    <dgm:cxn modelId="{60FED82F-B6E5-49A7-A75B-6B6081DCF9E1}" type="presOf" srcId="{17679AC6-C22C-4615-9564-B91851185218}" destId="{883C8035-D5B0-4CE7-8406-7917A692E3AC}" srcOrd="0" destOrd="0" presId="urn:microsoft.com/office/officeart/2005/8/layout/hierarchy1"/>
    <dgm:cxn modelId="{A752B411-0E6D-4857-93D4-784CCFD0B017}" type="presOf" srcId="{89FC6F6B-C717-42BE-B25A-18F41B7B1AE8}" destId="{C5C7F558-CA3D-44E6-BD26-0217D5639F20}" srcOrd="0" destOrd="0" presId="urn:microsoft.com/office/officeart/2005/8/layout/hierarchy1"/>
    <dgm:cxn modelId="{38E08734-ADFF-4A1F-B672-61C27F089AF1}" type="presOf" srcId="{1D59371F-C19A-4C9A-A88C-B44F27096659}" destId="{B6860507-ACCE-41CD-A4E1-1E53F183D921}" srcOrd="0" destOrd="0" presId="urn:microsoft.com/office/officeart/2005/8/layout/hierarchy1"/>
    <dgm:cxn modelId="{E19C3A79-D874-4F1F-B3BB-048C59509753}" type="presOf" srcId="{28FCD997-2746-484E-B01F-2A72AA203B89}" destId="{42FFC1D9-72B6-42F2-B1A6-9CE72C2E99C2}" srcOrd="0" destOrd="0" presId="urn:microsoft.com/office/officeart/2005/8/layout/hierarchy1"/>
    <dgm:cxn modelId="{3231A678-97CD-4F38-80F6-0A32618D7E6E}" srcId="{FCF7BA22-C65E-4418-AD91-430092881A81}" destId="{D2068D0E-580A-48BB-9135-93CADE3C48E8}" srcOrd="1" destOrd="0" parTransId="{989B4455-2553-4C9F-84C3-080DD5E0AF68}" sibTransId="{72BE15F7-AFCE-4694-8BA1-B0EEC5C859B4}"/>
    <dgm:cxn modelId="{5997BD41-BB0F-436D-967B-BCA876007474}" type="presOf" srcId="{E0A2563F-9180-48B3-B832-29CBA4B944FA}" destId="{A143FF14-2E1D-4262-A349-E2963CF3A95B}" srcOrd="0" destOrd="0" presId="urn:microsoft.com/office/officeart/2005/8/layout/hierarchy1"/>
    <dgm:cxn modelId="{EB8A4E51-E316-46D0-9DCF-012D76284A4D}" type="presOf" srcId="{0739EC96-8D23-4EE0-99FB-0A3E7AAB3D5D}" destId="{9E011907-F5FB-4049-BD20-B6C5E48CC0FD}" srcOrd="0" destOrd="0" presId="urn:microsoft.com/office/officeart/2005/8/layout/hierarchy1"/>
    <dgm:cxn modelId="{F5EA7C01-6481-498F-9F74-CCC51FF9C80C}" srcId="{DC272FC5-F02C-4895-A874-3962A20BA9BD}" destId="{EE88AEA9-7D0B-43E2-BB92-7850A74810EC}" srcOrd="0" destOrd="0" parTransId="{FB5DA397-9ADE-42A7-9618-F188634500AB}" sibTransId="{67F5D7C5-0F94-439E-8DF1-3848921B38FB}"/>
    <dgm:cxn modelId="{F37C01CD-148F-4AFE-8736-FE61335D8DB3}" type="presOf" srcId="{1E044153-BF5B-4A55-92E7-8353C8A07E4A}" destId="{11C27FA8-7A2C-449C-878A-A47FC59478B4}" srcOrd="0" destOrd="0" presId="urn:microsoft.com/office/officeart/2005/8/layout/hierarchy1"/>
    <dgm:cxn modelId="{1A847C1F-1F6A-4841-AFF1-470599A98FF9}" type="presOf" srcId="{2E59C308-0B0D-4963-849B-8258BFAD161B}" destId="{AA01B44E-CEE0-4F80-96A8-6FCDD3ADE20C}" srcOrd="0" destOrd="0" presId="urn:microsoft.com/office/officeart/2005/8/layout/hierarchy1"/>
    <dgm:cxn modelId="{A57E530E-43FF-493A-9706-7BC31885BAB0}" srcId="{5766A5A5-5CA2-45FF-A215-D3778E531E9B}" destId="{6E0BE740-B672-4DE0-92B1-7FBD69559202}" srcOrd="1" destOrd="0" parTransId="{F695331B-236A-457B-9FC1-E19C9F439C39}" sibTransId="{88BCFEDD-4BF3-4196-B89E-7A8DB38B7D2B}"/>
    <dgm:cxn modelId="{94A39F76-9F4C-46F3-8649-1FDCB70BFF65}" srcId="{89FC6F6B-C717-42BE-B25A-18F41B7B1AE8}" destId="{FD828F73-1861-4547-B002-99FA2E75A519}" srcOrd="1" destOrd="0" parTransId="{E70F55AD-8B43-4C5E-8794-BB2D7D0D8B6C}" sibTransId="{A44669AA-DF24-4745-97A1-40662415CB8A}"/>
    <dgm:cxn modelId="{5197CD74-1F33-4E7D-97F0-CBE2827D7D75}" type="presOf" srcId="{0DF9CD09-A9D7-4166-94F1-67117FCC11D8}" destId="{26FA4929-803B-4A42-B6DB-4BCD98A3FCC8}" srcOrd="0" destOrd="0" presId="urn:microsoft.com/office/officeart/2005/8/layout/hierarchy1"/>
    <dgm:cxn modelId="{1D2D3969-937E-42DA-AAFB-057F3FBBDDDE}" type="presOf" srcId="{238EC32A-C5A1-4C05-88F9-896F418E8115}" destId="{B3740B8F-D603-4437-916F-3278FCE6A603}" srcOrd="0" destOrd="0" presId="urn:microsoft.com/office/officeart/2005/8/layout/hierarchy1"/>
    <dgm:cxn modelId="{FDBBF960-0226-483A-BD92-88A9D0502D44}" type="presOf" srcId="{8B63F8E7-45AC-4AA4-8498-26DEDD13D6A3}" destId="{80DB0621-5439-40AC-9D7D-713A433F0F00}" srcOrd="0" destOrd="0" presId="urn:microsoft.com/office/officeart/2005/8/layout/hierarchy1"/>
    <dgm:cxn modelId="{7AF18391-1B78-4826-9D5D-241A40FC7378}" type="presOf" srcId="{34190F53-64E3-4192-A807-89794AE3D058}" destId="{689B380E-1415-4A0B-96F6-4F6AA4BBB9B9}" srcOrd="0" destOrd="0" presId="urn:microsoft.com/office/officeart/2005/8/layout/hierarchy1"/>
    <dgm:cxn modelId="{99C86E02-A42B-4380-89A2-7D70971100F1}" srcId="{D2068D0E-580A-48BB-9135-93CADE3C48E8}" destId="{24730338-7735-45B3-9190-A6421796DB9A}" srcOrd="2" destOrd="0" parTransId="{4FC9232A-2C55-4984-9EE0-5820BA5EB843}" sibTransId="{D1B13D52-FFBF-4F35-94D2-44CBFF4D2182}"/>
    <dgm:cxn modelId="{CC3627E5-9F02-4A04-B12C-EEBFFC997477}" type="presOf" srcId="{611695E7-5507-4339-8DCC-CE219B22C2DC}" destId="{BBA46378-EDA3-4AFA-BF6E-D054A87C29CE}" srcOrd="0" destOrd="0" presId="urn:microsoft.com/office/officeart/2005/8/layout/hierarchy1"/>
    <dgm:cxn modelId="{7921E08F-D97E-47B0-B6B8-B78EB3724600}" srcId="{CE0BBDB1-1BB0-4234-95B2-160B3E023351}" destId="{6425B7BA-FADE-4A6D-BB48-3DA75050B93B}" srcOrd="1" destOrd="0" parTransId="{9393CBC0-233E-4BBB-BA50-A7716E3DC89C}" sibTransId="{C5EBB2F8-876C-4511-ADD3-DB6A49626E60}"/>
    <dgm:cxn modelId="{264A04E0-AF32-4C8F-B27B-9F6EDFFF5648}" srcId="{CE0BBDB1-1BB0-4234-95B2-160B3E023351}" destId="{8B28F2AD-DD00-4678-B35F-C1FC11F1EF28}" srcOrd="0" destOrd="0" parTransId="{D5358136-E74C-4AD1-B279-457E546B12D1}" sibTransId="{9F4FD3E2-9380-4CD5-ADB6-B6E535A90091}"/>
    <dgm:cxn modelId="{C8D73431-498E-4640-9662-3308F5973ABE}" type="presOf" srcId="{30A57953-52D6-4E2A-9AB0-27AD185EB463}" destId="{A34DF56B-F73E-45DC-B233-F99613674B8A}" srcOrd="0" destOrd="0" presId="urn:microsoft.com/office/officeart/2005/8/layout/hierarchy1"/>
    <dgm:cxn modelId="{950980B5-BD0F-4475-BDEB-F05854669E2D}" type="presOf" srcId="{41B8020E-B40F-48D1-A0F1-2BDF344A60DC}" destId="{83E64F4D-9218-420C-97BE-8489DFA4DB68}" srcOrd="0" destOrd="0" presId="urn:microsoft.com/office/officeart/2005/8/layout/hierarchy1"/>
    <dgm:cxn modelId="{7E069338-FF09-40CC-8DE5-A872A4C65996}" srcId="{FCF7BA22-C65E-4418-AD91-430092881A81}" destId="{9CE57A01-005E-490B-8054-0CCD891327AC}" srcOrd="2" destOrd="0" parTransId="{F273E4BA-FE62-45F9-A250-777695762590}" sibTransId="{D38BE6FE-D4E2-4AA7-97BE-9A06B1DEAE8E}"/>
    <dgm:cxn modelId="{1C4AC606-9132-48AF-AEC4-47B274950096}" type="presOf" srcId="{29830AEB-CF27-4FCF-8995-4016F2CAE9DF}" destId="{95A6B121-0436-4281-8D09-748C9E46BAA4}" srcOrd="0" destOrd="0" presId="urn:microsoft.com/office/officeart/2005/8/layout/hierarchy1"/>
    <dgm:cxn modelId="{EA1DBE9B-DE84-4A86-B1E5-80E5D271B6FB}" type="presOf" srcId="{BF49E634-5C59-4E8F-AD3F-0A3CC35BACB0}" destId="{A4801054-C7F6-4529-BA6B-76718FAC84F9}" srcOrd="0" destOrd="0" presId="urn:microsoft.com/office/officeart/2005/8/layout/hierarchy1"/>
    <dgm:cxn modelId="{C460418E-CF96-45D7-BA93-B2337760C95C}" type="presOf" srcId="{5766A5A5-5CA2-45FF-A215-D3778E531E9B}" destId="{1A21F6C5-B8E9-4742-BE9F-1FCBD1F0F5D1}" srcOrd="0" destOrd="0" presId="urn:microsoft.com/office/officeart/2005/8/layout/hierarchy1"/>
    <dgm:cxn modelId="{6E3BA697-0A19-4B10-B9DB-791AEA72E21C}" type="presOf" srcId="{F371B979-CA99-4A01-9E1D-B47841798B35}" destId="{2E54C8ED-6E4D-41A7-8C53-DA23F811A911}" srcOrd="0" destOrd="0" presId="urn:microsoft.com/office/officeart/2005/8/layout/hierarchy1"/>
    <dgm:cxn modelId="{67C530AE-15EE-4B5B-81DC-2F382B9D0D3B}" srcId="{8B63F8E7-45AC-4AA4-8498-26DEDD13D6A3}" destId="{4A1DC6BD-F70E-4983-A6FE-B25D730245A4}" srcOrd="0" destOrd="0" parTransId="{77C871B8-85A5-485E-897E-F285B26FBCF3}" sibTransId="{445ECB06-B2D0-4C4A-BA8F-25BC4C1C8CE6}"/>
    <dgm:cxn modelId="{BDBACFF3-7D3B-404C-894F-8748777170F3}" type="presOf" srcId="{D7291074-03CE-47D7-A81C-2A14CD334C94}" destId="{3438E85C-65BC-4CCF-806B-1E6B551B0C9D}" srcOrd="0" destOrd="0" presId="urn:microsoft.com/office/officeart/2005/8/layout/hierarchy1"/>
    <dgm:cxn modelId="{CF1B11DA-B300-49E0-965D-AE5AFC36E3EA}" type="presOf" srcId="{FCF7BA22-C65E-4418-AD91-430092881A81}" destId="{67044C39-FC0C-4642-B8C6-7EB8E3016D9C}" srcOrd="0" destOrd="0" presId="urn:microsoft.com/office/officeart/2005/8/layout/hierarchy1"/>
    <dgm:cxn modelId="{8AD536E6-735F-4CD0-AB08-04E14B249198}" srcId="{6E595396-0CD7-4F03-A249-481DC6CE1C2D}" destId="{29830AEB-CF27-4FCF-8995-4016F2CAE9DF}" srcOrd="3" destOrd="0" parTransId="{5D8BF442-00F9-4686-A0D7-5054C89A3AF0}" sibTransId="{89BA0FB3-77A6-4052-8770-5A440029CBAB}"/>
    <dgm:cxn modelId="{9CCC08BE-9572-4BFD-B6A5-F7145C5CB5C8}" srcId="{9CE57A01-005E-490B-8054-0CCD891327AC}" destId="{6DB0DCB9-89A2-4BE1-81CA-69E092D8ACAE}" srcOrd="0" destOrd="0" parTransId="{99C490A9-6F93-4E09-9D35-BFB45EDB4536}" sibTransId="{0506A9C6-1173-4B76-8752-2BBE30D949D1}"/>
    <dgm:cxn modelId="{D54DBB9A-910E-447A-8C6C-B99894477308}" srcId="{89FC6F6B-C717-42BE-B25A-18F41B7B1AE8}" destId="{ABD92DF2-4071-462C-BEAE-6171DDC4E32A}" srcOrd="0" destOrd="0" parTransId="{34190F53-64E3-4192-A807-89794AE3D058}" sibTransId="{313701A6-C3DA-41DB-901D-0396A69C67DD}"/>
    <dgm:cxn modelId="{601F6DE7-4F84-493D-B15D-A3140D6B9783}" srcId="{FCF7BA22-C65E-4418-AD91-430092881A81}" destId="{8B63F8E7-45AC-4AA4-8498-26DEDD13D6A3}" srcOrd="0" destOrd="0" parTransId="{5143CC51-A7F4-41AA-BDE2-06E3D43C152E}" sibTransId="{8A124EA1-9325-409A-8E49-5A59DB02C235}"/>
    <dgm:cxn modelId="{CE5210A9-EBC5-4F75-9505-1658240A2998}" srcId="{7EA5F9B5-CB19-4842-876C-11443BF376B7}" destId="{73D5127C-00EC-41FE-BA40-C9266F8EA620}" srcOrd="1" destOrd="0" parTransId="{238EC32A-C5A1-4C05-88F9-896F418E8115}" sibTransId="{772E82E2-934C-4D53-AC17-16A3DDCD32F7}"/>
    <dgm:cxn modelId="{588A7ABF-4B9E-4E46-B0C5-A678228CE6CC}" type="presOf" srcId="{4A1DC6BD-F70E-4983-A6FE-B25D730245A4}" destId="{02CC53B8-1F0D-4ECF-95C0-A1D78C32AB5B}" srcOrd="0" destOrd="0" presId="urn:microsoft.com/office/officeart/2005/8/layout/hierarchy1"/>
    <dgm:cxn modelId="{06CA14E5-858E-475B-B39D-0A1DCB8FB6B3}" srcId="{FCF7BA22-C65E-4418-AD91-430092881A81}" destId="{6E595396-0CD7-4F03-A249-481DC6CE1C2D}" srcOrd="3" destOrd="0" parTransId="{C0B28BD2-52CC-4D2E-BC44-810B7145174C}" sibTransId="{4CB63549-CB9F-4AA0-9DFF-1760FA14215E}"/>
    <dgm:cxn modelId="{6BC2BA7D-627E-4755-AD31-193D5E3B714A}" type="presOf" srcId="{CE0BBDB1-1BB0-4234-95B2-160B3E023351}" destId="{8D507B14-6207-4113-B18A-3E9EF0AEC324}" srcOrd="0" destOrd="0" presId="urn:microsoft.com/office/officeart/2005/8/layout/hierarchy1"/>
    <dgm:cxn modelId="{D27A1096-56A6-458B-874C-F9BF76FAE462}" type="presOf" srcId="{98BA8F22-DE50-4045-B318-9E52E863A012}" destId="{C3A690EC-1704-42F3-AD54-5EA6076E09A1}" srcOrd="0" destOrd="0" presId="urn:microsoft.com/office/officeart/2005/8/layout/hierarchy1"/>
    <dgm:cxn modelId="{59B397D1-8687-45B1-ADFE-7BFDE341F3A8}" type="presOf" srcId="{FD2B157C-F00E-4CBF-9F43-F0F8DF34A7A7}" destId="{9EE1183E-6CB6-4546-AB8B-0A936EAEF7D3}" srcOrd="0" destOrd="0" presId="urn:microsoft.com/office/officeart/2005/8/layout/hierarchy1"/>
    <dgm:cxn modelId="{53A1F991-84FE-46BE-9A72-6BBFCF3E9B06}" type="presOf" srcId="{D853D3A0-AD14-4B9A-A3AF-93844C151D19}" destId="{E040A751-449B-4F93-B285-83D25E6E49CD}" srcOrd="0" destOrd="0" presId="urn:microsoft.com/office/officeart/2005/8/layout/hierarchy1"/>
    <dgm:cxn modelId="{0197C0E5-41D3-4290-9B92-5FA9BA09F753}" srcId="{0DF9CD09-A9D7-4166-94F1-67117FCC11D8}" destId="{FCF7BA22-C65E-4418-AD91-430092881A81}" srcOrd="1" destOrd="0" parTransId="{E482A8AC-D423-4D99-BDA7-76F8D81D4E30}" sibTransId="{B3E27306-9304-4978-8BFB-B6429444D3FE}"/>
    <dgm:cxn modelId="{69EFC4DC-9DE7-4DE5-A778-E6D7BFAEE20F}" type="presOf" srcId="{ACC776D8-3C59-4948-A0F4-B773721BBCAB}" destId="{D445CB6A-3C85-464C-8648-1AE09A851A19}" srcOrd="0" destOrd="0" presId="urn:microsoft.com/office/officeart/2005/8/layout/hierarchy1"/>
    <dgm:cxn modelId="{6047F66C-1787-41A6-952F-C58556631562}" type="presOf" srcId="{ABD92DF2-4071-462C-BEAE-6171DDC4E32A}" destId="{8D094AAB-CA44-4219-9022-6CF9B547926C}" srcOrd="0" destOrd="0" presId="urn:microsoft.com/office/officeart/2005/8/layout/hierarchy1"/>
    <dgm:cxn modelId="{B0FAC481-1D71-4493-9DE3-89891E00EC25}" type="presOf" srcId="{CF3F083C-DC5C-4DD1-8956-94F8E506B9A6}" destId="{8D9F7382-FA82-4F52-9B3B-1E39A3A5A5F5}" srcOrd="0" destOrd="0" presId="urn:microsoft.com/office/officeart/2005/8/layout/hierarchy1"/>
    <dgm:cxn modelId="{AC9E7D68-B87E-4DD9-852A-18C9164B5D51}" type="presOf" srcId="{9393CBC0-233E-4BBB-BA50-A7716E3DC89C}" destId="{ECDE3AF5-E300-4DE7-BEA7-EF184D893564}" srcOrd="0" destOrd="0" presId="urn:microsoft.com/office/officeart/2005/8/layout/hierarchy1"/>
    <dgm:cxn modelId="{A4E29D2A-72E3-4D49-8D80-CF040FAD09C1}" type="presOf" srcId="{CFFE14A3-C52E-4039-9D91-41BFB5ABEB62}" destId="{95B92EA0-2524-4D24-B8FD-F27FCECAAE57}" srcOrd="0" destOrd="0" presId="urn:microsoft.com/office/officeart/2005/8/layout/hierarchy1"/>
    <dgm:cxn modelId="{BECAB154-982E-488A-BC81-18DC65A222DE}" type="presOf" srcId="{A990B73C-FF0A-477D-A89B-01E29E97643B}" destId="{1AB8EE4F-1010-4709-A043-2EDE35B9F430}" srcOrd="0" destOrd="0" presId="urn:microsoft.com/office/officeart/2005/8/layout/hierarchy1"/>
    <dgm:cxn modelId="{8AEBBAD1-1CF9-4AB8-9466-EA105F03226D}" type="presOf" srcId="{A4C87E30-A131-402A-B3AA-B572E4BD15D1}" destId="{D63D60A7-DA23-4562-8811-4B78367E3464}" srcOrd="0" destOrd="0" presId="urn:microsoft.com/office/officeart/2005/8/layout/hierarchy1"/>
    <dgm:cxn modelId="{16D5A048-4D94-4331-AB6B-C9FE2ED1433A}" type="presOf" srcId="{02D79C1C-8324-4713-B7D0-1838A6AA9A67}" destId="{088D89FB-75C2-47ED-B3D7-5BAC406A468C}" srcOrd="0" destOrd="0" presId="urn:microsoft.com/office/officeart/2005/8/layout/hierarchy1"/>
    <dgm:cxn modelId="{4F2E41C4-6A4F-466D-AD79-B073A9639E23}" type="presOf" srcId="{81590C87-B05A-494B-995D-B85673780772}" destId="{CB0351B9-6DC6-4A7C-BC94-EB59ED7ED711}" srcOrd="0" destOrd="0" presId="urn:microsoft.com/office/officeart/2005/8/layout/hierarchy1"/>
    <dgm:cxn modelId="{47ABF8A3-3938-4BFB-91C7-A9C6C3D4DF7A}" type="presOf" srcId="{9A198F58-C0B0-41E1-A47A-4D3A48111F90}" destId="{02E55216-7615-4DC3-8DF5-3D7DF526B447}" srcOrd="0" destOrd="0" presId="urn:microsoft.com/office/officeart/2005/8/layout/hierarchy1"/>
    <dgm:cxn modelId="{447B5F95-E421-4794-AA53-37DABF0C6FC5}" type="presOf" srcId="{83C0CE7A-20E8-448A-8B40-3D05D78B857F}" destId="{B0647575-E243-4127-9375-8ED6A1D0F78E}" srcOrd="0" destOrd="0" presId="urn:microsoft.com/office/officeart/2005/8/layout/hierarchy1"/>
    <dgm:cxn modelId="{113003DF-7BBA-4353-99DA-F7D9A83C101C}" type="presOf" srcId="{F7E62353-1BFF-4595-8B81-A21B955805B6}" destId="{CA7104F3-DE40-43AC-B0F0-E507F7375985}" srcOrd="0" destOrd="0" presId="urn:microsoft.com/office/officeart/2005/8/layout/hierarchy1"/>
    <dgm:cxn modelId="{AA214677-56E1-4261-85BF-1391E15A663B}" type="presOf" srcId="{9046208D-1179-431B-A3C0-952FABB29492}" destId="{E8F85F69-574E-45FE-B4AA-B56FD154F440}" srcOrd="0" destOrd="0" presId="urn:microsoft.com/office/officeart/2005/8/layout/hierarchy1"/>
    <dgm:cxn modelId="{CE5906F3-DE0C-42FC-8A5E-70946593A449}" type="presOf" srcId="{D399190C-104A-457E-8B42-9803F33E38DB}" destId="{6728C701-54E4-4666-B99B-5E6817BB302F}" srcOrd="0" destOrd="0" presId="urn:microsoft.com/office/officeart/2005/8/layout/hierarchy1"/>
    <dgm:cxn modelId="{85281996-351B-4D5D-B7FB-78C398EEA604}" type="presOf" srcId="{4836BAF4-3D4E-4F9E-8D65-34D394648369}" destId="{8CCD5A26-C6A2-4778-B30B-993BC866E3BD}" srcOrd="0" destOrd="0" presId="urn:microsoft.com/office/officeart/2005/8/layout/hierarchy1"/>
    <dgm:cxn modelId="{C7AF36FB-7C86-42B8-8309-6640AA876FE1}" srcId="{5766A5A5-5CA2-45FF-A215-D3778E531E9B}" destId="{BF49E634-5C59-4E8F-AD3F-0A3CC35BACB0}" srcOrd="2" destOrd="0" parTransId="{1EBB266B-C2B8-4B83-8452-DE970FE7BDBD}" sibTransId="{72A3C732-AF64-4134-A9ED-46A93DD04D68}"/>
    <dgm:cxn modelId="{7D2F16FA-D125-49BE-A880-CFADAEB2C080}" srcId="{7EA5F9B5-CB19-4842-876C-11443BF376B7}" destId="{CE0BBDB1-1BB0-4234-95B2-160B3E023351}" srcOrd="2" destOrd="0" parTransId="{3E68AC7F-081C-4062-B568-425A7AA07D42}" sibTransId="{F40EBB17-DE70-439F-A449-C66ADF5BEBBB}"/>
    <dgm:cxn modelId="{D3E4391D-8221-498D-95B9-F63CA6F86692}" srcId="{C8481B29-150C-4522-94B6-E0DDA907FE73}" destId="{4D0B92A8-8E51-4D7F-A38F-F468471414B1}" srcOrd="1" destOrd="0" parTransId="{0739EC96-8D23-4EE0-99FB-0A3E7AAB3D5D}" sibTransId="{27A74FE4-B674-4E1A-9F8E-ED9EDBDCBF7A}"/>
    <dgm:cxn modelId="{728B62B8-432A-4118-B99F-31CAA14199D1}" type="presOf" srcId="{C60D7598-8367-468E-B340-32E27D96E611}" destId="{6A1394C7-DA19-41DE-A4D9-74DDA42B2556}" srcOrd="0" destOrd="0" presId="urn:microsoft.com/office/officeart/2005/8/layout/hierarchy1"/>
    <dgm:cxn modelId="{FAE866E4-89A6-40D7-8C1A-B8C13B76ABFB}" type="presOf" srcId="{7EA5F9B5-CB19-4842-876C-11443BF376B7}" destId="{C5F41C48-085E-4CBE-A497-D3A96D27CF76}" srcOrd="0" destOrd="0" presId="urn:microsoft.com/office/officeart/2005/8/layout/hierarchy1"/>
    <dgm:cxn modelId="{DC32E34B-56E3-467E-AC94-EE2011359AE4}" type="presOf" srcId="{989B4455-2553-4C9F-84C3-080DD5E0AF68}" destId="{61878387-F3E5-438D-BE12-3F3B4281CBEC}" srcOrd="0" destOrd="0" presId="urn:microsoft.com/office/officeart/2005/8/layout/hierarchy1"/>
    <dgm:cxn modelId="{301276EE-A479-4CF3-A31B-5639FABCA678}" srcId="{7EA5F9B5-CB19-4842-876C-11443BF376B7}" destId="{524ABA84-596D-4640-94F9-6C416540C20D}" srcOrd="4" destOrd="0" parTransId="{9046208D-1179-431B-A3C0-952FABB29492}" sibTransId="{917F893A-5CB7-4A9F-A051-212A06ED3485}"/>
    <dgm:cxn modelId="{3D30160B-65B2-4CD0-9E64-181544054FB6}" type="presOf" srcId="{C0B28BD2-52CC-4D2E-BC44-810B7145174C}" destId="{07EF169F-369D-4B7F-A8C0-3A59F8C696AE}" srcOrd="0" destOrd="0" presId="urn:microsoft.com/office/officeart/2005/8/layout/hierarchy1"/>
    <dgm:cxn modelId="{9C87E3C7-7455-4F9F-9322-0A99ADC97211}" srcId="{EE88AEA9-7D0B-43E2-BB92-7850A74810EC}" destId="{0DF9CD09-A9D7-4166-94F1-67117FCC11D8}" srcOrd="0" destOrd="0" parTransId="{7BAAAA2B-F791-4987-A259-D0269E107B27}" sibTransId="{2635898C-94A5-4666-B931-981C12953E1F}"/>
    <dgm:cxn modelId="{34866321-BE02-4FCD-8C91-7BD18E9769E9}" type="presOf" srcId="{1B9D347D-1F48-4519-9E16-5C130DD62E88}" destId="{23C9221A-CB91-480F-8E14-F1FB9B0202EC}" srcOrd="0" destOrd="0" presId="urn:microsoft.com/office/officeart/2005/8/layout/hierarchy1"/>
    <dgm:cxn modelId="{4CBAD343-ADB5-4DD8-8A7E-DFAD66EDFE9E}" type="presOf" srcId="{7BAAAA2B-F791-4987-A259-D0269E107B27}" destId="{803A9AC5-A7E0-453E-9AA4-191B0C3F8316}" srcOrd="0" destOrd="0" presId="urn:microsoft.com/office/officeart/2005/8/layout/hierarchy1"/>
    <dgm:cxn modelId="{0C7A7F39-3CAE-4112-BA7F-67EE7AF50A6B}" type="presOf" srcId="{75AA6ABB-C848-4CFD-9040-B54AB12650B3}" destId="{E685B293-47CD-4A8B-BC43-F7EB3183110A}" srcOrd="0" destOrd="0" presId="urn:microsoft.com/office/officeart/2005/8/layout/hierarchy1"/>
    <dgm:cxn modelId="{BBDE9B7B-6CEC-466C-8D41-ADEA74EDBDBB}" type="presOf" srcId="{6E0BE740-B672-4DE0-92B1-7FBD69559202}" destId="{3189CFAF-4E43-47EF-BDC2-6276F3CD1314}" srcOrd="0" destOrd="0" presId="urn:microsoft.com/office/officeart/2005/8/layout/hierarchy1"/>
    <dgm:cxn modelId="{6091E5D1-1F8B-40AF-90EE-4506594E4DC2}" srcId="{73D5127C-00EC-41FE-BA40-C9266F8EA620}" destId="{CDCB1B63-DDB7-4915-9BE7-F7DC90C6C464}" srcOrd="0" destOrd="0" parTransId="{86BB662F-1420-4F7C-841D-7A6637A6FD92}" sibTransId="{D71B2DD4-B6CF-4819-B29A-8AB0903EF27B}"/>
    <dgm:cxn modelId="{B0326F77-21E9-49E5-844B-29404EC7BC82}" type="presOf" srcId="{E482A8AC-D423-4D99-BDA7-76F8D81D4E30}" destId="{936B901F-A3C5-4149-B88F-8DABE40CC8FF}" srcOrd="0" destOrd="0" presId="urn:microsoft.com/office/officeart/2005/8/layout/hierarchy1"/>
    <dgm:cxn modelId="{E3E23A67-FB41-446E-937B-6037A4CB68B9}" type="presOf" srcId="{86BB662F-1420-4F7C-841D-7A6637A6FD92}" destId="{232F36D6-04D0-4D8B-9174-DD5BD9A6430D}" srcOrd="0" destOrd="0" presId="urn:microsoft.com/office/officeart/2005/8/layout/hierarchy1"/>
    <dgm:cxn modelId="{454059BC-E867-4614-8E41-1CB354AC021F}" srcId="{5766A5A5-5CA2-45FF-A215-D3778E531E9B}" destId="{CF3F083C-DC5C-4DD1-8956-94F8E506B9A6}" srcOrd="0" destOrd="0" parTransId="{75AA6ABB-C848-4CFD-9040-B54AB12650B3}" sibTransId="{F293F5EF-2CD4-4627-BE46-8AFEA434298B}"/>
    <dgm:cxn modelId="{F378776F-4618-4EDC-8DD7-B9060E195481}" srcId="{EE88AEA9-7D0B-43E2-BB92-7850A74810EC}" destId="{9900335D-50DF-4B6B-A47F-AA216E04A8CB}" srcOrd="2" destOrd="0" parTransId="{F371B979-CA99-4A01-9E1D-B47841798B35}" sibTransId="{F2D7444C-181C-4BD7-9C01-4A7128660AC7}"/>
    <dgm:cxn modelId="{EFB0A406-10F8-40D6-AE19-CBB30904E0E7}" type="presParOf" srcId="{C21DECAF-0D92-43E4-B2CD-33B5D2DA0F65}" destId="{7B84A8A7-F455-4F79-BB8D-5922B5D05327}" srcOrd="0" destOrd="0" presId="urn:microsoft.com/office/officeart/2005/8/layout/hierarchy1"/>
    <dgm:cxn modelId="{3AC767D4-DB74-4EBA-8D1B-AF45AD80103F}" type="presParOf" srcId="{7B84A8A7-F455-4F79-BB8D-5922B5D05327}" destId="{599F814A-6117-41B4-A772-E2F646775F04}" srcOrd="0" destOrd="0" presId="urn:microsoft.com/office/officeart/2005/8/layout/hierarchy1"/>
    <dgm:cxn modelId="{216A06A9-0EDB-46B0-88DA-D86BD24B437D}" type="presParOf" srcId="{599F814A-6117-41B4-A772-E2F646775F04}" destId="{A547DE8C-5403-4619-9C06-89739631EAD0}" srcOrd="0" destOrd="0" presId="urn:microsoft.com/office/officeart/2005/8/layout/hierarchy1"/>
    <dgm:cxn modelId="{7A659829-B95B-4ACB-9957-B18B81FC344D}" type="presParOf" srcId="{599F814A-6117-41B4-A772-E2F646775F04}" destId="{663F2C31-10F4-45D1-8A27-83A035F2A3DF}" srcOrd="1" destOrd="0" presId="urn:microsoft.com/office/officeart/2005/8/layout/hierarchy1"/>
    <dgm:cxn modelId="{DE8FF817-62CC-44C0-A202-239EA872CE94}" type="presParOf" srcId="{7B84A8A7-F455-4F79-BB8D-5922B5D05327}" destId="{B38F6141-B540-453C-BB2A-B4B554472B92}" srcOrd="1" destOrd="0" presId="urn:microsoft.com/office/officeart/2005/8/layout/hierarchy1"/>
    <dgm:cxn modelId="{E3655CA3-74C1-4F02-8097-8462FBC04A04}" type="presParOf" srcId="{B38F6141-B540-453C-BB2A-B4B554472B92}" destId="{803A9AC5-A7E0-453E-9AA4-191B0C3F8316}" srcOrd="0" destOrd="0" presId="urn:microsoft.com/office/officeart/2005/8/layout/hierarchy1"/>
    <dgm:cxn modelId="{9A072D72-979B-4FD9-AB6D-1F71C399F418}" type="presParOf" srcId="{B38F6141-B540-453C-BB2A-B4B554472B92}" destId="{C9A25826-EB9A-49AE-AC34-1E9B57048156}" srcOrd="1" destOrd="0" presId="urn:microsoft.com/office/officeart/2005/8/layout/hierarchy1"/>
    <dgm:cxn modelId="{41C0DD97-8A80-4635-A074-6A6DFC72809A}" type="presParOf" srcId="{C9A25826-EB9A-49AE-AC34-1E9B57048156}" destId="{8E0FB292-5B64-4F29-9D6C-3444FD843844}" srcOrd="0" destOrd="0" presId="urn:microsoft.com/office/officeart/2005/8/layout/hierarchy1"/>
    <dgm:cxn modelId="{0D3856F5-2737-48AE-A819-1CAC145D398C}" type="presParOf" srcId="{8E0FB292-5B64-4F29-9D6C-3444FD843844}" destId="{9A9AB1B9-1367-49E9-9973-D616CB9C0B1E}" srcOrd="0" destOrd="0" presId="urn:microsoft.com/office/officeart/2005/8/layout/hierarchy1"/>
    <dgm:cxn modelId="{90EF568C-32D1-4354-931B-0EEF20257B69}" type="presParOf" srcId="{8E0FB292-5B64-4F29-9D6C-3444FD843844}" destId="{26FA4929-803B-4A42-B6DB-4BCD98A3FCC8}" srcOrd="1" destOrd="0" presId="urn:microsoft.com/office/officeart/2005/8/layout/hierarchy1"/>
    <dgm:cxn modelId="{F35E1F18-49F6-44CF-8F91-422F89065F08}" type="presParOf" srcId="{C9A25826-EB9A-49AE-AC34-1E9B57048156}" destId="{4B5865A8-C50E-44C8-B689-1A3FF3096877}" srcOrd="1" destOrd="0" presId="urn:microsoft.com/office/officeart/2005/8/layout/hierarchy1"/>
    <dgm:cxn modelId="{A8096029-1A52-488F-9070-8F6A04AE7B79}" type="presParOf" srcId="{4B5865A8-C50E-44C8-B689-1A3FF3096877}" destId="{D63D60A7-DA23-4562-8811-4B78367E3464}" srcOrd="0" destOrd="0" presId="urn:microsoft.com/office/officeart/2005/8/layout/hierarchy1"/>
    <dgm:cxn modelId="{526100DD-C9F3-4807-AEEF-EB25B5AD6C0F}" type="presParOf" srcId="{4B5865A8-C50E-44C8-B689-1A3FF3096877}" destId="{DD35EA3B-9EF9-444F-B97A-E79D85862F5F}" srcOrd="1" destOrd="0" presId="urn:microsoft.com/office/officeart/2005/8/layout/hierarchy1"/>
    <dgm:cxn modelId="{4563DB12-F69E-4879-9CA6-13E5852F98EC}" type="presParOf" srcId="{DD35EA3B-9EF9-444F-B97A-E79D85862F5F}" destId="{169EAC5D-93E2-4B2A-A9D6-00458363AD88}" srcOrd="0" destOrd="0" presId="urn:microsoft.com/office/officeart/2005/8/layout/hierarchy1"/>
    <dgm:cxn modelId="{347CD8F3-A018-454E-83EB-4513DE00FC2B}" type="presParOf" srcId="{169EAC5D-93E2-4B2A-A9D6-00458363AD88}" destId="{0B1B6D03-03A3-45FB-9772-21A605435DB1}" srcOrd="0" destOrd="0" presId="urn:microsoft.com/office/officeart/2005/8/layout/hierarchy1"/>
    <dgm:cxn modelId="{BA18ADAB-64F8-4B08-9AC0-446FD9145BF5}" type="presParOf" srcId="{169EAC5D-93E2-4B2A-A9D6-00458363AD88}" destId="{C5F41C48-085E-4CBE-A497-D3A96D27CF76}" srcOrd="1" destOrd="0" presId="urn:microsoft.com/office/officeart/2005/8/layout/hierarchy1"/>
    <dgm:cxn modelId="{1F90EA68-7E05-4777-AFC2-63C2CA137BB4}" type="presParOf" srcId="{DD35EA3B-9EF9-444F-B97A-E79D85862F5F}" destId="{6329A94F-5955-4C4C-BDCD-CBF016561E44}" srcOrd="1" destOrd="0" presId="urn:microsoft.com/office/officeart/2005/8/layout/hierarchy1"/>
    <dgm:cxn modelId="{095B0052-E19C-4EB0-B7B4-6D048798CF3C}" type="presParOf" srcId="{6329A94F-5955-4C4C-BDCD-CBF016561E44}" destId="{9EE1183E-6CB6-4546-AB8B-0A936EAEF7D3}" srcOrd="0" destOrd="0" presId="urn:microsoft.com/office/officeart/2005/8/layout/hierarchy1"/>
    <dgm:cxn modelId="{BC47AD1C-7AED-420D-BF33-90F37D920636}" type="presParOf" srcId="{6329A94F-5955-4C4C-BDCD-CBF016561E44}" destId="{B93A204B-11B0-4440-A563-E33404319C8C}" srcOrd="1" destOrd="0" presId="urn:microsoft.com/office/officeart/2005/8/layout/hierarchy1"/>
    <dgm:cxn modelId="{743DFC72-AABD-4FD9-9A90-77920965A66A}" type="presParOf" srcId="{B93A204B-11B0-4440-A563-E33404319C8C}" destId="{7142D2DC-2C91-4902-9E9B-DF510AA2A2EA}" srcOrd="0" destOrd="0" presId="urn:microsoft.com/office/officeart/2005/8/layout/hierarchy1"/>
    <dgm:cxn modelId="{713DFB4E-ED60-4383-879E-EB883B0CBD1A}" type="presParOf" srcId="{7142D2DC-2C91-4902-9E9B-DF510AA2A2EA}" destId="{6346B789-D3F9-4065-A754-1FBC2EA95BDE}" srcOrd="0" destOrd="0" presId="urn:microsoft.com/office/officeart/2005/8/layout/hierarchy1"/>
    <dgm:cxn modelId="{4039E860-7A17-4315-B819-F2B2D12011D6}" type="presParOf" srcId="{7142D2DC-2C91-4902-9E9B-DF510AA2A2EA}" destId="{C5C7F558-CA3D-44E6-BD26-0217D5639F20}" srcOrd="1" destOrd="0" presId="urn:microsoft.com/office/officeart/2005/8/layout/hierarchy1"/>
    <dgm:cxn modelId="{F70FFEC9-5B12-4D22-AC31-B2093998F8E1}" type="presParOf" srcId="{B93A204B-11B0-4440-A563-E33404319C8C}" destId="{D4866A0D-01AF-4C56-BB70-63462BF0E6BF}" srcOrd="1" destOrd="0" presId="urn:microsoft.com/office/officeart/2005/8/layout/hierarchy1"/>
    <dgm:cxn modelId="{AEDF517B-5D38-4B0C-A86F-D17B00218C2D}" type="presParOf" srcId="{D4866A0D-01AF-4C56-BB70-63462BF0E6BF}" destId="{689B380E-1415-4A0B-96F6-4F6AA4BBB9B9}" srcOrd="0" destOrd="0" presId="urn:microsoft.com/office/officeart/2005/8/layout/hierarchy1"/>
    <dgm:cxn modelId="{3DC7EB1E-AE37-46CE-91F9-49F731642D8D}" type="presParOf" srcId="{D4866A0D-01AF-4C56-BB70-63462BF0E6BF}" destId="{B80BF5D1-A1FA-41DD-9816-7FDFFC66F076}" srcOrd="1" destOrd="0" presId="urn:microsoft.com/office/officeart/2005/8/layout/hierarchy1"/>
    <dgm:cxn modelId="{2C2129C8-E56D-494B-B67E-928A9BF7F231}" type="presParOf" srcId="{B80BF5D1-A1FA-41DD-9816-7FDFFC66F076}" destId="{A88FEC04-61CA-4B1A-BCB9-C5A21B443691}" srcOrd="0" destOrd="0" presId="urn:microsoft.com/office/officeart/2005/8/layout/hierarchy1"/>
    <dgm:cxn modelId="{BE6D458B-7F8F-4967-B531-1C806CFB37EA}" type="presParOf" srcId="{A88FEC04-61CA-4B1A-BCB9-C5A21B443691}" destId="{8A833591-9B7B-40C9-A6B0-2F31D571880F}" srcOrd="0" destOrd="0" presId="urn:microsoft.com/office/officeart/2005/8/layout/hierarchy1"/>
    <dgm:cxn modelId="{F47A666D-BF0F-43A0-8851-FB676859C3F4}" type="presParOf" srcId="{A88FEC04-61CA-4B1A-BCB9-C5A21B443691}" destId="{8D094AAB-CA44-4219-9022-6CF9B547926C}" srcOrd="1" destOrd="0" presId="urn:microsoft.com/office/officeart/2005/8/layout/hierarchy1"/>
    <dgm:cxn modelId="{4ED85691-25F2-418C-B2F8-C87014F99355}" type="presParOf" srcId="{B80BF5D1-A1FA-41DD-9816-7FDFFC66F076}" destId="{3B53245E-A7D0-4D0E-A06B-E7EB68E1B20C}" srcOrd="1" destOrd="0" presId="urn:microsoft.com/office/officeart/2005/8/layout/hierarchy1"/>
    <dgm:cxn modelId="{6B5A295F-6F45-4CE0-9463-B68D8C66FC1B}" type="presParOf" srcId="{D4866A0D-01AF-4C56-BB70-63462BF0E6BF}" destId="{44701700-62A1-4882-8307-EADBFF75B306}" srcOrd="2" destOrd="0" presId="urn:microsoft.com/office/officeart/2005/8/layout/hierarchy1"/>
    <dgm:cxn modelId="{C469B9EA-E358-493D-94C1-0D44EBDE3DBD}" type="presParOf" srcId="{D4866A0D-01AF-4C56-BB70-63462BF0E6BF}" destId="{DEBCB7D9-0C0E-4F0D-B49B-7376F3C26545}" srcOrd="3" destOrd="0" presId="urn:microsoft.com/office/officeart/2005/8/layout/hierarchy1"/>
    <dgm:cxn modelId="{52366962-1D70-4A01-BADB-CB19DA670212}" type="presParOf" srcId="{DEBCB7D9-0C0E-4F0D-B49B-7376F3C26545}" destId="{45644772-6098-47FF-A248-27F5C26D1B34}" srcOrd="0" destOrd="0" presId="urn:microsoft.com/office/officeart/2005/8/layout/hierarchy1"/>
    <dgm:cxn modelId="{E552FFEA-2781-41EC-A269-777DDFAE20A3}" type="presParOf" srcId="{45644772-6098-47FF-A248-27F5C26D1B34}" destId="{6B55477F-D360-4262-81DF-300BFEFE24CF}" srcOrd="0" destOrd="0" presId="urn:microsoft.com/office/officeart/2005/8/layout/hierarchy1"/>
    <dgm:cxn modelId="{09AD122B-003F-4D50-BCBB-237CBD9AF13C}" type="presParOf" srcId="{45644772-6098-47FF-A248-27F5C26D1B34}" destId="{3ADD62E3-B347-428A-BFDA-926DAA23CE60}" srcOrd="1" destOrd="0" presId="urn:microsoft.com/office/officeart/2005/8/layout/hierarchy1"/>
    <dgm:cxn modelId="{A9C855ED-6EC7-42AC-AC60-35DF48D31EB5}" type="presParOf" srcId="{DEBCB7D9-0C0E-4F0D-B49B-7376F3C26545}" destId="{4AAAC027-1759-4994-AD28-5DA09C5EB1BC}" srcOrd="1" destOrd="0" presId="urn:microsoft.com/office/officeart/2005/8/layout/hierarchy1"/>
    <dgm:cxn modelId="{C31D95A3-911A-4A0C-A56F-049CE007A4B3}" type="presParOf" srcId="{D4866A0D-01AF-4C56-BB70-63462BF0E6BF}" destId="{BC3B13E6-AEA7-4B72-8DA6-25908656477E}" srcOrd="4" destOrd="0" presId="urn:microsoft.com/office/officeart/2005/8/layout/hierarchy1"/>
    <dgm:cxn modelId="{AF327CED-CE4A-450A-96A3-721B1D732970}" type="presParOf" srcId="{D4866A0D-01AF-4C56-BB70-63462BF0E6BF}" destId="{EA94EA8F-42D7-424A-9E78-E8D1C3BA2224}" srcOrd="5" destOrd="0" presId="urn:microsoft.com/office/officeart/2005/8/layout/hierarchy1"/>
    <dgm:cxn modelId="{7A6ACDDD-6866-4BD5-8FE7-9D15AFC701C0}" type="presParOf" srcId="{EA94EA8F-42D7-424A-9E78-E8D1C3BA2224}" destId="{78B7719F-9C34-4283-9E9F-F38124E2D67E}" srcOrd="0" destOrd="0" presId="urn:microsoft.com/office/officeart/2005/8/layout/hierarchy1"/>
    <dgm:cxn modelId="{DCBF37F6-E0CD-4836-81AD-5DE592A3A185}" type="presParOf" srcId="{78B7719F-9C34-4283-9E9F-F38124E2D67E}" destId="{B9F65900-139C-4F74-9FF9-621C7ABE6A02}" srcOrd="0" destOrd="0" presId="urn:microsoft.com/office/officeart/2005/8/layout/hierarchy1"/>
    <dgm:cxn modelId="{C0EBA94C-8B32-40B7-AE9A-139E4BEE8B67}" type="presParOf" srcId="{78B7719F-9C34-4283-9E9F-F38124E2D67E}" destId="{E040A751-449B-4F93-B285-83D25E6E49CD}" srcOrd="1" destOrd="0" presId="urn:microsoft.com/office/officeart/2005/8/layout/hierarchy1"/>
    <dgm:cxn modelId="{10728C2A-6666-4D06-9362-47F68FF43556}" type="presParOf" srcId="{EA94EA8F-42D7-424A-9E78-E8D1C3BA2224}" destId="{F7CFED92-1B93-4560-BAC4-96764D771C2F}" srcOrd="1" destOrd="0" presId="urn:microsoft.com/office/officeart/2005/8/layout/hierarchy1"/>
    <dgm:cxn modelId="{8D6478A6-225D-4EED-AD1D-BBA34E98CE1D}" type="presParOf" srcId="{D4866A0D-01AF-4C56-BB70-63462BF0E6BF}" destId="{6728C701-54E4-4666-B99B-5E6817BB302F}" srcOrd="6" destOrd="0" presId="urn:microsoft.com/office/officeart/2005/8/layout/hierarchy1"/>
    <dgm:cxn modelId="{C4A3E0B6-1672-4A51-BC75-FAA3B3524B04}" type="presParOf" srcId="{D4866A0D-01AF-4C56-BB70-63462BF0E6BF}" destId="{9BF81604-95A1-4262-8BDC-0F0A0004A045}" srcOrd="7" destOrd="0" presId="urn:microsoft.com/office/officeart/2005/8/layout/hierarchy1"/>
    <dgm:cxn modelId="{98E924A2-0514-4695-925D-185BB3B5E55B}" type="presParOf" srcId="{9BF81604-95A1-4262-8BDC-0F0A0004A045}" destId="{F8F9B634-7A33-4DC5-97D5-79593E1B600C}" srcOrd="0" destOrd="0" presId="urn:microsoft.com/office/officeart/2005/8/layout/hierarchy1"/>
    <dgm:cxn modelId="{802735A0-4DA7-4EBC-848C-8CBF8F92F7C7}" type="presParOf" srcId="{F8F9B634-7A33-4DC5-97D5-79593E1B600C}" destId="{1F70711A-B50F-4270-B8F6-F50B0DD2822C}" srcOrd="0" destOrd="0" presId="urn:microsoft.com/office/officeart/2005/8/layout/hierarchy1"/>
    <dgm:cxn modelId="{814AE090-5C14-40D3-91FC-E5E56F59CCD5}" type="presParOf" srcId="{F8F9B634-7A33-4DC5-97D5-79593E1B600C}" destId="{51DAC7E0-0378-4038-82A5-2C3BBF43117F}" srcOrd="1" destOrd="0" presId="urn:microsoft.com/office/officeart/2005/8/layout/hierarchy1"/>
    <dgm:cxn modelId="{4318A861-7F55-4954-9084-86AF33D9C79A}" type="presParOf" srcId="{9BF81604-95A1-4262-8BDC-0F0A0004A045}" destId="{BCA6D95E-7314-4072-95E9-C4373CC8B4FA}" srcOrd="1" destOrd="0" presId="urn:microsoft.com/office/officeart/2005/8/layout/hierarchy1"/>
    <dgm:cxn modelId="{306F9079-6540-4CAE-A6C3-ECE4866B7D38}" type="presParOf" srcId="{BCA6D95E-7314-4072-95E9-C4373CC8B4FA}" destId="{A34DF56B-F73E-45DC-B233-F99613674B8A}" srcOrd="0" destOrd="0" presId="urn:microsoft.com/office/officeart/2005/8/layout/hierarchy1"/>
    <dgm:cxn modelId="{E67980CC-4401-4817-BC6D-72B06B09E5B1}" type="presParOf" srcId="{BCA6D95E-7314-4072-95E9-C4373CC8B4FA}" destId="{11D4D969-7E99-4281-BCBE-4933D7F34727}" srcOrd="1" destOrd="0" presId="urn:microsoft.com/office/officeart/2005/8/layout/hierarchy1"/>
    <dgm:cxn modelId="{8C3991EF-4A9F-4E79-AEBC-DB9CC041EAB2}" type="presParOf" srcId="{11D4D969-7E99-4281-BCBE-4933D7F34727}" destId="{25A3176A-8FCA-4FFD-A256-8057AD5C2206}" srcOrd="0" destOrd="0" presId="urn:microsoft.com/office/officeart/2005/8/layout/hierarchy1"/>
    <dgm:cxn modelId="{4DCDC1A6-8C80-4BD6-AD94-5FBEDDE262C1}" type="presParOf" srcId="{25A3176A-8FCA-4FFD-A256-8057AD5C2206}" destId="{BFA193AE-F803-4B34-92E8-82EF3F8A101A}" srcOrd="0" destOrd="0" presId="urn:microsoft.com/office/officeart/2005/8/layout/hierarchy1"/>
    <dgm:cxn modelId="{CB64F2BD-483A-4449-B92F-30A34000FD35}" type="presParOf" srcId="{25A3176A-8FCA-4FFD-A256-8057AD5C2206}" destId="{AA01B44E-CEE0-4F80-96A8-6FCDD3ADE20C}" srcOrd="1" destOrd="0" presId="urn:microsoft.com/office/officeart/2005/8/layout/hierarchy1"/>
    <dgm:cxn modelId="{234785E3-EFDF-4AFC-A73F-1FAE44BAD6E5}" type="presParOf" srcId="{11D4D969-7E99-4281-BCBE-4933D7F34727}" destId="{3CEACEBF-FA5E-461F-ACFA-998D35B90C56}" srcOrd="1" destOrd="0" presId="urn:microsoft.com/office/officeart/2005/8/layout/hierarchy1"/>
    <dgm:cxn modelId="{00EC0999-24B7-47C4-A8A9-2CCCE7E80926}" type="presParOf" srcId="{BCA6D95E-7314-4072-95E9-C4373CC8B4FA}" destId="{9E011907-F5FB-4049-BD20-B6C5E48CC0FD}" srcOrd="2" destOrd="0" presId="urn:microsoft.com/office/officeart/2005/8/layout/hierarchy1"/>
    <dgm:cxn modelId="{0BA68206-2766-4D4F-B882-588145B122E4}" type="presParOf" srcId="{BCA6D95E-7314-4072-95E9-C4373CC8B4FA}" destId="{41443C6D-1307-4484-873D-FD3AE32FDC50}" srcOrd="3" destOrd="0" presId="urn:microsoft.com/office/officeart/2005/8/layout/hierarchy1"/>
    <dgm:cxn modelId="{1CABC404-2768-4061-AEB9-27A089D07463}" type="presParOf" srcId="{41443C6D-1307-4484-873D-FD3AE32FDC50}" destId="{45CD2C94-B837-45C2-BD5F-C721B2F89334}" srcOrd="0" destOrd="0" presId="urn:microsoft.com/office/officeart/2005/8/layout/hierarchy1"/>
    <dgm:cxn modelId="{001560C8-4BC0-47A2-A4C5-C5ED0D825BD1}" type="presParOf" srcId="{45CD2C94-B837-45C2-BD5F-C721B2F89334}" destId="{9585AB90-CB1B-4B72-8AAA-75C8465F1CD6}" srcOrd="0" destOrd="0" presId="urn:microsoft.com/office/officeart/2005/8/layout/hierarchy1"/>
    <dgm:cxn modelId="{7BB6A785-2E33-4A1E-94C2-32BB79FD5512}" type="presParOf" srcId="{45CD2C94-B837-45C2-BD5F-C721B2F89334}" destId="{714364EF-F807-4CCE-9A67-E9A3D17F03BB}" srcOrd="1" destOrd="0" presId="urn:microsoft.com/office/officeart/2005/8/layout/hierarchy1"/>
    <dgm:cxn modelId="{52D8E8DD-7CBD-411E-8443-72DD41BAE43E}" type="presParOf" srcId="{41443C6D-1307-4484-873D-FD3AE32FDC50}" destId="{157146E3-C0EB-4132-8A11-E9ECDF02B20A}" srcOrd="1" destOrd="0" presId="urn:microsoft.com/office/officeart/2005/8/layout/hierarchy1"/>
    <dgm:cxn modelId="{D1AA6416-A700-4FD6-9716-D096809D8125}" type="presParOf" srcId="{6329A94F-5955-4C4C-BDCD-CBF016561E44}" destId="{B3740B8F-D603-4437-916F-3278FCE6A603}" srcOrd="2" destOrd="0" presId="urn:microsoft.com/office/officeart/2005/8/layout/hierarchy1"/>
    <dgm:cxn modelId="{844E3B92-441D-405B-92AE-709A5DD85C19}" type="presParOf" srcId="{6329A94F-5955-4C4C-BDCD-CBF016561E44}" destId="{F7B11E1D-AD16-4B05-84A9-39FF9285989F}" srcOrd="3" destOrd="0" presId="urn:microsoft.com/office/officeart/2005/8/layout/hierarchy1"/>
    <dgm:cxn modelId="{0904D2A4-5ADA-4A40-9FA3-9436C657E28B}" type="presParOf" srcId="{F7B11E1D-AD16-4B05-84A9-39FF9285989F}" destId="{C20EB96E-66F6-4354-9581-F2F85F42F6DE}" srcOrd="0" destOrd="0" presId="urn:microsoft.com/office/officeart/2005/8/layout/hierarchy1"/>
    <dgm:cxn modelId="{DEA34414-9744-438A-8057-58BB583DFB13}" type="presParOf" srcId="{C20EB96E-66F6-4354-9581-F2F85F42F6DE}" destId="{FCFC285F-D49C-4929-B3DE-47B5E9E9EF41}" srcOrd="0" destOrd="0" presId="urn:microsoft.com/office/officeart/2005/8/layout/hierarchy1"/>
    <dgm:cxn modelId="{E515ABFD-DA40-45C1-A3DE-5475CD82E41B}" type="presParOf" srcId="{C20EB96E-66F6-4354-9581-F2F85F42F6DE}" destId="{48329A84-6B3C-44A5-9C8E-5BC6C5C46312}" srcOrd="1" destOrd="0" presId="urn:microsoft.com/office/officeart/2005/8/layout/hierarchy1"/>
    <dgm:cxn modelId="{7CAD1C34-09C8-4467-A69D-A4D2D376BFA7}" type="presParOf" srcId="{F7B11E1D-AD16-4B05-84A9-39FF9285989F}" destId="{1B2F3315-9D14-4FCD-931A-972AB7967D56}" srcOrd="1" destOrd="0" presId="urn:microsoft.com/office/officeart/2005/8/layout/hierarchy1"/>
    <dgm:cxn modelId="{C763C2D6-1FBE-4322-A1E7-ABE569C604A5}" type="presParOf" srcId="{1B2F3315-9D14-4FCD-931A-972AB7967D56}" destId="{232F36D6-04D0-4D8B-9174-DD5BD9A6430D}" srcOrd="0" destOrd="0" presId="urn:microsoft.com/office/officeart/2005/8/layout/hierarchy1"/>
    <dgm:cxn modelId="{526CD3BC-82E7-4654-BA49-987960E3197B}" type="presParOf" srcId="{1B2F3315-9D14-4FCD-931A-972AB7967D56}" destId="{1CD07048-72C8-4353-BD77-B09B6B1A57BD}" srcOrd="1" destOrd="0" presId="urn:microsoft.com/office/officeart/2005/8/layout/hierarchy1"/>
    <dgm:cxn modelId="{66448481-6E20-4B30-B8B1-5CB18275795B}" type="presParOf" srcId="{1CD07048-72C8-4353-BD77-B09B6B1A57BD}" destId="{AD642D71-1994-4FB2-9DF8-DFC6869B1D17}" srcOrd="0" destOrd="0" presId="urn:microsoft.com/office/officeart/2005/8/layout/hierarchy1"/>
    <dgm:cxn modelId="{F56EBF01-18FB-4644-AD29-FEF79779373D}" type="presParOf" srcId="{AD642D71-1994-4FB2-9DF8-DFC6869B1D17}" destId="{98899317-4E84-4F54-B8FF-0F19F4E61770}" srcOrd="0" destOrd="0" presId="urn:microsoft.com/office/officeart/2005/8/layout/hierarchy1"/>
    <dgm:cxn modelId="{50351F7B-21D5-4194-B8D4-72B24212D33F}" type="presParOf" srcId="{AD642D71-1994-4FB2-9DF8-DFC6869B1D17}" destId="{6BDC7878-D32B-4FC0-9705-AABCF9CDAE30}" srcOrd="1" destOrd="0" presId="urn:microsoft.com/office/officeart/2005/8/layout/hierarchy1"/>
    <dgm:cxn modelId="{AD0DBCDD-E4F9-4714-94D8-7163A0A4563D}" type="presParOf" srcId="{1CD07048-72C8-4353-BD77-B09B6B1A57BD}" destId="{107AB624-44CF-49D0-8A13-CB024F032C49}" srcOrd="1" destOrd="0" presId="urn:microsoft.com/office/officeart/2005/8/layout/hierarchy1"/>
    <dgm:cxn modelId="{726A7904-D553-40D3-8260-D668BFEB8342}" type="presParOf" srcId="{1B2F3315-9D14-4FCD-931A-972AB7967D56}" destId="{F2623D5F-39B6-4296-A0D5-EE24486DBFCB}" srcOrd="2" destOrd="0" presId="urn:microsoft.com/office/officeart/2005/8/layout/hierarchy1"/>
    <dgm:cxn modelId="{0D4F24E0-5600-4500-BE95-74EE8FA95354}" type="presParOf" srcId="{1B2F3315-9D14-4FCD-931A-972AB7967D56}" destId="{3213483A-B855-49E1-B752-1B644BBA0C37}" srcOrd="3" destOrd="0" presId="urn:microsoft.com/office/officeart/2005/8/layout/hierarchy1"/>
    <dgm:cxn modelId="{9315A4B0-B80B-404D-A3AC-1572AB12BF4C}" type="presParOf" srcId="{3213483A-B855-49E1-B752-1B644BBA0C37}" destId="{301823EA-DDC2-4F72-AACF-5F9D5F0FB106}" srcOrd="0" destOrd="0" presId="urn:microsoft.com/office/officeart/2005/8/layout/hierarchy1"/>
    <dgm:cxn modelId="{E3855AC6-EE32-4C37-8236-08DFB8002E91}" type="presParOf" srcId="{301823EA-DDC2-4F72-AACF-5F9D5F0FB106}" destId="{6B8DDCE5-E3F0-41DC-A184-0B8E1FA54763}" srcOrd="0" destOrd="0" presId="urn:microsoft.com/office/officeart/2005/8/layout/hierarchy1"/>
    <dgm:cxn modelId="{F4D82B82-313B-4FEA-B150-2AA0FDB0CEE1}" type="presParOf" srcId="{301823EA-DDC2-4F72-AACF-5F9D5F0FB106}" destId="{E464FB68-3F43-4A6F-9EC0-666CBC3FEED6}" srcOrd="1" destOrd="0" presId="urn:microsoft.com/office/officeart/2005/8/layout/hierarchy1"/>
    <dgm:cxn modelId="{8832C084-F3B1-4E89-820D-B5C21ECB6F2D}" type="presParOf" srcId="{3213483A-B855-49E1-B752-1B644BBA0C37}" destId="{D9296946-7732-4311-87AE-887B108CA04E}" srcOrd="1" destOrd="0" presId="urn:microsoft.com/office/officeart/2005/8/layout/hierarchy1"/>
    <dgm:cxn modelId="{B225069D-821B-438A-ADF5-DF24E676D740}" type="presParOf" srcId="{6329A94F-5955-4C4C-BDCD-CBF016561E44}" destId="{6B495375-5096-4599-B418-A4EB3FC53CE5}" srcOrd="4" destOrd="0" presId="urn:microsoft.com/office/officeart/2005/8/layout/hierarchy1"/>
    <dgm:cxn modelId="{2E0581A3-9F9F-4384-946A-39AE542BD74D}" type="presParOf" srcId="{6329A94F-5955-4C4C-BDCD-CBF016561E44}" destId="{F8BAC9EF-B039-4E5B-BE73-D056F18A0210}" srcOrd="5" destOrd="0" presId="urn:microsoft.com/office/officeart/2005/8/layout/hierarchy1"/>
    <dgm:cxn modelId="{9434BD69-E91D-45DE-A173-DA2A1C5D02CB}" type="presParOf" srcId="{F8BAC9EF-B039-4E5B-BE73-D056F18A0210}" destId="{41AD77E9-F1A2-4B40-84E3-DB07D363DF48}" srcOrd="0" destOrd="0" presId="urn:microsoft.com/office/officeart/2005/8/layout/hierarchy1"/>
    <dgm:cxn modelId="{01EA9E34-E425-4243-A3C4-590C79C81D39}" type="presParOf" srcId="{41AD77E9-F1A2-4B40-84E3-DB07D363DF48}" destId="{FB977F1E-1AB8-498C-9156-65F62ACA50A4}" srcOrd="0" destOrd="0" presId="urn:microsoft.com/office/officeart/2005/8/layout/hierarchy1"/>
    <dgm:cxn modelId="{C6EE2E9D-CD5C-469E-8974-E292CC6E8285}" type="presParOf" srcId="{41AD77E9-F1A2-4B40-84E3-DB07D363DF48}" destId="{8D507B14-6207-4113-B18A-3E9EF0AEC324}" srcOrd="1" destOrd="0" presId="urn:microsoft.com/office/officeart/2005/8/layout/hierarchy1"/>
    <dgm:cxn modelId="{1457A595-1D9B-43DC-934C-7DB3CB307306}" type="presParOf" srcId="{F8BAC9EF-B039-4E5B-BE73-D056F18A0210}" destId="{B22048CA-C167-46DC-9877-CB3D91DF51A6}" srcOrd="1" destOrd="0" presId="urn:microsoft.com/office/officeart/2005/8/layout/hierarchy1"/>
    <dgm:cxn modelId="{8FFE7BC6-BE3B-44D7-9AA8-6323B66B9D34}" type="presParOf" srcId="{B22048CA-C167-46DC-9877-CB3D91DF51A6}" destId="{F5671DAA-A902-4BA2-8392-AFDC3353B1B9}" srcOrd="0" destOrd="0" presId="urn:microsoft.com/office/officeart/2005/8/layout/hierarchy1"/>
    <dgm:cxn modelId="{1828EED4-2224-493F-B164-B5C0589E3619}" type="presParOf" srcId="{B22048CA-C167-46DC-9877-CB3D91DF51A6}" destId="{51F2A603-BE0D-4E2D-935D-4A06427D76D5}" srcOrd="1" destOrd="0" presId="urn:microsoft.com/office/officeart/2005/8/layout/hierarchy1"/>
    <dgm:cxn modelId="{960E1E88-7998-479C-A161-A738C26671C6}" type="presParOf" srcId="{51F2A603-BE0D-4E2D-935D-4A06427D76D5}" destId="{9B54DD51-068E-4127-B083-95DD2BF11338}" srcOrd="0" destOrd="0" presId="urn:microsoft.com/office/officeart/2005/8/layout/hierarchy1"/>
    <dgm:cxn modelId="{128B2596-6888-4BA1-B435-C308B2D67006}" type="presParOf" srcId="{9B54DD51-068E-4127-B083-95DD2BF11338}" destId="{42FE8441-4DC7-4212-A76C-7D31390791AA}" srcOrd="0" destOrd="0" presId="urn:microsoft.com/office/officeart/2005/8/layout/hierarchy1"/>
    <dgm:cxn modelId="{6474F1A9-3D9D-49ED-96FC-DC77AE43A557}" type="presParOf" srcId="{9B54DD51-068E-4127-B083-95DD2BF11338}" destId="{9D698568-B205-4D8D-A45C-DB4A923B9220}" srcOrd="1" destOrd="0" presId="urn:microsoft.com/office/officeart/2005/8/layout/hierarchy1"/>
    <dgm:cxn modelId="{4FBCF215-C9D9-4302-B756-44BD10DB012C}" type="presParOf" srcId="{51F2A603-BE0D-4E2D-935D-4A06427D76D5}" destId="{D4289888-110E-44B1-8025-E622B3893E7D}" srcOrd="1" destOrd="0" presId="urn:microsoft.com/office/officeart/2005/8/layout/hierarchy1"/>
    <dgm:cxn modelId="{F1915C3B-6423-4E0C-975B-6DF43055EC42}" type="presParOf" srcId="{B22048CA-C167-46DC-9877-CB3D91DF51A6}" destId="{ECDE3AF5-E300-4DE7-BEA7-EF184D893564}" srcOrd="2" destOrd="0" presId="urn:microsoft.com/office/officeart/2005/8/layout/hierarchy1"/>
    <dgm:cxn modelId="{824B5F19-5EBB-43C2-A3B7-F4C383C79C54}" type="presParOf" srcId="{B22048CA-C167-46DC-9877-CB3D91DF51A6}" destId="{EAD09767-58EA-4C79-B804-36881C2EDB34}" srcOrd="3" destOrd="0" presId="urn:microsoft.com/office/officeart/2005/8/layout/hierarchy1"/>
    <dgm:cxn modelId="{992FD9E0-ECA7-4323-B752-7FB6ACE482E6}" type="presParOf" srcId="{EAD09767-58EA-4C79-B804-36881C2EDB34}" destId="{FD4D1610-1A7E-4461-9726-5431AF79E766}" srcOrd="0" destOrd="0" presId="urn:microsoft.com/office/officeart/2005/8/layout/hierarchy1"/>
    <dgm:cxn modelId="{77FA596A-4FED-4EF7-9034-D1725F9BB804}" type="presParOf" srcId="{FD4D1610-1A7E-4461-9726-5431AF79E766}" destId="{48FCD3E7-BFF8-4E1B-A018-D9B6D192C08E}" srcOrd="0" destOrd="0" presId="urn:microsoft.com/office/officeart/2005/8/layout/hierarchy1"/>
    <dgm:cxn modelId="{22E26C86-938A-471C-B0B8-EC888DC71BE1}" type="presParOf" srcId="{FD4D1610-1A7E-4461-9726-5431AF79E766}" destId="{FA800795-7752-4624-83BC-664314C856B6}" srcOrd="1" destOrd="0" presId="urn:microsoft.com/office/officeart/2005/8/layout/hierarchy1"/>
    <dgm:cxn modelId="{03B53EB9-1D3D-49FD-83AB-3DECBFF5DBAC}" type="presParOf" srcId="{EAD09767-58EA-4C79-B804-36881C2EDB34}" destId="{48CC58F9-74B2-44AF-B475-EF26E2F8635B}" srcOrd="1" destOrd="0" presId="urn:microsoft.com/office/officeart/2005/8/layout/hierarchy1"/>
    <dgm:cxn modelId="{FBCDF709-68A4-4FA8-B45C-3F5EF47FF8AF}" type="presParOf" srcId="{6329A94F-5955-4C4C-BDCD-CBF016561E44}" destId="{883C8035-D5B0-4CE7-8406-7917A692E3AC}" srcOrd="6" destOrd="0" presId="urn:microsoft.com/office/officeart/2005/8/layout/hierarchy1"/>
    <dgm:cxn modelId="{A3DE624B-B399-4953-AD27-C7007FA79C2D}" type="presParOf" srcId="{6329A94F-5955-4C4C-BDCD-CBF016561E44}" destId="{3DF5E9B2-4598-4D9C-BCFC-EE8BB45DAADA}" srcOrd="7" destOrd="0" presId="urn:microsoft.com/office/officeart/2005/8/layout/hierarchy1"/>
    <dgm:cxn modelId="{D484B998-D798-4497-8FE4-E553F9A7789E}" type="presParOf" srcId="{3DF5E9B2-4598-4D9C-BCFC-EE8BB45DAADA}" destId="{D74CA113-C6A6-40B2-AC99-8AF9C9132BE4}" srcOrd="0" destOrd="0" presId="urn:microsoft.com/office/officeart/2005/8/layout/hierarchy1"/>
    <dgm:cxn modelId="{240ED2BF-E1D6-43DB-AD52-0294B41DDD41}" type="presParOf" srcId="{D74CA113-C6A6-40B2-AC99-8AF9C9132BE4}" destId="{D5E0413C-E32A-4E1C-8EC9-00E51D7867B5}" srcOrd="0" destOrd="0" presId="urn:microsoft.com/office/officeart/2005/8/layout/hierarchy1"/>
    <dgm:cxn modelId="{D26257CD-C132-4417-B491-838032C3DE5F}" type="presParOf" srcId="{D74CA113-C6A6-40B2-AC99-8AF9C9132BE4}" destId="{4C072618-687F-4390-8692-82DBE9D72C18}" srcOrd="1" destOrd="0" presId="urn:microsoft.com/office/officeart/2005/8/layout/hierarchy1"/>
    <dgm:cxn modelId="{AB97F45C-4321-44F6-A5DD-C15B2E9EEABB}" type="presParOf" srcId="{3DF5E9B2-4598-4D9C-BCFC-EE8BB45DAADA}" destId="{D7322D7A-E285-4B64-9D31-0E602AA778E6}" srcOrd="1" destOrd="0" presId="urn:microsoft.com/office/officeart/2005/8/layout/hierarchy1"/>
    <dgm:cxn modelId="{91437C6D-4917-4EE3-9FE1-5481569FF9CB}" type="presParOf" srcId="{6329A94F-5955-4C4C-BDCD-CBF016561E44}" destId="{E8F85F69-574E-45FE-B4AA-B56FD154F440}" srcOrd="8" destOrd="0" presId="urn:microsoft.com/office/officeart/2005/8/layout/hierarchy1"/>
    <dgm:cxn modelId="{6D9FB820-6AF1-41D1-8260-E075F3D9BB06}" type="presParOf" srcId="{6329A94F-5955-4C4C-BDCD-CBF016561E44}" destId="{59A4E164-E356-4370-93ED-3AB8089FD2E0}" srcOrd="9" destOrd="0" presId="urn:microsoft.com/office/officeart/2005/8/layout/hierarchy1"/>
    <dgm:cxn modelId="{0EA31295-063A-426F-8CD8-7A934620CEE6}" type="presParOf" srcId="{59A4E164-E356-4370-93ED-3AB8089FD2E0}" destId="{D53D6742-8897-4F5F-9DF5-7F1DEA79C0E6}" srcOrd="0" destOrd="0" presId="urn:microsoft.com/office/officeart/2005/8/layout/hierarchy1"/>
    <dgm:cxn modelId="{A637329C-002A-4684-A229-492AA87E7A2B}" type="presParOf" srcId="{D53D6742-8897-4F5F-9DF5-7F1DEA79C0E6}" destId="{D50DE43E-9A52-4BEE-A222-AE6A16397DE1}" srcOrd="0" destOrd="0" presId="urn:microsoft.com/office/officeart/2005/8/layout/hierarchy1"/>
    <dgm:cxn modelId="{E125177B-666E-4918-80F4-0E3DF21F4F08}" type="presParOf" srcId="{D53D6742-8897-4F5F-9DF5-7F1DEA79C0E6}" destId="{AC11EED9-C4F9-44A0-B04D-1FF861B81577}" srcOrd="1" destOrd="0" presId="urn:microsoft.com/office/officeart/2005/8/layout/hierarchy1"/>
    <dgm:cxn modelId="{4B861AF0-A5CE-4E7B-9D94-E8A2946773B3}" type="presParOf" srcId="{59A4E164-E356-4370-93ED-3AB8089FD2E0}" destId="{1C2A1292-4D86-41C4-8E2F-3C1C4EEC1045}" srcOrd="1" destOrd="0" presId="urn:microsoft.com/office/officeart/2005/8/layout/hierarchy1"/>
    <dgm:cxn modelId="{5D11D53D-1AF7-4F40-AC30-AA0AE723F19A}" type="presParOf" srcId="{1C2A1292-4D86-41C4-8E2F-3C1C4EEC1045}" destId="{24E65AA7-FE69-4005-98DB-B95D2886FCDF}" srcOrd="0" destOrd="0" presId="urn:microsoft.com/office/officeart/2005/8/layout/hierarchy1"/>
    <dgm:cxn modelId="{8C49CC11-6E95-454F-BBF1-82C353AB5C87}" type="presParOf" srcId="{1C2A1292-4D86-41C4-8E2F-3C1C4EEC1045}" destId="{BA4D80CF-B806-42CB-9E21-44D0E58D178A}" srcOrd="1" destOrd="0" presId="urn:microsoft.com/office/officeart/2005/8/layout/hierarchy1"/>
    <dgm:cxn modelId="{C14D428E-2F54-4342-A427-3CC9D708E29E}" type="presParOf" srcId="{BA4D80CF-B806-42CB-9E21-44D0E58D178A}" destId="{DFA283A1-EF6F-4225-88FB-F7934470F987}" srcOrd="0" destOrd="0" presId="urn:microsoft.com/office/officeart/2005/8/layout/hierarchy1"/>
    <dgm:cxn modelId="{4EC9B81F-2F94-44E7-8E2D-DE3D89F9B7D2}" type="presParOf" srcId="{DFA283A1-EF6F-4225-88FB-F7934470F987}" destId="{F729AE16-F8D2-474D-B2FC-28006D873639}" srcOrd="0" destOrd="0" presId="urn:microsoft.com/office/officeart/2005/8/layout/hierarchy1"/>
    <dgm:cxn modelId="{413A2E05-9978-4F09-8085-DBC98C5383EC}" type="presParOf" srcId="{DFA283A1-EF6F-4225-88FB-F7934470F987}" destId="{B0647575-E243-4127-9375-8ED6A1D0F78E}" srcOrd="1" destOrd="0" presId="urn:microsoft.com/office/officeart/2005/8/layout/hierarchy1"/>
    <dgm:cxn modelId="{01170E7E-C77F-4D91-8D0C-874A4AC6F94D}" type="presParOf" srcId="{BA4D80CF-B806-42CB-9E21-44D0E58D178A}" destId="{4EC83D49-2B3C-4B7F-953F-4E71A3533004}" srcOrd="1" destOrd="0" presId="urn:microsoft.com/office/officeart/2005/8/layout/hierarchy1"/>
    <dgm:cxn modelId="{FED1AC06-6D67-4F5B-8112-2B7EFE11B8AE}" type="presParOf" srcId="{1C2A1292-4D86-41C4-8E2F-3C1C4EEC1045}" destId="{02E55216-7615-4DC3-8DF5-3D7DF526B447}" srcOrd="2" destOrd="0" presId="urn:microsoft.com/office/officeart/2005/8/layout/hierarchy1"/>
    <dgm:cxn modelId="{D08E143E-A09B-4140-BC00-13D2ACB415E5}" type="presParOf" srcId="{1C2A1292-4D86-41C4-8E2F-3C1C4EEC1045}" destId="{FF94840E-5C41-4EEC-B559-7A514671D3BD}" srcOrd="3" destOrd="0" presId="urn:microsoft.com/office/officeart/2005/8/layout/hierarchy1"/>
    <dgm:cxn modelId="{3E1900B0-0335-4D70-A5EF-AF971C657012}" type="presParOf" srcId="{FF94840E-5C41-4EEC-B559-7A514671D3BD}" destId="{B309F5AD-BC58-4EA6-BED9-10D0AA3E6F4D}" srcOrd="0" destOrd="0" presId="urn:microsoft.com/office/officeart/2005/8/layout/hierarchy1"/>
    <dgm:cxn modelId="{9554A1B6-2EF6-4EE2-9FEE-7EC3047260DA}" type="presParOf" srcId="{B309F5AD-BC58-4EA6-BED9-10D0AA3E6F4D}" destId="{E1E18581-ACF2-4096-B824-F3E846A184BD}" srcOrd="0" destOrd="0" presId="urn:microsoft.com/office/officeart/2005/8/layout/hierarchy1"/>
    <dgm:cxn modelId="{40993A03-AE3C-4101-8817-5D15046196B5}" type="presParOf" srcId="{B309F5AD-BC58-4EA6-BED9-10D0AA3E6F4D}" destId="{E5017EB1-0057-4BD4-B58F-0AC1BCF45960}" srcOrd="1" destOrd="0" presId="urn:microsoft.com/office/officeart/2005/8/layout/hierarchy1"/>
    <dgm:cxn modelId="{00C50DEA-BB3C-4766-BB8B-0DBEE5C43E29}" type="presParOf" srcId="{FF94840E-5C41-4EEC-B559-7A514671D3BD}" destId="{027DBB30-62EC-481D-913F-C76B49B8868B}" srcOrd="1" destOrd="0" presId="urn:microsoft.com/office/officeart/2005/8/layout/hierarchy1"/>
    <dgm:cxn modelId="{D2359E67-3235-4239-8A0E-A66E19EE53B2}" type="presParOf" srcId="{1C2A1292-4D86-41C4-8E2F-3C1C4EEC1045}" destId="{B2646DD1-DE34-4B9A-AD9D-32AD6801B10F}" srcOrd="4" destOrd="0" presId="urn:microsoft.com/office/officeart/2005/8/layout/hierarchy1"/>
    <dgm:cxn modelId="{F513A7DE-C4B8-49F5-8A5E-E16610CA56B7}" type="presParOf" srcId="{1C2A1292-4D86-41C4-8E2F-3C1C4EEC1045}" destId="{2D77D050-5389-4482-9F94-A37B048179DF}" srcOrd="5" destOrd="0" presId="urn:microsoft.com/office/officeart/2005/8/layout/hierarchy1"/>
    <dgm:cxn modelId="{5CF296D6-94B3-47CE-89FA-FD33361A3539}" type="presParOf" srcId="{2D77D050-5389-4482-9F94-A37B048179DF}" destId="{2F48D3FC-47D2-41E6-AF4B-2E33E97A0AF4}" srcOrd="0" destOrd="0" presId="urn:microsoft.com/office/officeart/2005/8/layout/hierarchy1"/>
    <dgm:cxn modelId="{0A54D641-55F4-4E0B-9B54-5ABA0AF5831D}" type="presParOf" srcId="{2F48D3FC-47D2-41E6-AF4B-2E33E97A0AF4}" destId="{312ABB25-8E5F-4E8F-ABA8-A2D775D1C469}" srcOrd="0" destOrd="0" presId="urn:microsoft.com/office/officeart/2005/8/layout/hierarchy1"/>
    <dgm:cxn modelId="{2111F508-9A7E-40B9-84B4-27C1E2E4204C}" type="presParOf" srcId="{2F48D3FC-47D2-41E6-AF4B-2E33E97A0AF4}" destId="{23C9221A-CB91-480F-8E14-F1FB9B0202EC}" srcOrd="1" destOrd="0" presId="urn:microsoft.com/office/officeart/2005/8/layout/hierarchy1"/>
    <dgm:cxn modelId="{C1FCF061-350A-4351-9231-F49E07716416}" type="presParOf" srcId="{2D77D050-5389-4482-9F94-A37B048179DF}" destId="{A6778E27-46FE-453D-8197-E44C040987C8}" srcOrd="1" destOrd="0" presId="urn:microsoft.com/office/officeart/2005/8/layout/hierarchy1"/>
    <dgm:cxn modelId="{E8662CE9-D0CF-46D7-B244-623D78539060}" type="presParOf" srcId="{1C2A1292-4D86-41C4-8E2F-3C1C4EEC1045}" destId="{3438E85C-65BC-4CCF-806B-1E6B551B0C9D}" srcOrd="6" destOrd="0" presId="urn:microsoft.com/office/officeart/2005/8/layout/hierarchy1"/>
    <dgm:cxn modelId="{3742D0AE-55F4-4AEC-BA98-CC2B7257F2A3}" type="presParOf" srcId="{1C2A1292-4D86-41C4-8E2F-3C1C4EEC1045}" destId="{A800C846-4156-4760-8357-3CAD06ECBFD8}" srcOrd="7" destOrd="0" presId="urn:microsoft.com/office/officeart/2005/8/layout/hierarchy1"/>
    <dgm:cxn modelId="{47485DE0-4432-44E3-A145-F8ED94DD8BDE}" type="presParOf" srcId="{A800C846-4156-4760-8357-3CAD06ECBFD8}" destId="{E8238663-44A0-4F0F-9F5C-5AB9B23AEDDF}" srcOrd="0" destOrd="0" presId="urn:microsoft.com/office/officeart/2005/8/layout/hierarchy1"/>
    <dgm:cxn modelId="{7FB87000-EB45-462F-A836-B56C05BEA5D5}" type="presParOf" srcId="{E8238663-44A0-4F0F-9F5C-5AB9B23AEDDF}" destId="{B574D47C-EFC9-4856-9F30-5948F63C2981}" srcOrd="0" destOrd="0" presId="urn:microsoft.com/office/officeart/2005/8/layout/hierarchy1"/>
    <dgm:cxn modelId="{CC599878-2553-4C62-A72C-A721B02B55F8}" type="presParOf" srcId="{E8238663-44A0-4F0F-9F5C-5AB9B23AEDDF}" destId="{42FFC1D9-72B6-42F2-B1A6-9CE72C2E99C2}" srcOrd="1" destOrd="0" presId="urn:microsoft.com/office/officeart/2005/8/layout/hierarchy1"/>
    <dgm:cxn modelId="{60E7370B-C71A-43A1-8124-B78F30FF6D23}" type="presParOf" srcId="{A800C846-4156-4760-8357-3CAD06ECBFD8}" destId="{2EB44AE8-8572-43A7-BF25-5F69E6BF6D28}" srcOrd="1" destOrd="0" presId="urn:microsoft.com/office/officeart/2005/8/layout/hierarchy1"/>
    <dgm:cxn modelId="{212B586A-5B86-4B8A-B164-2BE69524376B}" type="presParOf" srcId="{4B5865A8-C50E-44C8-B689-1A3FF3096877}" destId="{936B901F-A3C5-4149-B88F-8DABE40CC8FF}" srcOrd="2" destOrd="0" presId="urn:microsoft.com/office/officeart/2005/8/layout/hierarchy1"/>
    <dgm:cxn modelId="{59A1CB35-76D8-413C-B7A8-B9643F575ED9}" type="presParOf" srcId="{4B5865A8-C50E-44C8-B689-1A3FF3096877}" destId="{FAF3E2CB-CD6F-4386-9120-6D6110F8B708}" srcOrd="3" destOrd="0" presId="urn:microsoft.com/office/officeart/2005/8/layout/hierarchy1"/>
    <dgm:cxn modelId="{EBD42EAF-6905-4969-A1BE-FAB9B415CBEA}" type="presParOf" srcId="{FAF3E2CB-CD6F-4386-9120-6D6110F8B708}" destId="{9AF8731F-E4DC-4C7A-97A1-1E2186B5E8F1}" srcOrd="0" destOrd="0" presId="urn:microsoft.com/office/officeart/2005/8/layout/hierarchy1"/>
    <dgm:cxn modelId="{204E8FA3-FDC2-4132-B809-C77F9F3DA8ED}" type="presParOf" srcId="{9AF8731F-E4DC-4C7A-97A1-1E2186B5E8F1}" destId="{99BBE4AB-62ED-4FB1-8B23-088DF9A0C5B1}" srcOrd="0" destOrd="0" presId="urn:microsoft.com/office/officeart/2005/8/layout/hierarchy1"/>
    <dgm:cxn modelId="{CC8E0407-ACA0-4E4D-BB37-4698BD259C6B}" type="presParOf" srcId="{9AF8731F-E4DC-4C7A-97A1-1E2186B5E8F1}" destId="{67044C39-FC0C-4642-B8C6-7EB8E3016D9C}" srcOrd="1" destOrd="0" presId="urn:microsoft.com/office/officeart/2005/8/layout/hierarchy1"/>
    <dgm:cxn modelId="{7E8880F9-F66B-4D49-9C28-3EF031BFD724}" type="presParOf" srcId="{FAF3E2CB-CD6F-4386-9120-6D6110F8B708}" destId="{A0DF6954-48FB-4EB0-A1E3-162676BE92F1}" srcOrd="1" destOrd="0" presId="urn:microsoft.com/office/officeart/2005/8/layout/hierarchy1"/>
    <dgm:cxn modelId="{8E254738-AB82-44A7-A25E-7221D6D8C7FC}" type="presParOf" srcId="{A0DF6954-48FB-4EB0-A1E3-162676BE92F1}" destId="{BFC83920-3AB3-46D0-B1EB-3E9F12260816}" srcOrd="0" destOrd="0" presId="urn:microsoft.com/office/officeart/2005/8/layout/hierarchy1"/>
    <dgm:cxn modelId="{23994A85-437F-4FBA-9A89-088FB26F3F39}" type="presParOf" srcId="{A0DF6954-48FB-4EB0-A1E3-162676BE92F1}" destId="{3A4CD48E-7988-4D1D-BE30-2B32C4846E36}" srcOrd="1" destOrd="0" presId="urn:microsoft.com/office/officeart/2005/8/layout/hierarchy1"/>
    <dgm:cxn modelId="{48FE0C6C-6C6F-4A8C-841C-C91217056027}" type="presParOf" srcId="{3A4CD48E-7988-4D1D-BE30-2B32C4846E36}" destId="{A1879865-30F5-49EC-B759-C15ABE5FCF00}" srcOrd="0" destOrd="0" presId="urn:microsoft.com/office/officeart/2005/8/layout/hierarchy1"/>
    <dgm:cxn modelId="{E52A4A5D-0F6B-4875-8EA4-CF8A86B7B8FD}" type="presParOf" srcId="{A1879865-30F5-49EC-B759-C15ABE5FCF00}" destId="{D6C41534-5DDD-4C2B-919A-135C5987C990}" srcOrd="0" destOrd="0" presId="urn:microsoft.com/office/officeart/2005/8/layout/hierarchy1"/>
    <dgm:cxn modelId="{5DF6C39B-9AFD-47D8-A8C4-B6D472D2D953}" type="presParOf" srcId="{A1879865-30F5-49EC-B759-C15ABE5FCF00}" destId="{80DB0621-5439-40AC-9D7D-713A433F0F00}" srcOrd="1" destOrd="0" presId="urn:microsoft.com/office/officeart/2005/8/layout/hierarchy1"/>
    <dgm:cxn modelId="{0EEABA49-F954-4EC0-9908-A3F197A3EFF4}" type="presParOf" srcId="{3A4CD48E-7988-4D1D-BE30-2B32C4846E36}" destId="{F6D73983-3286-4598-9606-0E7D8722C3B8}" srcOrd="1" destOrd="0" presId="urn:microsoft.com/office/officeart/2005/8/layout/hierarchy1"/>
    <dgm:cxn modelId="{9225DE0E-A6D6-436F-96FC-AFACBB3B165C}" type="presParOf" srcId="{F6D73983-3286-4598-9606-0E7D8722C3B8}" destId="{96DABBA6-21EF-417C-BC00-38D65E6D5177}" srcOrd="0" destOrd="0" presId="urn:microsoft.com/office/officeart/2005/8/layout/hierarchy1"/>
    <dgm:cxn modelId="{10424E53-6705-4580-8D15-29EA9E7F02FB}" type="presParOf" srcId="{F6D73983-3286-4598-9606-0E7D8722C3B8}" destId="{9A67257E-D029-428A-BDE7-F53BE56EC8BC}" srcOrd="1" destOrd="0" presId="urn:microsoft.com/office/officeart/2005/8/layout/hierarchy1"/>
    <dgm:cxn modelId="{ECECB408-7429-4297-963A-1AC8729CCE39}" type="presParOf" srcId="{9A67257E-D029-428A-BDE7-F53BE56EC8BC}" destId="{BDF9EADD-674F-426F-B89B-91FDBAEA4E3C}" srcOrd="0" destOrd="0" presId="urn:microsoft.com/office/officeart/2005/8/layout/hierarchy1"/>
    <dgm:cxn modelId="{0C371587-EF9A-4919-AE91-0EFACB6D6642}" type="presParOf" srcId="{BDF9EADD-674F-426F-B89B-91FDBAEA4E3C}" destId="{01086C90-BDFC-4A2E-91AA-E7DF7AB38C4A}" srcOrd="0" destOrd="0" presId="urn:microsoft.com/office/officeart/2005/8/layout/hierarchy1"/>
    <dgm:cxn modelId="{B40DC3AD-B22F-4C57-83A5-735D01436BC5}" type="presParOf" srcId="{BDF9EADD-674F-426F-B89B-91FDBAEA4E3C}" destId="{02CC53B8-1F0D-4ECF-95C0-A1D78C32AB5B}" srcOrd="1" destOrd="0" presId="urn:microsoft.com/office/officeart/2005/8/layout/hierarchy1"/>
    <dgm:cxn modelId="{758F95E1-144D-4825-BF01-BDFE955D0F4B}" type="presParOf" srcId="{9A67257E-D029-428A-BDE7-F53BE56EC8BC}" destId="{E3DD5428-B6FD-431F-A4E6-485B6024151F}" srcOrd="1" destOrd="0" presId="urn:microsoft.com/office/officeart/2005/8/layout/hierarchy1"/>
    <dgm:cxn modelId="{A2EC220A-A4FF-4CE5-8C80-4CC32B6E68BC}" type="presParOf" srcId="{F6D73983-3286-4598-9606-0E7D8722C3B8}" destId="{BBA46378-EDA3-4AFA-BF6E-D054A87C29CE}" srcOrd="2" destOrd="0" presId="urn:microsoft.com/office/officeart/2005/8/layout/hierarchy1"/>
    <dgm:cxn modelId="{FC4678B6-0D00-4118-A5E8-BE29544826C2}" type="presParOf" srcId="{F6D73983-3286-4598-9606-0E7D8722C3B8}" destId="{CA59D6C0-3D02-4282-AAC9-C6A5ACCCAC37}" srcOrd="3" destOrd="0" presId="urn:microsoft.com/office/officeart/2005/8/layout/hierarchy1"/>
    <dgm:cxn modelId="{99127E4B-EC0E-48F4-8744-E1D5E145740E}" type="presParOf" srcId="{CA59D6C0-3D02-4282-AAC9-C6A5ACCCAC37}" destId="{9C45BD7E-627D-4F51-992D-A44AD2D10244}" srcOrd="0" destOrd="0" presId="urn:microsoft.com/office/officeart/2005/8/layout/hierarchy1"/>
    <dgm:cxn modelId="{0AC393EE-9FAF-4C0D-A51A-4DF874097583}" type="presParOf" srcId="{9C45BD7E-627D-4F51-992D-A44AD2D10244}" destId="{AA5E75DA-4702-49FE-A7B6-2DD62E4FC75D}" srcOrd="0" destOrd="0" presId="urn:microsoft.com/office/officeart/2005/8/layout/hierarchy1"/>
    <dgm:cxn modelId="{10721230-B929-44B9-BC1A-32AEECC1A663}" type="presParOf" srcId="{9C45BD7E-627D-4F51-992D-A44AD2D10244}" destId="{6A1394C7-DA19-41DE-A4D9-74DDA42B2556}" srcOrd="1" destOrd="0" presId="urn:microsoft.com/office/officeart/2005/8/layout/hierarchy1"/>
    <dgm:cxn modelId="{D1E042EE-43A3-4B1C-A90D-11AEA2D7DEB6}" type="presParOf" srcId="{CA59D6C0-3D02-4282-AAC9-C6A5ACCCAC37}" destId="{80419101-3C9C-4587-AD22-0E09FEC85F05}" srcOrd="1" destOrd="0" presId="urn:microsoft.com/office/officeart/2005/8/layout/hierarchy1"/>
    <dgm:cxn modelId="{0E09389F-2CE6-4FD0-8AA4-CCB298D9690B}" type="presParOf" srcId="{F6D73983-3286-4598-9606-0E7D8722C3B8}" destId="{5442A027-309E-48E8-9511-7FB048096A95}" srcOrd="4" destOrd="0" presId="urn:microsoft.com/office/officeart/2005/8/layout/hierarchy1"/>
    <dgm:cxn modelId="{EA3A2938-639C-42B1-A3B6-94302C2756AF}" type="presParOf" srcId="{F6D73983-3286-4598-9606-0E7D8722C3B8}" destId="{AEE96873-CC12-49CD-9F33-BF799A688E1B}" srcOrd="5" destOrd="0" presId="urn:microsoft.com/office/officeart/2005/8/layout/hierarchy1"/>
    <dgm:cxn modelId="{D2F641CC-172F-4A47-A864-6E4229615F84}" type="presParOf" srcId="{AEE96873-CC12-49CD-9F33-BF799A688E1B}" destId="{2B670A3A-A609-4FB4-A68A-D75755C25ADF}" srcOrd="0" destOrd="0" presId="urn:microsoft.com/office/officeart/2005/8/layout/hierarchy1"/>
    <dgm:cxn modelId="{9E300166-5516-47C4-8E12-32C7BDB6F301}" type="presParOf" srcId="{2B670A3A-A609-4FB4-A68A-D75755C25ADF}" destId="{5B2BF646-CDEB-4EE2-997D-E8DE4C6DD855}" srcOrd="0" destOrd="0" presId="urn:microsoft.com/office/officeart/2005/8/layout/hierarchy1"/>
    <dgm:cxn modelId="{C19F314D-55ED-4715-A612-7233A03DC0E4}" type="presParOf" srcId="{2B670A3A-A609-4FB4-A68A-D75755C25ADF}" destId="{5C45FE97-E72C-489B-A563-1C3E1A0B8231}" srcOrd="1" destOrd="0" presId="urn:microsoft.com/office/officeart/2005/8/layout/hierarchy1"/>
    <dgm:cxn modelId="{0E05B68B-9220-4D0D-9B2F-0CD6F0B32019}" type="presParOf" srcId="{AEE96873-CC12-49CD-9F33-BF799A688E1B}" destId="{02812568-9643-4559-A2E5-0412E075ACF0}" srcOrd="1" destOrd="0" presId="urn:microsoft.com/office/officeart/2005/8/layout/hierarchy1"/>
    <dgm:cxn modelId="{05B212E8-EAFF-4811-B302-CD6C0408A19D}" type="presParOf" srcId="{A0DF6954-48FB-4EB0-A1E3-162676BE92F1}" destId="{61878387-F3E5-438D-BE12-3F3B4281CBEC}" srcOrd="2" destOrd="0" presId="urn:microsoft.com/office/officeart/2005/8/layout/hierarchy1"/>
    <dgm:cxn modelId="{C2BFDAB1-3C10-4AED-81C8-6CC4128BEA31}" type="presParOf" srcId="{A0DF6954-48FB-4EB0-A1E3-162676BE92F1}" destId="{8308465D-D4A5-4C0F-8125-C3FFE4BFE9A8}" srcOrd="3" destOrd="0" presId="urn:microsoft.com/office/officeart/2005/8/layout/hierarchy1"/>
    <dgm:cxn modelId="{8D619A42-FE3A-4B8D-833D-01AB1AEA96A3}" type="presParOf" srcId="{8308465D-D4A5-4C0F-8125-C3FFE4BFE9A8}" destId="{00461D31-89C7-44EE-B186-22E9CA1BC2ED}" srcOrd="0" destOrd="0" presId="urn:microsoft.com/office/officeart/2005/8/layout/hierarchy1"/>
    <dgm:cxn modelId="{6C2306C3-A642-4A4B-A8A9-7D979E563C04}" type="presParOf" srcId="{00461D31-89C7-44EE-B186-22E9CA1BC2ED}" destId="{1566B379-4411-497C-8EA5-C77390000C05}" srcOrd="0" destOrd="0" presId="urn:microsoft.com/office/officeart/2005/8/layout/hierarchy1"/>
    <dgm:cxn modelId="{F196BB7E-F344-4F3B-B467-4F853541485C}" type="presParOf" srcId="{00461D31-89C7-44EE-B186-22E9CA1BC2ED}" destId="{FFCB229F-4B92-4E67-BBC5-8B73A3EEE82B}" srcOrd="1" destOrd="0" presId="urn:microsoft.com/office/officeart/2005/8/layout/hierarchy1"/>
    <dgm:cxn modelId="{4A7CD46E-55E7-4BFD-83E5-5975D2BAAA3A}" type="presParOf" srcId="{8308465D-D4A5-4C0F-8125-C3FFE4BFE9A8}" destId="{F38F5694-F0CB-40B5-9BB2-5031BB79ABFA}" srcOrd="1" destOrd="0" presId="urn:microsoft.com/office/officeart/2005/8/layout/hierarchy1"/>
    <dgm:cxn modelId="{AA975FFE-2602-4D48-A627-7573D47C296B}" type="presParOf" srcId="{F38F5694-F0CB-40B5-9BB2-5031BB79ABFA}" destId="{CB0351B9-6DC6-4A7C-BC94-EB59ED7ED711}" srcOrd="0" destOrd="0" presId="urn:microsoft.com/office/officeart/2005/8/layout/hierarchy1"/>
    <dgm:cxn modelId="{D8E7A24E-420A-4841-94E9-AB942D1080BF}" type="presParOf" srcId="{F38F5694-F0CB-40B5-9BB2-5031BB79ABFA}" destId="{E628F3BB-A2E9-40C2-93D0-42DC467213C2}" srcOrd="1" destOrd="0" presId="urn:microsoft.com/office/officeart/2005/8/layout/hierarchy1"/>
    <dgm:cxn modelId="{B0C939D9-8796-45B2-9C74-CBABA802E2F3}" type="presParOf" srcId="{E628F3BB-A2E9-40C2-93D0-42DC467213C2}" destId="{1F4C949F-448E-4031-AEBC-C78970E3898A}" srcOrd="0" destOrd="0" presId="urn:microsoft.com/office/officeart/2005/8/layout/hierarchy1"/>
    <dgm:cxn modelId="{35B8AEC0-52A3-4D51-8A97-2845688CC625}" type="presParOf" srcId="{1F4C949F-448E-4031-AEBC-C78970E3898A}" destId="{6AFF46EB-620B-4826-BA77-544C3A8B7A16}" srcOrd="0" destOrd="0" presId="urn:microsoft.com/office/officeart/2005/8/layout/hierarchy1"/>
    <dgm:cxn modelId="{646D8F33-7733-403A-9B68-AEE38C9CA027}" type="presParOf" srcId="{1F4C949F-448E-4031-AEBC-C78970E3898A}" destId="{B6860507-ACCE-41CD-A4E1-1E53F183D921}" srcOrd="1" destOrd="0" presId="urn:microsoft.com/office/officeart/2005/8/layout/hierarchy1"/>
    <dgm:cxn modelId="{759B0FD1-E487-48A3-8BD9-4043EB8C5F39}" type="presParOf" srcId="{E628F3BB-A2E9-40C2-93D0-42DC467213C2}" destId="{73CE1249-CFA2-47AB-B562-0B5A396C04A9}" srcOrd="1" destOrd="0" presId="urn:microsoft.com/office/officeart/2005/8/layout/hierarchy1"/>
    <dgm:cxn modelId="{7B33E53A-731F-4271-9612-8C66F5D53BE6}" type="presParOf" srcId="{F38F5694-F0CB-40B5-9BB2-5031BB79ABFA}" destId="{088D89FB-75C2-47ED-B3D7-5BAC406A468C}" srcOrd="2" destOrd="0" presId="urn:microsoft.com/office/officeart/2005/8/layout/hierarchy1"/>
    <dgm:cxn modelId="{D9FCAB3D-1F7C-494A-8A0C-2743FFD6B1D5}" type="presParOf" srcId="{F38F5694-F0CB-40B5-9BB2-5031BB79ABFA}" destId="{9E966ED5-2B41-47A7-8AE4-2E4867303F32}" srcOrd="3" destOrd="0" presId="urn:microsoft.com/office/officeart/2005/8/layout/hierarchy1"/>
    <dgm:cxn modelId="{3713A311-A9E8-4615-A1E9-547F8429B072}" type="presParOf" srcId="{9E966ED5-2B41-47A7-8AE4-2E4867303F32}" destId="{45EDB817-FF73-4D55-851A-A2E60AC291DD}" srcOrd="0" destOrd="0" presId="urn:microsoft.com/office/officeart/2005/8/layout/hierarchy1"/>
    <dgm:cxn modelId="{9804DDA8-B004-4B97-B0E0-3E4193684E8C}" type="presParOf" srcId="{45EDB817-FF73-4D55-851A-A2E60AC291DD}" destId="{A8AA5486-3303-454A-A1FA-68C66A0887B7}" srcOrd="0" destOrd="0" presId="urn:microsoft.com/office/officeart/2005/8/layout/hierarchy1"/>
    <dgm:cxn modelId="{0989CEAD-70C6-45D1-B6BE-AD3F2ADD25D7}" type="presParOf" srcId="{45EDB817-FF73-4D55-851A-A2E60AC291DD}" destId="{A143FF14-2E1D-4262-A349-E2963CF3A95B}" srcOrd="1" destOrd="0" presId="urn:microsoft.com/office/officeart/2005/8/layout/hierarchy1"/>
    <dgm:cxn modelId="{D9528EAC-3E38-45F4-B5F7-1F7D4248CA37}" type="presParOf" srcId="{9E966ED5-2B41-47A7-8AE4-2E4867303F32}" destId="{CC1F40F5-3962-45DE-AE93-D43D96DBE703}" srcOrd="1" destOrd="0" presId="urn:microsoft.com/office/officeart/2005/8/layout/hierarchy1"/>
    <dgm:cxn modelId="{DEA0FC1D-3D0F-44EE-95DD-D0BB896AD61A}" type="presParOf" srcId="{F38F5694-F0CB-40B5-9BB2-5031BB79ABFA}" destId="{FE06EFC7-C9A2-458E-8D0F-EAFACC4BF30C}" srcOrd="4" destOrd="0" presId="urn:microsoft.com/office/officeart/2005/8/layout/hierarchy1"/>
    <dgm:cxn modelId="{DBE5E6D7-262E-4D70-931C-9133983943E1}" type="presParOf" srcId="{F38F5694-F0CB-40B5-9BB2-5031BB79ABFA}" destId="{87A08E9F-F6E4-4A0A-97B4-C89E2177C33A}" srcOrd="5" destOrd="0" presId="urn:microsoft.com/office/officeart/2005/8/layout/hierarchy1"/>
    <dgm:cxn modelId="{D6C44E17-5A96-4393-B336-F5DBE339E677}" type="presParOf" srcId="{87A08E9F-F6E4-4A0A-97B4-C89E2177C33A}" destId="{7F3A194D-7290-4953-81A2-A01CCE94F3E5}" srcOrd="0" destOrd="0" presId="urn:microsoft.com/office/officeart/2005/8/layout/hierarchy1"/>
    <dgm:cxn modelId="{376DF08C-8F9B-42A0-8FB6-B133943F5615}" type="presParOf" srcId="{7F3A194D-7290-4953-81A2-A01CCE94F3E5}" destId="{D799BD5C-F3E8-4D03-B0FB-A099A242900D}" srcOrd="0" destOrd="0" presId="urn:microsoft.com/office/officeart/2005/8/layout/hierarchy1"/>
    <dgm:cxn modelId="{0263BF8A-B82F-4F89-8727-D0DF11974742}" type="presParOf" srcId="{7F3A194D-7290-4953-81A2-A01CCE94F3E5}" destId="{0F921441-1394-418E-A5DE-0D7FD9E1DC2A}" srcOrd="1" destOrd="0" presId="urn:microsoft.com/office/officeart/2005/8/layout/hierarchy1"/>
    <dgm:cxn modelId="{9869331B-1CFB-4AE7-B138-DD0C5CAC374C}" type="presParOf" srcId="{87A08E9F-F6E4-4A0A-97B4-C89E2177C33A}" destId="{DA89274A-22DD-4A3E-BB7C-24815C822599}" srcOrd="1" destOrd="0" presId="urn:microsoft.com/office/officeart/2005/8/layout/hierarchy1"/>
    <dgm:cxn modelId="{15E9D832-41A4-4BCB-BE46-577456875A18}" type="presParOf" srcId="{A0DF6954-48FB-4EB0-A1E3-162676BE92F1}" destId="{6AE2E420-0A00-4C97-A2B7-F99A048807B9}" srcOrd="4" destOrd="0" presId="urn:microsoft.com/office/officeart/2005/8/layout/hierarchy1"/>
    <dgm:cxn modelId="{3C6A4BC0-F538-4D91-B356-96DE8CE16940}" type="presParOf" srcId="{A0DF6954-48FB-4EB0-A1E3-162676BE92F1}" destId="{9ED0DBC8-727E-4EB3-BFBA-C32E846DA28F}" srcOrd="5" destOrd="0" presId="urn:microsoft.com/office/officeart/2005/8/layout/hierarchy1"/>
    <dgm:cxn modelId="{A92D03FC-E397-42CA-ABA0-0DFCD684C786}" type="presParOf" srcId="{9ED0DBC8-727E-4EB3-BFBA-C32E846DA28F}" destId="{C3B0FB5C-F2B0-42CD-8BE8-553120D7E842}" srcOrd="0" destOrd="0" presId="urn:microsoft.com/office/officeart/2005/8/layout/hierarchy1"/>
    <dgm:cxn modelId="{38809AD2-A037-41F9-8ED5-97724404CB16}" type="presParOf" srcId="{C3B0FB5C-F2B0-42CD-8BE8-553120D7E842}" destId="{4482D546-B898-4510-8157-DCA373C0F55C}" srcOrd="0" destOrd="0" presId="urn:microsoft.com/office/officeart/2005/8/layout/hierarchy1"/>
    <dgm:cxn modelId="{EC386941-FF41-4EC4-9F51-5F9390DD924E}" type="presParOf" srcId="{C3B0FB5C-F2B0-42CD-8BE8-553120D7E842}" destId="{A852E41F-FDB3-487A-90A6-C4ADADDC2604}" srcOrd="1" destOrd="0" presId="urn:microsoft.com/office/officeart/2005/8/layout/hierarchy1"/>
    <dgm:cxn modelId="{F76DBF17-FC86-4B83-BF50-393997BDD0A3}" type="presParOf" srcId="{9ED0DBC8-727E-4EB3-BFBA-C32E846DA28F}" destId="{782A5A6A-BFA6-42DA-A187-EDC6A9804C95}" srcOrd="1" destOrd="0" presId="urn:microsoft.com/office/officeart/2005/8/layout/hierarchy1"/>
    <dgm:cxn modelId="{9AD43B7B-E32E-45C5-BE41-741805C5306A}" type="presParOf" srcId="{782A5A6A-BFA6-42DA-A187-EDC6A9804C95}" destId="{893F317B-8FF1-466B-A5A3-4ECE08FB9237}" srcOrd="0" destOrd="0" presId="urn:microsoft.com/office/officeart/2005/8/layout/hierarchy1"/>
    <dgm:cxn modelId="{A49D6545-B065-4AEB-812C-7CAE16ECA899}" type="presParOf" srcId="{782A5A6A-BFA6-42DA-A187-EDC6A9804C95}" destId="{8E926F3F-4B56-4FAE-A950-4915DA57ACA0}" srcOrd="1" destOrd="0" presId="urn:microsoft.com/office/officeart/2005/8/layout/hierarchy1"/>
    <dgm:cxn modelId="{F7721F34-1264-4566-B667-97826C637242}" type="presParOf" srcId="{8E926F3F-4B56-4FAE-A950-4915DA57ACA0}" destId="{3833E327-A0A6-40B0-A92A-C15F0BB44FDC}" srcOrd="0" destOrd="0" presId="urn:microsoft.com/office/officeart/2005/8/layout/hierarchy1"/>
    <dgm:cxn modelId="{25484513-9A3C-4631-AFA3-05ABA312B687}" type="presParOf" srcId="{3833E327-A0A6-40B0-A92A-C15F0BB44FDC}" destId="{11636474-3A2B-4232-B627-34A05138F383}" srcOrd="0" destOrd="0" presId="urn:microsoft.com/office/officeart/2005/8/layout/hierarchy1"/>
    <dgm:cxn modelId="{046B6F35-54EE-4C6E-8026-BF3A6E5F58CD}" type="presParOf" srcId="{3833E327-A0A6-40B0-A92A-C15F0BB44FDC}" destId="{9D178374-3B89-44B3-BD1E-7506E6689248}" srcOrd="1" destOrd="0" presId="urn:microsoft.com/office/officeart/2005/8/layout/hierarchy1"/>
    <dgm:cxn modelId="{3CED4001-1630-42E2-82ED-2A34CF72AEE7}" type="presParOf" srcId="{8E926F3F-4B56-4FAE-A950-4915DA57ACA0}" destId="{E3D25B85-898B-4611-832C-94848CD26AB8}" srcOrd="1" destOrd="0" presId="urn:microsoft.com/office/officeart/2005/8/layout/hierarchy1"/>
    <dgm:cxn modelId="{ABF251E7-E8B5-4D97-B800-5547387CA68C}" type="presParOf" srcId="{782A5A6A-BFA6-42DA-A187-EDC6A9804C95}" destId="{1AB8EE4F-1010-4709-A043-2EDE35B9F430}" srcOrd="2" destOrd="0" presId="urn:microsoft.com/office/officeart/2005/8/layout/hierarchy1"/>
    <dgm:cxn modelId="{274DA9C9-DB20-4538-ADFB-99534DF484B6}" type="presParOf" srcId="{782A5A6A-BFA6-42DA-A187-EDC6A9804C95}" destId="{1EA2D568-CE75-4895-8AC9-ACEA38AFA03B}" srcOrd="3" destOrd="0" presId="urn:microsoft.com/office/officeart/2005/8/layout/hierarchy1"/>
    <dgm:cxn modelId="{0123C342-F6C5-4231-ABB9-552E23914BBD}" type="presParOf" srcId="{1EA2D568-CE75-4895-8AC9-ACEA38AFA03B}" destId="{055BE785-3215-485E-81B1-EA22720E8C5B}" srcOrd="0" destOrd="0" presId="urn:microsoft.com/office/officeart/2005/8/layout/hierarchy1"/>
    <dgm:cxn modelId="{5831773E-CB63-4B80-AD18-F3ACC6B56973}" type="presParOf" srcId="{055BE785-3215-485E-81B1-EA22720E8C5B}" destId="{9847A8E5-42BE-4C7E-9726-7F08EB935413}" srcOrd="0" destOrd="0" presId="urn:microsoft.com/office/officeart/2005/8/layout/hierarchy1"/>
    <dgm:cxn modelId="{327108B3-7D36-4B48-990F-532ECC22E04E}" type="presParOf" srcId="{055BE785-3215-485E-81B1-EA22720E8C5B}" destId="{83E64F4D-9218-420C-97BE-8489DFA4DB68}" srcOrd="1" destOrd="0" presId="urn:microsoft.com/office/officeart/2005/8/layout/hierarchy1"/>
    <dgm:cxn modelId="{0AC6BA4F-6E20-4597-A8F1-289C19BC095E}" type="presParOf" srcId="{1EA2D568-CE75-4895-8AC9-ACEA38AFA03B}" destId="{79500659-C4B0-4435-AEFB-0FC8C75E277B}" srcOrd="1" destOrd="0" presId="urn:microsoft.com/office/officeart/2005/8/layout/hierarchy1"/>
    <dgm:cxn modelId="{F0737E63-938C-41C9-88DD-E7F33CD373EC}" type="presParOf" srcId="{A0DF6954-48FB-4EB0-A1E3-162676BE92F1}" destId="{07EF169F-369D-4B7F-A8C0-3A59F8C696AE}" srcOrd="6" destOrd="0" presId="urn:microsoft.com/office/officeart/2005/8/layout/hierarchy1"/>
    <dgm:cxn modelId="{9EA7AEBB-08E6-4494-B6E3-72C2FB16EAD9}" type="presParOf" srcId="{A0DF6954-48FB-4EB0-A1E3-162676BE92F1}" destId="{65409EF9-7538-4346-98D3-0A572D385078}" srcOrd="7" destOrd="0" presId="urn:microsoft.com/office/officeart/2005/8/layout/hierarchy1"/>
    <dgm:cxn modelId="{4FCB8F74-DF7F-4CB6-A700-4AE2C37FB192}" type="presParOf" srcId="{65409EF9-7538-4346-98D3-0A572D385078}" destId="{D38385E7-F67D-4703-93D8-EDF0BA53ADE4}" srcOrd="0" destOrd="0" presId="urn:microsoft.com/office/officeart/2005/8/layout/hierarchy1"/>
    <dgm:cxn modelId="{BBB45467-E056-4695-A835-A601A029542A}" type="presParOf" srcId="{D38385E7-F67D-4703-93D8-EDF0BA53ADE4}" destId="{52F3C666-EA34-4BC8-B706-9942342CAD79}" srcOrd="0" destOrd="0" presId="urn:microsoft.com/office/officeart/2005/8/layout/hierarchy1"/>
    <dgm:cxn modelId="{A7F06937-560A-4C1E-8784-1949FC730D49}" type="presParOf" srcId="{D38385E7-F67D-4703-93D8-EDF0BA53ADE4}" destId="{88A595DA-5C5C-4282-9F81-FA44B8687A41}" srcOrd="1" destOrd="0" presId="urn:microsoft.com/office/officeart/2005/8/layout/hierarchy1"/>
    <dgm:cxn modelId="{E3AA8C2E-900D-43C3-A42D-733EE1E4BFBC}" type="presParOf" srcId="{65409EF9-7538-4346-98D3-0A572D385078}" destId="{B9CA94D1-C6EB-4CD9-9FF1-9B3611E61CE5}" srcOrd="1" destOrd="0" presId="urn:microsoft.com/office/officeart/2005/8/layout/hierarchy1"/>
    <dgm:cxn modelId="{B8ACD219-EA27-4024-9ED4-964979BA5B12}" type="presParOf" srcId="{B9CA94D1-C6EB-4CD9-9FF1-9B3611E61CE5}" destId="{B985A254-7DF9-4456-B795-C9D213912A2A}" srcOrd="0" destOrd="0" presId="urn:microsoft.com/office/officeart/2005/8/layout/hierarchy1"/>
    <dgm:cxn modelId="{4E4D8951-22C9-477C-AF6C-7D7479EAAD2F}" type="presParOf" srcId="{B9CA94D1-C6EB-4CD9-9FF1-9B3611E61CE5}" destId="{2423B9AD-F389-41E1-8B53-1E6D377D5D33}" srcOrd="1" destOrd="0" presId="urn:microsoft.com/office/officeart/2005/8/layout/hierarchy1"/>
    <dgm:cxn modelId="{31130F31-7C8A-4AD0-8129-03767B2B6BC3}" type="presParOf" srcId="{2423B9AD-F389-41E1-8B53-1E6D377D5D33}" destId="{FEDD0DBC-B8BC-4FB1-B259-84003BE9C59B}" srcOrd="0" destOrd="0" presId="urn:microsoft.com/office/officeart/2005/8/layout/hierarchy1"/>
    <dgm:cxn modelId="{2D0CD91E-24FC-40D2-A346-9112F9AA5091}" type="presParOf" srcId="{FEDD0DBC-B8BC-4FB1-B259-84003BE9C59B}" destId="{A4D4775E-4633-4B29-8454-FBF6E2FDB230}" srcOrd="0" destOrd="0" presId="urn:microsoft.com/office/officeart/2005/8/layout/hierarchy1"/>
    <dgm:cxn modelId="{6D7AEB75-56B6-4981-A915-38162881F213}" type="presParOf" srcId="{FEDD0DBC-B8BC-4FB1-B259-84003BE9C59B}" destId="{0A36F6F7-DA41-4CDF-A0E4-5FDBF0FA735A}" srcOrd="1" destOrd="0" presId="urn:microsoft.com/office/officeart/2005/8/layout/hierarchy1"/>
    <dgm:cxn modelId="{2EF0BF7D-E1DA-4D5F-BFF4-CA3E6700F9CB}" type="presParOf" srcId="{2423B9AD-F389-41E1-8B53-1E6D377D5D33}" destId="{27F72585-8D6E-409E-AFE3-8AEF79D6A0C5}" srcOrd="1" destOrd="0" presId="urn:microsoft.com/office/officeart/2005/8/layout/hierarchy1"/>
    <dgm:cxn modelId="{7F4F291C-BE4F-4CE2-B1A8-B97BEA108F2F}" type="presParOf" srcId="{B9CA94D1-C6EB-4CD9-9FF1-9B3611E61CE5}" destId="{95B92EA0-2524-4D24-B8FD-F27FCECAAE57}" srcOrd="2" destOrd="0" presId="urn:microsoft.com/office/officeart/2005/8/layout/hierarchy1"/>
    <dgm:cxn modelId="{0EBEEB22-E99F-430B-9CE5-9320BE9E0101}" type="presParOf" srcId="{B9CA94D1-C6EB-4CD9-9FF1-9B3611E61CE5}" destId="{52026700-EFB8-4F7B-97FB-2B8409D85182}" srcOrd="3" destOrd="0" presId="urn:microsoft.com/office/officeart/2005/8/layout/hierarchy1"/>
    <dgm:cxn modelId="{BDF36D5B-E1C4-4AFA-95EA-E90E7D836DD9}" type="presParOf" srcId="{52026700-EFB8-4F7B-97FB-2B8409D85182}" destId="{2039330E-CBDB-4A09-A0A6-29CA265BCCAD}" srcOrd="0" destOrd="0" presId="urn:microsoft.com/office/officeart/2005/8/layout/hierarchy1"/>
    <dgm:cxn modelId="{517C5D91-3E19-42B4-B6AD-2610433DCF62}" type="presParOf" srcId="{2039330E-CBDB-4A09-A0A6-29CA265BCCAD}" destId="{0368EFAD-3548-4877-83ED-AECC90A5F849}" srcOrd="0" destOrd="0" presId="urn:microsoft.com/office/officeart/2005/8/layout/hierarchy1"/>
    <dgm:cxn modelId="{98FBEDAB-E350-4BB4-8B1F-F6C7DCAC2242}" type="presParOf" srcId="{2039330E-CBDB-4A09-A0A6-29CA265BCCAD}" destId="{CA7104F3-DE40-43AC-B0F0-E507F7375985}" srcOrd="1" destOrd="0" presId="urn:microsoft.com/office/officeart/2005/8/layout/hierarchy1"/>
    <dgm:cxn modelId="{6735688C-119D-40B4-94A4-5EDB0ED4E9E5}" type="presParOf" srcId="{52026700-EFB8-4F7B-97FB-2B8409D85182}" destId="{3305511E-E8FF-442F-96E1-957AB7F583E8}" srcOrd="1" destOrd="0" presId="urn:microsoft.com/office/officeart/2005/8/layout/hierarchy1"/>
    <dgm:cxn modelId="{9A024D8E-3582-4565-B3EC-6770A82B9A29}" type="presParOf" srcId="{B9CA94D1-C6EB-4CD9-9FF1-9B3611E61CE5}" destId="{F531CE24-15C5-49BD-94F4-DA778ABF1445}" srcOrd="4" destOrd="0" presId="urn:microsoft.com/office/officeart/2005/8/layout/hierarchy1"/>
    <dgm:cxn modelId="{A718BC4F-1393-4DFB-B13B-F50C21ED9FDE}" type="presParOf" srcId="{B9CA94D1-C6EB-4CD9-9FF1-9B3611E61CE5}" destId="{3F25EC7A-2578-4BFA-AD19-A486C5A31B1D}" srcOrd="5" destOrd="0" presId="urn:microsoft.com/office/officeart/2005/8/layout/hierarchy1"/>
    <dgm:cxn modelId="{DC477B36-577F-45F5-9D78-68A22F6891F2}" type="presParOf" srcId="{3F25EC7A-2578-4BFA-AD19-A486C5A31B1D}" destId="{08C8728A-A284-4902-A19B-12B89F6E56EA}" srcOrd="0" destOrd="0" presId="urn:microsoft.com/office/officeart/2005/8/layout/hierarchy1"/>
    <dgm:cxn modelId="{CF4E559C-B694-48E9-9D50-5CD698767EAD}" type="presParOf" srcId="{08C8728A-A284-4902-A19B-12B89F6E56EA}" destId="{43B1130E-63A8-41F5-B665-B2129C60BB62}" srcOrd="0" destOrd="0" presId="urn:microsoft.com/office/officeart/2005/8/layout/hierarchy1"/>
    <dgm:cxn modelId="{64304874-0C94-4C5C-9004-FE6548EFAE2E}" type="presParOf" srcId="{08C8728A-A284-4902-A19B-12B89F6E56EA}" destId="{11C27FA8-7A2C-449C-878A-A47FC59478B4}" srcOrd="1" destOrd="0" presId="urn:microsoft.com/office/officeart/2005/8/layout/hierarchy1"/>
    <dgm:cxn modelId="{14EB4804-C930-4BF9-85E0-A5155FA867D6}" type="presParOf" srcId="{3F25EC7A-2578-4BFA-AD19-A486C5A31B1D}" destId="{BE1EBB85-8F07-49CE-86B0-489DED8EF7FB}" srcOrd="1" destOrd="0" presId="urn:microsoft.com/office/officeart/2005/8/layout/hierarchy1"/>
    <dgm:cxn modelId="{35B3A84E-74E2-4BFF-9F09-E16448FCC23D}" type="presParOf" srcId="{B9CA94D1-C6EB-4CD9-9FF1-9B3611E61CE5}" destId="{C42C22C9-09C8-46E3-A22F-79E3569D656C}" srcOrd="6" destOrd="0" presId="urn:microsoft.com/office/officeart/2005/8/layout/hierarchy1"/>
    <dgm:cxn modelId="{7C976E77-314C-4051-84F9-9D90321737E4}" type="presParOf" srcId="{B9CA94D1-C6EB-4CD9-9FF1-9B3611E61CE5}" destId="{2085ECF1-0A70-4511-8EF3-D1D4DD727467}" srcOrd="7" destOrd="0" presId="urn:microsoft.com/office/officeart/2005/8/layout/hierarchy1"/>
    <dgm:cxn modelId="{0E946240-5E27-4D09-9E66-1401D12EA58C}" type="presParOf" srcId="{2085ECF1-0A70-4511-8EF3-D1D4DD727467}" destId="{6661FCAD-5760-4C86-9E2A-89E03312BCC7}" srcOrd="0" destOrd="0" presId="urn:microsoft.com/office/officeart/2005/8/layout/hierarchy1"/>
    <dgm:cxn modelId="{DF7AA04D-D997-41FB-A83E-35FCD1FE17BC}" type="presParOf" srcId="{6661FCAD-5760-4C86-9E2A-89E03312BCC7}" destId="{B236CA86-2EFB-4632-81A7-856361240626}" srcOrd="0" destOrd="0" presId="urn:microsoft.com/office/officeart/2005/8/layout/hierarchy1"/>
    <dgm:cxn modelId="{1DFBB875-330B-4AAA-AC24-81344DB2CDE7}" type="presParOf" srcId="{6661FCAD-5760-4C86-9E2A-89E03312BCC7}" destId="{95A6B121-0436-4281-8D09-748C9E46BAA4}" srcOrd="1" destOrd="0" presId="urn:microsoft.com/office/officeart/2005/8/layout/hierarchy1"/>
    <dgm:cxn modelId="{98670FAB-7E5C-4519-BA31-2D97D9A95117}" type="presParOf" srcId="{2085ECF1-0A70-4511-8EF3-D1D4DD727467}" destId="{0B719D5A-45AE-4CAF-9067-99EB0AA3435C}" srcOrd="1" destOrd="0" presId="urn:microsoft.com/office/officeart/2005/8/layout/hierarchy1"/>
    <dgm:cxn modelId="{0A0E70FB-ED09-4E85-A482-17EB3E77F026}" type="presParOf" srcId="{B38F6141-B540-453C-BB2A-B4B554472B92}" destId="{D445CB6A-3C85-464C-8648-1AE09A851A19}" srcOrd="2" destOrd="0" presId="urn:microsoft.com/office/officeart/2005/8/layout/hierarchy1"/>
    <dgm:cxn modelId="{43BBC12B-6B94-4F8D-B2EB-E4E85C3FD3A3}" type="presParOf" srcId="{B38F6141-B540-453C-BB2A-B4B554472B92}" destId="{911C6959-2B1E-41E2-9497-7B95EEDB0A8C}" srcOrd="3" destOrd="0" presId="urn:microsoft.com/office/officeart/2005/8/layout/hierarchy1"/>
    <dgm:cxn modelId="{EF5B0DF0-FDC4-493D-8E86-EB736D618B66}" type="presParOf" srcId="{911C6959-2B1E-41E2-9497-7B95EEDB0A8C}" destId="{CE19C9AD-D800-47BD-9B06-5BC56DDC9E62}" srcOrd="0" destOrd="0" presId="urn:microsoft.com/office/officeart/2005/8/layout/hierarchy1"/>
    <dgm:cxn modelId="{A14B31E6-C40E-4388-956C-FF66100E6125}" type="presParOf" srcId="{CE19C9AD-D800-47BD-9B06-5BC56DDC9E62}" destId="{FBB73B73-6724-4B78-90C3-3E1829BBA885}" srcOrd="0" destOrd="0" presId="urn:microsoft.com/office/officeart/2005/8/layout/hierarchy1"/>
    <dgm:cxn modelId="{6CE781F9-77B0-4CDE-8176-CF5BF953FFCD}" type="presParOf" srcId="{CE19C9AD-D800-47BD-9B06-5BC56DDC9E62}" destId="{1A21F6C5-B8E9-4742-BE9F-1FCBD1F0F5D1}" srcOrd="1" destOrd="0" presId="urn:microsoft.com/office/officeart/2005/8/layout/hierarchy1"/>
    <dgm:cxn modelId="{EDD81A67-7B2A-4BA0-AFB6-C8E0883DE601}" type="presParOf" srcId="{911C6959-2B1E-41E2-9497-7B95EEDB0A8C}" destId="{EE4AB0E3-5C3C-4FC2-A356-C93E5DD8E8A1}" srcOrd="1" destOrd="0" presId="urn:microsoft.com/office/officeart/2005/8/layout/hierarchy1"/>
    <dgm:cxn modelId="{704154B4-AEEA-4974-A629-9C72837F42A1}" type="presParOf" srcId="{EE4AB0E3-5C3C-4FC2-A356-C93E5DD8E8A1}" destId="{E685B293-47CD-4A8B-BC43-F7EB3183110A}" srcOrd="0" destOrd="0" presId="urn:microsoft.com/office/officeart/2005/8/layout/hierarchy1"/>
    <dgm:cxn modelId="{D242EB7F-C21F-4B6F-B141-F174020D3227}" type="presParOf" srcId="{EE4AB0E3-5C3C-4FC2-A356-C93E5DD8E8A1}" destId="{78FE054B-9584-4BCF-BBFD-6548F07C1C86}" srcOrd="1" destOrd="0" presId="urn:microsoft.com/office/officeart/2005/8/layout/hierarchy1"/>
    <dgm:cxn modelId="{1CFBE136-72DD-4173-8B93-3506CB0462F0}" type="presParOf" srcId="{78FE054B-9584-4BCF-BBFD-6548F07C1C86}" destId="{C3CEB268-7BC0-4528-BA90-F6F737BE32BD}" srcOrd="0" destOrd="0" presId="urn:microsoft.com/office/officeart/2005/8/layout/hierarchy1"/>
    <dgm:cxn modelId="{A901D4A4-3A96-4B95-A439-698F2441C1C4}" type="presParOf" srcId="{C3CEB268-7BC0-4528-BA90-F6F737BE32BD}" destId="{61A8AF5C-A346-4D13-9F52-B325AB4C337C}" srcOrd="0" destOrd="0" presId="urn:microsoft.com/office/officeart/2005/8/layout/hierarchy1"/>
    <dgm:cxn modelId="{96965C13-2E4D-4F7B-BF25-18688695398E}" type="presParOf" srcId="{C3CEB268-7BC0-4528-BA90-F6F737BE32BD}" destId="{8D9F7382-FA82-4F52-9B3B-1E39A3A5A5F5}" srcOrd="1" destOrd="0" presId="urn:microsoft.com/office/officeart/2005/8/layout/hierarchy1"/>
    <dgm:cxn modelId="{25DC9AF4-A09D-4ED0-AB23-07D356F841B8}" type="presParOf" srcId="{78FE054B-9584-4BCF-BBFD-6548F07C1C86}" destId="{5C850502-4F70-43F7-9BE0-0A7B6EAA3A4F}" srcOrd="1" destOrd="0" presId="urn:microsoft.com/office/officeart/2005/8/layout/hierarchy1"/>
    <dgm:cxn modelId="{331DD823-D80B-4120-B4EC-497D504491FC}" type="presParOf" srcId="{EE4AB0E3-5C3C-4FC2-A356-C93E5DD8E8A1}" destId="{316D6516-0826-4760-A2A5-FF112E62A2E1}" srcOrd="2" destOrd="0" presId="urn:microsoft.com/office/officeart/2005/8/layout/hierarchy1"/>
    <dgm:cxn modelId="{7D16B5CB-B49D-4F78-A89F-7A34FAD8AE53}" type="presParOf" srcId="{EE4AB0E3-5C3C-4FC2-A356-C93E5DD8E8A1}" destId="{A613C804-9DD9-404D-A792-5AD9DABE2070}" srcOrd="3" destOrd="0" presId="urn:microsoft.com/office/officeart/2005/8/layout/hierarchy1"/>
    <dgm:cxn modelId="{258D7840-99F3-4921-A8A2-B48077BBEE56}" type="presParOf" srcId="{A613C804-9DD9-404D-A792-5AD9DABE2070}" destId="{6D160B62-8235-41CE-87FF-86C2F61ED4C6}" srcOrd="0" destOrd="0" presId="urn:microsoft.com/office/officeart/2005/8/layout/hierarchy1"/>
    <dgm:cxn modelId="{53B493AB-B762-445C-A945-9D0B3DD2018C}" type="presParOf" srcId="{6D160B62-8235-41CE-87FF-86C2F61ED4C6}" destId="{CBA63B56-62EF-4208-9416-7FD95B117594}" srcOrd="0" destOrd="0" presId="urn:microsoft.com/office/officeart/2005/8/layout/hierarchy1"/>
    <dgm:cxn modelId="{D72ABA4A-4278-4C4A-9B6C-778275452CF9}" type="presParOf" srcId="{6D160B62-8235-41CE-87FF-86C2F61ED4C6}" destId="{3189CFAF-4E43-47EF-BDC2-6276F3CD1314}" srcOrd="1" destOrd="0" presId="urn:microsoft.com/office/officeart/2005/8/layout/hierarchy1"/>
    <dgm:cxn modelId="{4131119D-5405-45D3-9A54-EE5560C6A7FC}" type="presParOf" srcId="{A613C804-9DD9-404D-A792-5AD9DABE2070}" destId="{A4AB1D4E-2A97-422F-A911-82BE7D01EC54}" srcOrd="1" destOrd="0" presId="urn:microsoft.com/office/officeart/2005/8/layout/hierarchy1"/>
    <dgm:cxn modelId="{354D39B5-B17C-43C8-89CE-1A80DD99FA45}" type="presParOf" srcId="{EE4AB0E3-5C3C-4FC2-A356-C93E5DD8E8A1}" destId="{4B077088-CCE5-4E10-878B-CD76B95C448E}" srcOrd="4" destOrd="0" presId="urn:microsoft.com/office/officeart/2005/8/layout/hierarchy1"/>
    <dgm:cxn modelId="{A17D0774-542F-49CE-8AE4-47BD0B816550}" type="presParOf" srcId="{EE4AB0E3-5C3C-4FC2-A356-C93E5DD8E8A1}" destId="{C707FCF2-4028-42D6-8429-38F8265A203D}" srcOrd="5" destOrd="0" presId="urn:microsoft.com/office/officeart/2005/8/layout/hierarchy1"/>
    <dgm:cxn modelId="{D44B60E6-557C-41EE-9AB2-42968BE2E3F6}" type="presParOf" srcId="{C707FCF2-4028-42D6-8429-38F8265A203D}" destId="{BF12AAEA-1057-477A-9694-9BBA3CAD0D15}" srcOrd="0" destOrd="0" presId="urn:microsoft.com/office/officeart/2005/8/layout/hierarchy1"/>
    <dgm:cxn modelId="{A9712653-5162-4E1D-AECA-1CB6C3183917}" type="presParOf" srcId="{BF12AAEA-1057-477A-9694-9BBA3CAD0D15}" destId="{2F72A451-EEBF-47DB-8C29-FA509E52882D}" srcOrd="0" destOrd="0" presId="urn:microsoft.com/office/officeart/2005/8/layout/hierarchy1"/>
    <dgm:cxn modelId="{4EBBB83A-84C5-4F97-9160-81D23399C4C3}" type="presParOf" srcId="{BF12AAEA-1057-477A-9694-9BBA3CAD0D15}" destId="{A4801054-C7F6-4529-BA6B-76718FAC84F9}" srcOrd="1" destOrd="0" presId="urn:microsoft.com/office/officeart/2005/8/layout/hierarchy1"/>
    <dgm:cxn modelId="{585DD0D0-EF52-40F9-BA62-454F797F92DD}" type="presParOf" srcId="{C707FCF2-4028-42D6-8429-38F8265A203D}" destId="{CF7B6341-C9D6-44D5-9D82-A0EB97EB9D4B}" srcOrd="1" destOrd="0" presId="urn:microsoft.com/office/officeart/2005/8/layout/hierarchy1"/>
    <dgm:cxn modelId="{BA8F4AE3-6B8C-43C0-AF7D-B4147E1ADF64}" type="presParOf" srcId="{B38F6141-B540-453C-BB2A-B4B554472B92}" destId="{2E54C8ED-6E4D-41A7-8C53-DA23F811A911}" srcOrd="4" destOrd="0" presId="urn:microsoft.com/office/officeart/2005/8/layout/hierarchy1"/>
    <dgm:cxn modelId="{14CBC754-8D6C-417D-B1AF-56CE36451B9E}" type="presParOf" srcId="{B38F6141-B540-453C-BB2A-B4B554472B92}" destId="{C9F3C1F9-00DB-4EF9-A8E2-D2AE5BE8D909}" srcOrd="5" destOrd="0" presId="urn:microsoft.com/office/officeart/2005/8/layout/hierarchy1"/>
    <dgm:cxn modelId="{43CA6C32-5F2D-4C1F-9431-29533AADE24E}" type="presParOf" srcId="{C9F3C1F9-00DB-4EF9-A8E2-D2AE5BE8D909}" destId="{F07F8F69-AD1A-41D2-8DA9-0021804F042D}" srcOrd="0" destOrd="0" presId="urn:microsoft.com/office/officeart/2005/8/layout/hierarchy1"/>
    <dgm:cxn modelId="{24C17E20-1669-4F7B-A294-6FFA53494ADA}" type="presParOf" srcId="{F07F8F69-AD1A-41D2-8DA9-0021804F042D}" destId="{CD697D82-5CBB-4405-99B1-8DFE57566E35}" srcOrd="0" destOrd="0" presId="urn:microsoft.com/office/officeart/2005/8/layout/hierarchy1"/>
    <dgm:cxn modelId="{C20A31FC-DCD0-492A-9AC4-4E45DABE6076}" type="presParOf" srcId="{F07F8F69-AD1A-41D2-8DA9-0021804F042D}" destId="{A3182888-A515-40B6-907F-EA7B45E3A1CB}" srcOrd="1" destOrd="0" presId="urn:microsoft.com/office/officeart/2005/8/layout/hierarchy1"/>
    <dgm:cxn modelId="{E9F7E8AC-24BC-4309-B768-EA4E588608AC}" type="presParOf" srcId="{C9F3C1F9-00DB-4EF9-A8E2-D2AE5BE8D909}" destId="{08FB9D59-A85F-4B55-A43F-776337C67070}" srcOrd="1" destOrd="0" presId="urn:microsoft.com/office/officeart/2005/8/layout/hierarchy1"/>
    <dgm:cxn modelId="{9097A605-B133-4136-B3EF-0D23280DF314}" type="presParOf" srcId="{08FB9D59-A85F-4B55-A43F-776337C67070}" destId="{8CCD5A26-C6A2-4778-B30B-993BC866E3BD}" srcOrd="0" destOrd="0" presId="urn:microsoft.com/office/officeart/2005/8/layout/hierarchy1"/>
    <dgm:cxn modelId="{13E0F04D-1403-4739-8200-3924E4045A5D}" type="presParOf" srcId="{08FB9D59-A85F-4B55-A43F-776337C67070}" destId="{435E7AD6-BE50-46A2-9F94-76E768541349}" srcOrd="1" destOrd="0" presId="urn:microsoft.com/office/officeart/2005/8/layout/hierarchy1"/>
    <dgm:cxn modelId="{3B18363A-2497-45B7-98A4-8EE3F908D653}" type="presParOf" srcId="{435E7AD6-BE50-46A2-9F94-76E768541349}" destId="{9225A391-CB52-492E-A211-9DC89C035740}" srcOrd="0" destOrd="0" presId="urn:microsoft.com/office/officeart/2005/8/layout/hierarchy1"/>
    <dgm:cxn modelId="{E130EA80-0BC0-47AB-8BCB-80CD08F8CC97}" type="presParOf" srcId="{9225A391-CB52-492E-A211-9DC89C035740}" destId="{E23900BC-C2CF-4CFB-91FA-5BCF0E30DB38}" srcOrd="0" destOrd="0" presId="urn:microsoft.com/office/officeart/2005/8/layout/hierarchy1"/>
    <dgm:cxn modelId="{AFFD48AE-7028-4A15-9AE5-3F8C8D27DFF6}" type="presParOf" srcId="{9225A391-CB52-492E-A211-9DC89C035740}" destId="{C3A690EC-1704-42F3-AD54-5EA6076E09A1}" srcOrd="1" destOrd="0" presId="urn:microsoft.com/office/officeart/2005/8/layout/hierarchy1"/>
    <dgm:cxn modelId="{8E6D9792-4B3D-4A05-8320-44408737313B}" type="presParOf" srcId="{435E7AD6-BE50-46A2-9F94-76E768541349}" destId="{43C77F6B-9FC1-4F65-A6E9-EEAE43BE124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D5A26-C6A2-4778-B30B-993BC866E3BD}">
      <dsp:nvSpPr>
        <dsp:cNvPr id="0" name=""/>
        <dsp:cNvSpPr/>
      </dsp:nvSpPr>
      <dsp:spPr>
        <a:xfrm>
          <a:off x="9864282" y="2357065"/>
          <a:ext cx="91440" cy="108781"/>
        </a:xfrm>
        <a:custGeom>
          <a:avLst/>
          <a:gdLst/>
          <a:ahLst/>
          <a:cxnLst/>
          <a:rect l="0" t="0" r="0" b="0"/>
          <a:pathLst>
            <a:path>
              <a:moveTo>
                <a:pt x="45720" y="0"/>
              </a:moveTo>
              <a:lnTo>
                <a:pt x="4572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54C8ED-6E4D-41A7-8C53-DA23F811A911}">
      <dsp:nvSpPr>
        <dsp:cNvPr id="0" name=""/>
        <dsp:cNvSpPr/>
      </dsp:nvSpPr>
      <dsp:spPr>
        <a:xfrm>
          <a:off x="7652809" y="2015007"/>
          <a:ext cx="2257192" cy="91440"/>
        </a:xfrm>
        <a:custGeom>
          <a:avLst/>
          <a:gdLst/>
          <a:ahLst/>
          <a:cxnLst/>
          <a:rect l="0" t="0" r="0" b="0"/>
          <a:pathLst>
            <a:path>
              <a:moveTo>
                <a:pt x="0" y="45720"/>
              </a:moveTo>
              <a:lnTo>
                <a:pt x="0" y="69895"/>
              </a:lnTo>
              <a:lnTo>
                <a:pt x="2257192" y="69895"/>
              </a:lnTo>
              <a:lnTo>
                <a:pt x="2257192" y="1045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077088-CCE5-4E10-878B-CD76B95C448E}">
      <dsp:nvSpPr>
        <dsp:cNvPr id="0" name=""/>
        <dsp:cNvSpPr/>
      </dsp:nvSpPr>
      <dsp:spPr>
        <a:xfrm>
          <a:off x="8995696" y="2357065"/>
          <a:ext cx="457152" cy="108781"/>
        </a:xfrm>
        <a:custGeom>
          <a:avLst/>
          <a:gdLst/>
          <a:ahLst/>
          <a:cxnLst/>
          <a:rect l="0" t="0" r="0" b="0"/>
          <a:pathLst>
            <a:path>
              <a:moveTo>
                <a:pt x="0" y="0"/>
              </a:moveTo>
              <a:lnTo>
                <a:pt x="0" y="74131"/>
              </a:lnTo>
              <a:lnTo>
                <a:pt x="457152" y="74131"/>
              </a:lnTo>
              <a:lnTo>
                <a:pt x="457152"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6D6516-0826-4760-A2A5-FF112E62A2E1}">
      <dsp:nvSpPr>
        <dsp:cNvPr id="0" name=""/>
        <dsp:cNvSpPr/>
      </dsp:nvSpPr>
      <dsp:spPr>
        <a:xfrm>
          <a:off x="8949976" y="2357065"/>
          <a:ext cx="91440" cy="108781"/>
        </a:xfrm>
        <a:custGeom>
          <a:avLst/>
          <a:gdLst/>
          <a:ahLst/>
          <a:cxnLst/>
          <a:rect l="0" t="0" r="0" b="0"/>
          <a:pathLst>
            <a:path>
              <a:moveTo>
                <a:pt x="45720" y="0"/>
              </a:moveTo>
              <a:lnTo>
                <a:pt x="4572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85B293-47CD-4A8B-BC43-F7EB3183110A}">
      <dsp:nvSpPr>
        <dsp:cNvPr id="0" name=""/>
        <dsp:cNvSpPr/>
      </dsp:nvSpPr>
      <dsp:spPr>
        <a:xfrm>
          <a:off x="8538543" y="2357065"/>
          <a:ext cx="457152" cy="108781"/>
        </a:xfrm>
        <a:custGeom>
          <a:avLst/>
          <a:gdLst/>
          <a:ahLst/>
          <a:cxnLst/>
          <a:rect l="0" t="0" r="0" b="0"/>
          <a:pathLst>
            <a:path>
              <a:moveTo>
                <a:pt x="457152" y="0"/>
              </a:moveTo>
              <a:lnTo>
                <a:pt x="457152"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45CB6A-3C85-464C-8648-1AE09A851A19}">
      <dsp:nvSpPr>
        <dsp:cNvPr id="0" name=""/>
        <dsp:cNvSpPr/>
      </dsp:nvSpPr>
      <dsp:spPr>
        <a:xfrm>
          <a:off x="7652809" y="2015007"/>
          <a:ext cx="1342886" cy="91440"/>
        </a:xfrm>
        <a:custGeom>
          <a:avLst/>
          <a:gdLst/>
          <a:ahLst/>
          <a:cxnLst/>
          <a:rect l="0" t="0" r="0" b="0"/>
          <a:pathLst>
            <a:path>
              <a:moveTo>
                <a:pt x="0" y="45720"/>
              </a:moveTo>
              <a:lnTo>
                <a:pt x="0" y="69895"/>
              </a:lnTo>
              <a:lnTo>
                <a:pt x="1342886" y="69895"/>
              </a:lnTo>
              <a:lnTo>
                <a:pt x="1342886" y="1045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2C22C9-09C8-46E3-A22F-79E3569D656C}">
      <dsp:nvSpPr>
        <dsp:cNvPr id="0" name=""/>
        <dsp:cNvSpPr/>
      </dsp:nvSpPr>
      <dsp:spPr>
        <a:xfrm>
          <a:off x="10024290" y="3049651"/>
          <a:ext cx="685729" cy="108781"/>
        </a:xfrm>
        <a:custGeom>
          <a:avLst/>
          <a:gdLst/>
          <a:ahLst/>
          <a:cxnLst/>
          <a:rect l="0" t="0" r="0" b="0"/>
          <a:pathLst>
            <a:path>
              <a:moveTo>
                <a:pt x="0" y="0"/>
              </a:moveTo>
              <a:lnTo>
                <a:pt x="0" y="74131"/>
              </a:lnTo>
              <a:lnTo>
                <a:pt x="685729" y="74131"/>
              </a:lnTo>
              <a:lnTo>
                <a:pt x="685729"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31CE24-15C5-49BD-94F4-DA778ABF1445}">
      <dsp:nvSpPr>
        <dsp:cNvPr id="0" name=""/>
        <dsp:cNvSpPr/>
      </dsp:nvSpPr>
      <dsp:spPr>
        <a:xfrm>
          <a:off x="10024290" y="3049651"/>
          <a:ext cx="228576" cy="108781"/>
        </a:xfrm>
        <a:custGeom>
          <a:avLst/>
          <a:gdLst/>
          <a:ahLst/>
          <a:cxnLst/>
          <a:rect l="0" t="0" r="0" b="0"/>
          <a:pathLst>
            <a:path>
              <a:moveTo>
                <a:pt x="0" y="0"/>
              </a:moveTo>
              <a:lnTo>
                <a:pt x="0" y="74131"/>
              </a:lnTo>
              <a:lnTo>
                <a:pt x="228576" y="74131"/>
              </a:lnTo>
              <a:lnTo>
                <a:pt x="228576"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B92EA0-2524-4D24-B8FD-F27FCECAAE57}">
      <dsp:nvSpPr>
        <dsp:cNvPr id="0" name=""/>
        <dsp:cNvSpPr/>
      </dsp:nvSpPr>
      <dsp:spPr>
        <a:xfrm>
          <a:off x="9795714" y="3049651"/>
          <a:ext cx="228576" cy="108781"/>
        </a:xfrm>
        <a:custGeom>
          <a:avLst/>
          <a:gdLst/>
          <a:ahLst/>
          <a:cxnLst/>
          <a:rect l="0" t="0" r="0" b="0"/>
          <a:pathLst>
            <a:path>
              <a:moveTo>
                <a:pt x="228576" y="0"/>
              </a:moveTo>
              <a:lnTo>
                <a:pt x="228576"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85A254-7DF9-4456-B795-C9D213912A2A}">
      <dsp:nvSpPr>
        <dsp:cNvPr id="0" name=""/>
        <dsp:cNvSpPr/>
      </dsp:nvSpPr>
      <dsp:spPr>
        <a:xfrm>
          <a:off x="9338561" y="3049651"/>
          <a:ext cx="685729" cy="108781"/>
        </a:xfrm>
        <a:custGeom>
          <a:avLst/>
          <a:gdLst/>
          <a:ahLst/>
          <a:cxnLst/>
          <a:rect l="0" t="0" r="0" b="0"/>
          <a:pathLst>
            <a:path>
              <a:moveTo>
                <a:pt x="685729" y="0"/>
              </a:moveTo>
              <a:lnTo>
                <a:pt x="685729"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EF169F-369D-4B7F-A8C0-3A59F8C696AE}">
      <dsp:nvSpPr>
        <dsp:cNvPr id="0" name=""/>
        <dsp:cNvSpPr/>
      </dsp:nvSpPr>
      <dsp:spPr>
        <a:xfrm>
          <a:off x="8081390" y="2703358"/>
          <a:ext cx="1942899" cy="108781"/>
        </a:xfrm>
        <a:custGeom>
          <a:avLst/>
          <a:gdLst/>
          <a:ahLst/>
          <a:cxnLst/>
          <a:rect l="0" t="0" r="0" b="0"/>
          <a:pathLst>
            <a:path>
              <a:moveTo>
                <a:pt x="0" y="0"/>
              </a:moveTo>
              <a:lnTo>
                <a:pt x="0" y="74131"/>
              </a:lnTo>
              <a:lnTo>
                <a:pt x="1942899" y="74131"/>
              </a:lnTo>
              <a:lnTo>
                <a:pt x="1942899"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B8EE4F-1010-4709-A043-2EDE35B9F430}">
      <dsp:nvSpPr>
        <dsp:cNvPr id="0" name=""/>
        <dsp:cNvSpPr/>
      </dsp:nvSpPr>
      <dsp:spPr>
        <a:xfrm>
          <a:off x="8652831" y="3049651"/>
          <a:ext cx="228576" cy="108781"/>
        </a:xfrm>
        <a:custGeom>
          <a:avLst/>
          <a:gdLst/>
          <a:ahLst/>
          <a:cxnLst/>
          <a:rect l="0" t="0" r="0" b="0"/>
          <a:pathLst>
            <a:path>
              <a:moveTo>
                <a:pt x="0" y="0"/>
              </a:moveTo>
              <a:lnTo>
                <a:pt x="0" y="74131"/>
              </a:lnTo>
              <a:lnTo>
                <a:pt x="228576" y="74131"/>
              </a:lnTo>
              <a:lnTo>
                <a:pt x="228576"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3F317B-8FF1-466B-A5A3-4ECE08FB9237}">
      <dsp:nvSpPr>
        <dsp:cNvPr id="0" name=""/>
        <dsp:cNvSpPr/>
      </dsp:nvSpPr>
      <dsp:spPr>
        <a:xfrm>
          <a:off x="8424255" y="3049651"/>
          <a:ext cx="228576" cy="108781"/>
        </a:xfrm>
        <a:custGeom>
          <a:avLst/>
          <a:gdLst/>
          <a:ahLst/>
          <a:cxnLst/>
          <a:rect l="0" t="0" r="0" b="0"/>
          <a:pathLst>
            <a:path>
              <a:moveTo>
                <a:pt x="228576" y="0"/>
              </a:moveTo>
              <a:lnTo>
                <a:pt x="228576"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E2E420-0A00-4C97-A2B7-F99A048807B9}">
      <dsp:nvSpPr>
        <dsp:cNvPr id="0" name=""/>
        <dsp:cNvSpPr/>
      </dsp:nvSpPr>
      <dsp:spPr>
        <a:xfrm>
          <a:off x="8081390" y="2703358"/>
          <a:ext cx="571441" cy="108781"/>
        </a:xfrm>
        <a:custGeom>
          <a:avLst/>
          <a:gdLst/>
          <a:ahLst/>
          <a:cxnLst/>
          <a:rect l="0" t="0" r="0" b="0"/>
          <a:pathLst>
            <a:path>
              <a:moveTo>
                <a:pt x="0" y="0"/>
              </a:moveTo>
              <a:lnTo>
                <a:pt x="0" y="74131"/>
              </a:lnTo>
              <a:lnTo>
                <a:pt x="571441" y="74131"/>
              </a:lnTo>
              <a:lnTo>
                <a:pt x="571441"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06EFC7-C9A2-458E-8D0F-EAFACC4BF30C}">
      <dsp:nvSpPr>
        <dsp:cNvPr id="0" name=""/>
        <dsp:cNvSpPr/>
      </dsp:nvSpPr>
      <dsp:spPr>
        <a:xfrm>
          <a:off x="7509949" y="3049651"/>
          <a:ext cx="457152" cy="108781"/>
        </a:xfrm>
        <a:custGeom>
          <a:avLst/>
          <a:gdLst/>
          <a:ahLst/>
          <a:cxnLst/>
          <a:rect l="0" t="0" r="0" b="0"/>
          <a:pathLst>
            <a:path>
              <a:moveTo>
                <a:pt x="0" y="0"/>
              </a:moveTo>
              <a:lnTo>
                <a:pt x="0" y="74131"/>
              </a:lnTo>
              <a:lnTo>
                <a:pt x="457152" y="74131"/>
              </a:lnTo>
              <a:lnTo>
                <a:pt x="457152"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8D89FB-75C2-47ED-B3D7-5BAC406A468C}">
      <dsp:nvSpPr>
        <dsp:cNvPr id="0" name=""/>
        <dsp:cNvSpPr/>
      </dsp:nvSpPr>
      <dsp:spPr>
        <a:xfrm>
          <a:off x="7464229" y="3049651"/>
          <a:ext cx="91440" cy="108781"/>
        </a:xfrm>
        <a:custGeom>
          <a:avLst/>
          <a:gdLst/>
          <a:ahLst/>
          <a:cxnLst/>
          <a:rect l="0" t="0" r="0" b="0"/>
          <a:pathLst>
            <a:path>
              <a:moveTo>
                <a:pt x="45720" y="0"/>
              </a:moveTo>
              <a:lnTo>
                <a:pt x="4572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B0351B9-6DC6-4A7C-BC94-EB59ED7ED711}">
      <dsp:nvSpPr>
        <dsp:cNvPr id="0" name=""/>
        <dsp:cNvSpPr/>
      </dsp:nvSpPr>
      <dsp:spPr>
        <a:xfrm>
          <a:off x="7052796" y="3049651"/>
          <a:ext cx="457152" cy="108781"/>
        </a:xfrm>
        <a:custGeom>
          <a:avLst/>
          <a:gdLst/>
          <a:ahLst/>
          <a:cxnLst/>
          <a:rect l="0" t="0" r="0" b="0"/>
          <a:pathLst>
            <a:path>
              <a:moveTo>
                <a:pt x="457152" y="0"/>
              </a:moveTo>
              <a:lnTo>
                <a:pt x="457152"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878387-F3E5-438D-BE12-3F3B4281CBEC}">
      <dsp:nvSpPr>
        <dsp:cNvPr id="0" name=""/>
        <dsp:cNvSpPr/>
      </dsp:nvSpPr>
      <dsp:spPr>
        <a:xfrm>
          <a:off x="7509949" y="2703358"/>
          <a:ext cx="571441" cy="108781"/>
        </a:xfrm>
        <a:custGeom>
          <a:avLst/>
          <a:gdLst/>
          <a:ahLst/>
          <a:cxnLst/>
          <a:rect l="0" t="0" r="0" b="0"/>
          <a:pathLst>
            <a:path>
              <a:moveTo>
                <a:pt x="571441" y="0"/>
              </a:moveTo>
              <a:lnTo>
                <a:pt x="571441"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42A027-309E-48E8-9511-7FB048096A95}">
      <dsp:nvSpPr>
        <dsp:cNvPr id="0" name=""/>
        <dsp:cNvSpPr/>
      </dsp:nvSpPr>
      <dsp:spPr>
        <a:xfrm>
          <a:off x="6138490" y="3049651"/>
          <a:ext cx="457152" cy="108781"/>
        </a:xfrm>
        <a:custGeom>
          <a:avLst/>
          <a:gdLst/>
          <a:ahLst/>
          <a:cxnLst/>
          <a:rect l="0" t="0" r="0" b="0"/>
          <a:pathLst>
            <a:path>
              <a:moveTo>
                <a:pt x="0" y="0"/>
              </a:moveTo>
              <a:lnTo>
                <a:pt x="0" y="74131"/>
              </a:lnTo>
              <a:lnTo>
                <a:pt x="457152" y="74131"/>
              </a:lnTo>
              <a:lnTo>
                <a:pt x="457152"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A46378-EDA3-4AFA-BF6E-D054A87C29CE}">
      <dsp:nvSpPr>
        <dsp:cNvPr id="0" name=""/>
        <dsp:cNvSpPr/>
      </dsp:nvSpPr>
      <dsp:spPr>
        <a:xfrm>
          <a:off x="6092770" y="3049651"/>
          <a:ext cx="91440" cy="108781"/>
        </a:xfrm>
        <a:custGeom>
          <a:avLst/>
          <a:gdLst/>
          <a:ahLst/>
          <a:cxnLst/>
          <a:rect l="0" t="0" r="0" b="0"/>
          <a:pathLst>
            <a:path>
              <a:moveTo>
                <a:pt x="45720" y="0"/>
              </a:moveTo>
              <a:lnTo>
                <a:pt x="4572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DABBA6-21EF-417C-BC00-38D65E6D5177}">
      <dsp:nvSpPr>
        <dsp:cNvPr id="0" name=""/>
        <dsp:cNvSpPr/>
      </dsp:nvSpPr>
      <dsp:spPr>
        <a:xfrm>
          <a:off x="5681337" y="3049651"/>
          <a:ext cx="457152" cy="108781"/>
        </a:xfrm>
        <a:custGeom>
          <a:avLst/>
          <a:gdLst/>
          <a:ahLst/>
          <a:cxnLst/>
          <a:rect l="0" t="0" r="0" b="0"/>
          <a:pathLst>
            <a:path>
              <a:moveTo>
                <a:pt x="457152" y="0"/>
              </a:moveTo>
              <a:lnTo>
                <a:pt x="457152"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FC83920-3AB3-46D0-B1EB-3E9F12260816}">
      <dsp:nvSpPr>
        <dsp:cNvPr id="0" name=""/>
        <dsp:cNvSpPr/>
      </dsp:nvSpPr>
      <dsp:spPr>
        <a:xfrm>
          <a:off x="6138490" y="2703358"/>
          <a:ext cx="1942899" cy="108781"/>
        </a:xfrm>
        <a:custGeom>
          <a:avLst/>
          <a:gdLst/>
          <a:ahLst/>
          <a:cxnLst/>
          <a:rect l="0" t="0" r="0" b="0"/>
          <a:pathLst>
            <a:path>
              <a:moveTo>
                <a:pt x="1942899" y="0"/>
              </a:moveTo>
              <a:lnTo>
                <a:pt x="1942899"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6B901F-A3C5-4149-B88F-8DABE40CC8FF}">
      <dsp:nvSpPr>
        <dsp:cNvPr id="0" name=""/>
        <dsp:cNvSpPr/>
      </dsp:nvSpPr>
      <dsp:spPr>
        <a:xfrm>
          <a:off x="5395617" y="2357065"/>
          <a:ext cx="2685773" cy="108781"/>
        </a:xfrm>
        <a:custGeom>
          <a:avLst/>
          <a:gdLst/>
          <a:ahLst/>
          <a:cxnLst/>
          <a:rect l="0" t="0" r="0" b="0"/>
          <a:pathLst>
            <a:path>
              <a:moveTo>
                <a:pt x="0" y="0"/>
              </a:moveTo>
              <a:lnTo>
                <a:pt x="0" y="74131"/>
              </a:lnTo>
              <a:lnTo>
                <a:pt x="2685773" y="74131"/>
              </a:lnTo>
              <a:lnTo>
                <a:pt x="2685773"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38E85C-65BC-4CCF-806B-1E6B551B0C9D}">
      <dsp:nvSpPr>
        <dsp:cNvPr id="0" name=""/>
        <dsp:cNvSpPr/>
      </dsp:nvSpPr>
      <dsp:spPr>
        <a:xfrm>
          <a:off x="4538455" y="3049651"/>
          <a:ext cx="685729" cy="108781"/>
        </a:xfrm>
        <a:custGeom>
          <a:avLst/>
          <a:gdLst/>
          <a:ahLst/>
          <a:cxnLst/>
          <a:rect l="0" t="0" r="0" b="0"/>
          <a:pathLst>
            <a:path>
              <a:moveTo>
                <a:pt x="0" y="0"/>
              </a:moveTo>
              <a:lnTo>
                <a:pt x="0" y="74131"/>
              </a:lnTo>
              <a:lnTo>
                <a:pt x="685729" y="74131"/>
              </a:lnTo>
              <a:lnTo>
                <a:pt x="685729"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646DD1-DE34-4B9A-AD9D-32AD6801B10F}">
      <dsp:nvSpPr>
        <dsp:cNvPr id="0" name=""/>
        <dsp:cNvSpPr/>
      </dsp:nvSpPr>
      <dsp:spPr>
        <a:xfrm>
          <a:off x="4538455" y="3049651"/>
          <a:ext cx="228576" cy="108781"/>
        </a:xfrm>
        <a:custGeom>
          <a:avLst/>
          <a:gdLst/>
          <a:ahLst/>
          <a:cxnLst/>
          <a:rect l="0" t="0" r="0" b="0"/>
          <a:pathLst>
            <a:path>
              <a:moveTo>
                <a:pt x="0" y="0"/>
              </a:moveTo>
              <a:lnTo>
                <a:pt x="0" y="74131"/>
              </a:lnTo>
              <a:lnTo>
                <a:pt x="228576" y="74131"/>
              </a:lnTo>
              <a:lnTo>
                <a:pt x="228576"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E55216-7615-4DC3-8DF5-3D7DF526B447}">
      <dsp:nvSpPr>
        <dsp:cNvPr id="0" name=""/>
        <dsp:cNvSpPr/>
      </dsp:nvSpPr>
      <dsp:spPr>
        <a:xfrm>
          <a:off x="4309879" y="3049651"/>
          <a:ext cx="228576" cy="108781"/>
        </a:xfrm>
        <a:custGeom>
          <a:avLst/>
          <a:gdLst/>
          <a:ahLst/>
          <a:cxnLst/>
          <a:rect l="0" t="0" r="0" b="0"/>
          <a:pathLst>
            <a:path>
              <a:moveTo>
                <a:pt x="228576" y="0"/>
              </a:moveTo>
              <a:lnTo>
                <a:pt x="228576"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E65AA7-FE69-4005-98DB-B95D2886FCDF}">
      <dsp:nvSpPr>
        <dsp:cNvPr id="0" name=""/>
        <dsp:cNvSpPr/>
      </dsp:nvSpPr>
      <dsp:spPr>
        <a:xfrm>
          <a:off x="3852726" y="3049651"/>
          <a:ext cx="685729" cy="108781"/>
        </a:xfrm>
        <a:custGeom>
          <a:avLst/>
          <a:gdLst/>
          <a:ahLst/>
          <a:cxnLst/>
          <a:rect l="0" t="0" r="0" b="0"/>
          <a:pathLst>
            <a:path>
              <a:moveTo>
                <a:pt x="685729" y="0"/>
              </a:moveTo>
              <a:lnTo>
                <a:pt x="685729"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8F85F69-574E-45FE-B4AA-B56FD154F440}">
      <dsp:nvSpPr>
        <dsp:cNvPr id="0" name=""/>
        <dsp:cNvSpPr/>
      </dsp:nvSpPr>
      <dsp:spPr>
        <a:xfrm>
          <a:off x="2709843" y="2703358"/>
          <a:ext cx="1828611" cy="108781"/>
        </a:xfrm>
        <a:custGeom>
          <a:avLst/>
          <a:gdLst/>
          <a:ahLst/>
          <a:cxnLst/>
          <a:rect l="0" t="0" r="0" b="0"/>
          <a:pathLst>
            <a:path>
              <a:moveTo>
                <a:pt x="0" y="0"/>
              </a:moveTo>
              <a:lnTo>
                <a:pt x="0" y="74131"/>
              </a:lnTo>
              <a:lnTo>
                <a:pt x="1828611" y="74131"/>
              </a:lnTo>
              <a:lnTo>
                <a:pt x="1828611"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3C8035-D5B0-4CE7-8406-7917A692E3AC}">
      <dsp:nvSpPr>
        <dsp:cNvPr id="0" name=""/>
        <dsp:cNvSpPr/>
      </dsp:nvSpPr>
      <dsp:spPr>
        <a:xfrm>
          <a:off x="2709843" y="2703358"/>
          <a:ext cx="914305" cy="108781"/>
        </a:xfrm>
        <a:custGeom>
          <a:avLst/>
          <a:gdLst/>
          <a:ahLst/>
          <a:cxnLst/>
          <a:rect l="0" t="0" r="0" b="0"/>
          <a:pathLst>
            <a:path>
              <a:moveTo>
                <a:pt x="0" y="0"/>
              </a:moveTo>
              <a:lnTo>
                <a:pt x="0" y="74131"/>
              </a:lnTo>
              <a:lnTo>
                <a:pt x="914305" y="74131"/>
              </a:lnTo>
              <a:lnTo>
                <a:pt x="914305"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DE3AF5-E300-4DE7-BEA7-EF184D893564}">
      <dsp:nvSpPr>
        <dsp:cNvPr id="0" name=""/>
        <dsp:cNvSpPr/>
      </dsp:nvSpPr>
      <dsp:spPr>
        <a:xfrm>
          <a:off x="3166996" y="3049651"/>
          <a:ext cx="228576" cy="108781"/>
        </a:xfrm>
        <a:custGeom>
          <a:avLst/>
          <a:gdLst/>
          <a:ahLst/>
          <a:cxnLst/>
          <a:rect l="0" t="0" r="0" b="0"/>
          <a:pathLst>
            <a:path>
              <a:moveTo>
                <a:pt x="0" y="0"/>
              </a:moveTo>
              <a:lnTo>
                <a:pt x="0" y="74131"/>
              </a:lnTo>
              <a:lnTo>
                <a:pt x="228576" y="74131"/>
              </a:lnTo>
              <a:lnTo>
                <a:pt x="228576"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671DAA-A902-4BA2-8392-AFDC3353B1B9}">
      <dsp:nvSpPr>
        <dsp:cNvPr id="0" name=""/>
        <dsp:cNvSpPr/>
      </dsp:nvSpPr>
      <dsp:spPr>
        <a:xfrm>
          <a:off x="2938420" y="3049651"/>
          <a:ext cx="228576" cy="108781"/>
        </a:xfrm>
        <a:custGeom>
          <a:avLst/>
          <a:gdLst/>
          <a:ahLst/>
          <a:cxnLst/>
          <a:rect l="0" t="0" r="0" b="0"/>
          <a:pathLst>
            <a:path>
              <a:moveTo>
                <a:pt x="228576" y="0"/>
              </a:moveTo>
              <a:lnTo>
                <a:pt x="228576"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95375-5096-4599-B418-A4EB3FC53CE5}">
      <dsp:nvSpPr>
        <dsp:cNvPr id="0" name=""/>
        <dsp:cNvSpPr/>
      </dsp:nvSpPr>
      <dsp:spPr>
        <a:xfrm>
          <a:off x="2709843" y="2703358"/>
          <a:ext cx="457152" cy="108781"/>
        </a:xfrm>
        <a:custGeom>
          <a:avLst/>
          <a:gdLst/>
          <a:ahLst/>
          <a:cxnLst/>
          <a:rect l="0" t="0" r="0" b="0"/>
          <a:pathLst>
            <a:path>
              <a:moveTo>
                <a:pt x="0" y="0"/>
              </a:moveTo>
              <a:lnTo>
                <a:pt x="0" y="74131"/>
              </a:lnTo>
              <a:lnTo>
                <a:pt x="457152" y="74131"/>
              </a:lnTo>
              <a:lnTo>
                <a:pt x="457152"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623D5F-39B6-4296-A0D5-EE24486DBFCB}">
      <dsp:nvSpPr>
        <dsp:cNvPr id="0" name=""/>
        <dsp:cNvSpPr/>
      </dsp:nvSpPr>
      <dsp:spPr>
        <a:xfrm>
          <a:off x="2252690" y="3049651"/>
          <a:ext cx="228576" cy="108781"/>
        </a:xfrm>
        <a:custGeom>
          <a:avLst/>
          <a:gdLst/>
          <a:ahLst/>
          <a:cxnLst/>
          <a:rect l="0" t="0" r="0" b="0"/>
          <a:pathLst>
            <a:path>
              <a:moveTo>
                <a:pt x="0" y="0"/>
              </a:moveTo>
              <a:lnTo>
                <a:pt x="0" y="74131"/>
              </a:lnTo>
              <a:lnTo>
                <a:pt x="228576" y="74131"/>
              </a:lnTo>
              <a:lnTo>
                <a:pt x="228576"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2F36D6-04D0-4D8B-9174-DD5BD9A6430D}">
      <dsp:nvSpPr>
        <dsp:cNvPr id="0" name=""/>
        <dsp:cNvSpPr/>
      </dsp:nvSpPr>
      <dsp:spPr>
        <a:xfrm>
          <a:off x="2024114" y="3049651"/>
          <a:ext cx="228576" cy="108781"/>
        </a:xfrm>
        <a:custGeom>
          <a:avLst/>
          <a:gdLst/>
          <a:ahLst/>
          <a:cxnLst/>
          <a:rect l="0" t="0" r="0" b="0"/>
          <a:pathLst>
            <a:path>
              <a:moveTo>
                <a:pt x="228576" y="0"/>
              </a:moveTo>
              <a:lnTo>
                <a:pt x="228576"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740B8F-D603-4437-916F-3278FCE6A603}">
      <dsp:nvSpPr>
        <dsp:cNvPr id="0" name=""/>
        <dsp:cNvSpPr/>
      </dsp:nvSpPr>
      <dsp:spPr>
        <a:xfrm>
          <a:off x="2252690" y="2703358"/>
          <a:ext cx="457152" cy="108781"/>
        </a:xfrm>
        <a:custGeom>
          <a:avLst/>
          <a:gdLst/>
          <a:ahLst/>
          <a:cxnLst/>
          <a:rect l="0" t="0" r="0" b="0"/>
          <a:pathLst>
            <a:path>
              <a:moveTo>
                <a:pt x="457152" y="0"/>
              </a:moveTo>
              <a:lnTo>
                <a:pt x="457152"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011907-F5FB-4049-BD20-B6C5E48CC0FD}">
      <dsp:nvSpPr>
        <dsp:cNvPr id="0" name=""/>
        <dsp:cNvSpPr/>
      </dsp:nvSpPr>
      <dsp:spPr>
        <a:xfrm>
          <a:off x="1566961" y="3395945"/>
          <a:ext cx="228576" cy="108781"/>
        </a:xfrm>
        <a:custGeom>
          <a:avLst/>
          <a:gdLst/>
          <a:ahLst/>
          <a:cxnLst/>
          <a:rect l="0" t="0" r="0" b="0"/>
          <a:pathLst>
            <a:path>
              <a:moveTo>
                <a:pt x="0" y="0"/>
              </a:moveTo>
              <a:lnTo>
                <a:pt x="0" y="74131"/>
              </a:lnTo>
              <a:lnTo>
                <a:pt x="228576" y="74131"/>
              </a:lnTo>
              <a:lnTo>
                <a:pt x="228576"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4DF56B-F73E-45DC-B233-F99613674B8A}">
      <dsp:nvSpPr>
        <dsp:cNvPr id="0" name=""/>
        <dsp:cNvSpPr/>
      </dsp:nvSpPr>
      <dsp:spPr>
        <a:xfrm>
          <a:off x="1338385" y="3395945"/>
          <a:ext cx="228576" cy="108781"/>
        </a:xfrm>
        <a:custGeom>
          <a:avLst/>
          <a:gdLst/>
          <a:ahLst/>
          <a:cxnLst/>
          <a:rect l="0" t="0" r="0" b="0"/>
          <a:pathLst>
            <a:path>
              <a:moveTo>
                <a:pt x="228576" y="0"/>
              </a:moveTo>
              <a:lnTo>
                <a:pt x="228576"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28C701-54E4-4666-B99B-5E6817BB302F}">
      <dsp:nvSpPr>
        <dsp:cNvPr id="0" name=""/>
        <dsp:cNvSpPr/>
      </dsp:nvSpPr>
      <dsp:spPr>
        <a:xfrm>
          <a:off x="881232" y="3049651"/>
          <a:ext cx="685729" cy="108781"/>
        </a:xfrm>
        <a:custGeom>
          <a:avLst/>
          <a:gdLst/>
          <a:ahLst/>
          <a:cxnLst/>
          <a:rect l="0" t="0" r="0" b="0"/>
          <a:pathLst>
            <a:path>
              <a:moveTo>
                <a:pt x="0" y="0"/>
              </a:moveTo>
              <a:lnTo>
                <a:pt x="0" y="74131"/>
              </a:lnTo>
              <a:lnTo>
                <a:pt x="685729" y="74131"/>
              </a:lnTo>
              <a:lnTo>
                <a:pt x="685729"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3B13E6-AEA7-4B72-8DA6-25908656477E}">
      <dsp:nvSpPr>
        <dsp:cNvPr id="0" name=""/>
        <dsp:cNvSpPr/>
      </dsp:nvSpPr>
      <dsp:spPr>
        <a:xfrm>
          <a:off x="881232" y="3049651"/>
          <a:ext cx="228576" cy="108781"/>
        </a:xfrm>
        <a:custGeom>
          <a:avLst/>
          <a:gdLst/>
          <a:ahLst/>
          <a:cxnLst/>
          <a:rect l="0" t="0" r="0" b="0"/>
          <a:pathLst>
            <a:path>
              <a:moveTo>
                <a:pt x="0" y="0"/>
              </a:moveTo>
              <a:lnTo>
                <a:pt x="0" y="74131"/>
              </a:lnTo>
              <a:lnTo>
                <a:pt x="228576" y="74131"/>
              </a:lnTo>
              <a:lnTo>
                <a:pt x="228576"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701700-62A1-4882-8307-EADBFF75B306}">
      <dsp:nvSpPr>
        <dsp:cNvPr id="0" name=""/>
        <dsp:cNvSpPr/>
      </dsp:nvSpPr>
      <dsp:spPr>
        <a:xfrm>
          <a:off x="652655" y="3049651"/>
          <a:ext cx="228576" cy="108781"/>
        </a:xfrm>
        <a:custGeom>
          <a:avLst/>
          <a:gdLst/>
          <a:ahLst/>
          <a:cxnLst/>
          <a:rect l="0" t="0" r="0" b="0"/>
          <a:pathLst>
            <a:path>
              <a:moveTo>
                <a:pt x="228576" y="0"/>
              </a:moveTo>
              <a:lnTo>
                <a:pt x="228576"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9B380E-1415-4A0B-96F6-4F6AA4BBB9B9}">
      <dsp:nvSpPr>
        <dsp:cNvPr id="0" name=""/>
        <dsp:cNvSpPr/>
      </dsp:nvSpPr>
      <dsp:spPr>
        <a:xfrm>
          <a:off x="195502" y="3049651"/>
          <a:ext cx="685729" cy="108781"/>
        </a:xfrm>
        <a:custGeom>
          <a:avLst/>
          <a:gdLst/>
          <a:ahLst/>
          <a:cxnLst/>
          <a:rect l="0" t="0" r="0" b="0"/>
          <a:pathLst>
            <a:path>
              <a:moveTo>
                <a:pt x="685729" y="0"/>
              </a:moveTo>
              <a:lnTo>
                <a:pt x="685729"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E1183E-6CB6-4546-AB8B-0A936EAEF7D3}">
      <dsp:nvSpPr>
        <dsp:cNvPr id="0" name=""/>
        <dsp:cNvSpPr/>
      </dsp:nvSpPr>
      <dsp:spPr>
        <a:xfrm>
          <a:off x="881232" y="2703358"/>
          <a:ext cx="1828611" cy="108781"/>
        </a:xfrm>
        <a:custGeom>
          <a:avLst/>
          <a:gdLst/>
          <a:ahLst/>
          <a:cxnLst/>
          <a:rect l="0" t="0" r="0" b="0"/>
          <a:pathLst>
            <a:path>
              <a:moveTo>
                <a:pt x="1828611" y="0"/>
              </a:moveTo>
              <a:lnTo>
                <a:pt x="1828611"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3D60A7-DA23-4562-8811-4B78367E3464}">
      <dsp:nvSpPr>
        <dsp:cNvPr id="0" name=""/>
        <dsp:cNvSpPr/>
      </dsp:nvSpPr>
      <dsp:spPr>
        <a:xfrm>
          <a:off x="2709843" y="2357065"/>
          <a:ext cx="2685773" cy="108781"/>
        </a:xfrm>
        <a:custGeom>
          <a:avLst/>
          <a:gdLst/>
          <a:ahLst/>
          <a:cxnLst/>
          <a:rect l="0" t="0" r="0" b="0"/>
          <a:pathLst>
            <a:path>
              <a:moveTo>
                <a:pt x="2685773" y="0"/>
              </a:moveTo>
              <a:lnTo>
                <a:pt x="2685773" y="74131"/>
              </a:lnTo>
              <a:lnTo>
                <a:pt x="0" y="74131"/>
              </a:lnTo>
              <a:lnTo>
                <a:pt x="0" y="108781"/>
              </a:lnTo>
            </a:path>
          </a:pathLst>
        </a:custGeom>
        <a:noFill/>
        <a:ln w="15875"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3A9AC5-A7E0-453E-9AA4-191B0C3F8316}">
      <dsp:nvSpPr>
        <dsp:cNvPr id="0" name=""/>
        <dsp:cNvSpPr/>
      </dsp:nvSpPr>
      <dsp:spPr>
        <a:xfrm>
          <a:off x="5395617" y="2015007"/>
          <a:ext cx="2257192" cy="91440"/>
        </a:xfrm>
        <a:custGeom>
          <a:avLst/>
          <a:gdLst/>
          <a:ahLst/>
          <a:cxnLst/>
          <a:rect l="0" t="0" r="0" b="0"/>
          <a:pathLst>
            <a:path>
              <a:moveTo>
                <a:pt x="2257192" y="45720"/>
              </a:moveTo>
              <a:lnTo>
                <a:pt x="2257192" y="69895"/>
              </a:lnTo>
              <a:lnTo>
                <a:pt x="0" y="69895"/>
              </a:lnTo>
              <a:lnTo>
                <a:pt x="0" y="104545"/>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47DE8C-5403-4619-9C06-89739631EAD0}">
      <dsp:nvSpPr>
        <dsp:cNvPr id="0" name=""/>
        <dsp:cNvSpPr/>
      </dsp:nvSpPr>
      <dsp:spPr>
        <a:xfrm>
          <a:off x="7465792" y="1823215"/>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3F2C31-10F4-45D1-8A27-83A035F2A3DF}">
      <dsp:nvSpPr>
        <dsp:cNvPr id="0" name=""/>
        <dsp:cNvSpPr/>
      </dsp:nvSpPr>
      <dsp:spPr>
        <a:xfrm>
          <a:off x="7507352" y="1862697"/>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a:t>Compte</a:t>
          </a:r>
        </a:p>
      </dsp:txBody>
      <dsp:txXfrm>
        <a:off x="7514308" y="1869653"/>
        <a:ext cx="360122" cy="223599"/>
      </dsp:txXfrm>
    </dsp:sp>
    <dsp:sp modelId="{9A9AB1B9-1367-49E9-9973-D616CB9C0B1E}">
      <dsp:nvSpPr>
        <dsp:cNvPr id="0" name=""/>
        <dsp:cNvSpPr/>
      </dsp:nvSpPr>
      <dsp:spPr>
        <a:xfrm>
          <a:off x="5208600" y="211955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FA4929-803B-4A42-B6DB-4BCD98A3FCC8}">
      <dsp:nvSpPr>
        <dsp:cNvPr id="0" name=""/>
        <dsp:cNvSpPr/>
      </dsp:nvSpPr>
      <dsp:spPr>
        <a:xfrm>
          <a:off x="5250159" y="215903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a:t>Vendeurs</a:t>
          </a:r>
        </a:p>
      </dsp:txBody>
      <dsp:txXfrm>
        <a:off x="5257115" y="2165990"/>
        <a:ext cx="360122" cy="223599"/>
      </dsp:txXfrm>
    </dsp:sp>
    <dsp:sp modelId="{0B1B6D03-03A3-45FB-9772-21A605435DB1}">
      <dsp:nvSpPr>
        <dsp:cNvPr id="0" name=""/>
        <dsp:cNvSpPr/>
      </dsp:nvSpPr>
      <dsp:spPr>
        <a:xfrm>
          <a:off x="2522826" y="2465846"/>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F41C48-085E-4CBE-A497-D3A96D27CF76}">
      <dsp:nvSpPr>
        <dsp:cNvPr id="0" name=""/>
        <dsp:cNvSpPr/>
      </dsp:nvSpPr>
      <dsp:spPr>
        <a:xfrm>
          <a:off x="2564386" y="2505328"/>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a:t>Grossistes</a:t>
          </a:r>
        </a:p>
      </dsp:txBody>
      <dsp:txXfrm>
        <a:off x="2571342" y="2512284"/>
        <a:ext cx="360122" cy="223599"/>
      </dsp:txXfrm>
    </dsp:sp>
    <dsp:sp modelId="{6346B789-D3F9-4065-A754-1FBC2EA95BDE}">
      <dsp:nvSpPr>
        <dsp:cNvPr id="0" name=""/>
        <dsp:cNvSpPr/>
      </dsp:nvSpPr>
      <dsp:spPr>
        <a:xfrm>
          <a:off x="694214" y="2812140"/>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C7F558-CA3D-44E6-BD26-0217D5639F20}">
      <dsp:nvSpPr>
        <dsp:cNvPr id="0" name=""/>
        <dsp:cNvSpPr/>
      </dsp:nvSpPr>
      <dsp:spPr>
        <a:xfrm>
          <a:off x="735774" y="2851621"/>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Vêtements</a:t>
          </a:r>
          <a:endParaRPr lang="fr-FR" sz="500" b="1" kern="1200" dirty="0"/>
        </a:p>
      </dsp:txBody>
      <dsp:txXfrm>
        <a:off x="742730" y="2858577"/>
        <a:ext cx="360122" cy="223599"/>
      </dsp:txXfrm>
    </dsp:sp>
    <dsp:sp modelId="{8A833591-9B7B-40C9-A6B0-2F31D571880F}">
      <dsp:nvSpPr>
        <dsp:cNvPr id="0" name=""/>
        <dsp:cNvSpPr/>
      </dsp:nvSpPr>
      <dsp:spPr>
        <a:xfrm>
          <a:off x="8485"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094AAB-CA44-4219-9022-6CF9B547926C}">
      <dsp:nvSpPr>
        <dsp:cNvPr id="0" name=""/>
        <dsp:cNvSpPr/>
      </dsp:nvSpPr>
      <dsp:spPr>
        <a:xfrm>
          <a:off x="50044"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Wax</a:t>
          </a:r>
          <a:endParaRPr lang="fr-FR" sz="500" b="1" kern="1200" dirty="0"/>
        </a:p>
      </dsp:txBody>
      <dsp:txXfrm>
        <a:off x="57000" y="3204870"/>
        <a:ext cx="360122" cy="223599"/>
      </dsp:txXfrm>
    </dsp:sp>
    <dsp:sp modelId="{6B55477F-D360-4262-81DF-300BFEFE24CF}">
      <dsp:nvSpPr>
        <dsp:cNvPr id="0" name=""/>
        <dsp:cNvSpPr/>
      </dsp:nvSpPr>
      <dsp:spPr>
        <a:xfrm>
          <a:off x="465638"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DD62E3-B347-428A-BFDA-926DAA23CE60}">
      <dsp:nvSpPr>
        <dsp:cNvPr id="0" name=""/>
        <dsp:cNvSpPr/>
      </dsp:nvSpPr>
      <dsp:spPr>
        <a:xfrm>
          <a:off x="507197"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Bazin</a:t>
          </a:r>
          <a:endParaRPr lang="fr-FR" sz="500" b="1" kern="1200" dirty="0"/>
        </a:p>
      </dsp:txBody>
      <dsp:txXfrm>
        <a:off x="514153" y="3204870"/>
        <a:ext cx="360122" cy="223599"/>
      </dsp:txXfrm>
    </dsp:sp>
    <dsp:sp modelId="{B9F65900-139C-4F74-9FF9-621C7ABE6A02}">
      <dsp:nvSpPr>
        <dsp:cNvPr id="0" name=""/>
        <dsp:cNvSpPr/>
      </dsp:nvSpPr>
      <dsp:spPr>
        <a:xfrm>
          <a:off x="922791"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40A751-449B-4F93-B285-83D25E6E49CD}">
      <dsp:nvSpPr>
        <dsp:cNvPr id="0" name=""/>
        <dsp:cNvSpPr/>
      </dsp:nvSpPr>
      <dsp:spPr>
        <a:xfrm>
          <a:off x="964350"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Chemise</a:t>
          </a:r>
          <a:endParaRPr lang="fr-FR" sz="500" b="1" kern="1200" dirty="0"/>
        </a:p>
      </dsp:txBody>
      <dsp:txXfrm>
        <a:off x="971306" y="3204870"/>
        <a:ext cx="360122" cy="223599"/>
      </dsp:txXfrm>
    </dsp:sp>
    <dsp:sp modelId="{1F70711A-B50F-4270-B8F6-F50B0DD2822C}">
      <dsp:nvSpPr>
        <dsp:cNvPr id="0" name=""/>
        <dsp:cNvSpPr/>
      </dsp:nvSpPr>
      <dsp:spPr>
        <a:xfrm>
          <a:off x="1379944"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DAC7E0-0378-4038-82A5-2C3BBF43117F}">
      <dsp:nvSpPr>
        <dsp:cNvPr id="0" name=""/>
        <dsp:cNvSpPr/>
      </dsp:nvSpPr>
      <dsp:spPr>
        <a:xfrm>
          <a:off x="1421503"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Près à Porté </a:t>
          </a:r>
          <a:endParaRPr lang="fr-FR" sz="500" b="1" kern="1200" dirty="0"/>
        </a:p>
      </dsp:txBody>
      <dsp:txXfrm>
        <a:off x="1428459" y="3204870"/>
        <a:ext cx="360122" cy="223599"/>
      </dsp:txXfrm>
    </dsp:sp>
    <dsp:sp modelId="{BFA193AE-F803-4B34-92E8-82EF3F8A101A}">
      <dsp:nvSpPr>
        <dsp:cNvPr id="0" name=""/>
        <dsp:cNvSpPr/>
      </dsp:nvSpPr>
      <dsp:spPr>
        <a:xfrm>
          <a:off x="1151367" y="3504726"/>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01B44E-CEE0-4F80-96A8-6FCDD3ADE20C}">
      <dsp:nvSpPr>
        <dsp:cNvPr id="0" name=""/>
        <dsp:cNvSpPr/>
      </dsp:nvSpPr>
      <dsp:spPr>
        <a:xfrm>
          <a:off x="1192927" y="3544208"/>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Hommes</a:t>
          </a:r>
          <a:endParaRPr lang="fr-FR" sz="500" b="1" kern="1200" dirty="0"/>
        </a:p>
      </dsp:txBody>
      <dsp:txXfrm>
        <a:off x="1199883" y="3551164"/>
        <a:ext cx="360122" cy="223599"/>
      </dsp:txXfrm>
    </dsp:sp>
    <dsp:sp modelId="{9585AB90-CB1B-4B72-8AAA-75C8465F1CD6}">
      <dsp:nvSpPr>
        <dsp:cNvPr id="0" name=""/>
        <dsp:cNvSpPr/>
      </dsp:nvSpPr>
      <dsp:spPr>
        <a:xfrm>
          <a:off x="1608520" y="3504726"/>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4364EF-F807-4CCE-9A67-E9A3D17F03BB}">
      <dsp:nvSpPr>
        <dsp:cNvPr id="0" name=""/>
        <dsp:cNvSpPr/>
      </dsp:nvSpPr>
      <dsp:spPr>
        <a:xfrm>
          <a:off x="1650080" y="3544208"/>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Femmes</a:t>
          </a:r>
          <a:endParaRPr lang="fr-FR" sz="500" b="1" kern="1200" dirty="0"/>
        </a:p>
      </dsp:txBody>
      <dsp:txXfrm>
        <a:off x="1657036" y="3551164"/>
        <a:ext cx="360122" cy="223599"/>
      </dsp:txXfrm>
    </dsp:sp>
    <dsp:sp modelId="{FCFC285F-D49C-4929-B3DE-47B5E9E9EF41}">
      <dsp:nvSpPr>
        <dsp:cNvPr id="0" name=""/>
        <dsp:cNvSpPr/>
      </dsp:nvSpPr>
      <dsp:spPr>
        <a:xfrm>
          <a:off x="2065673" y="2812140"/>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29A84-6B3C-44A5-9C8E-5BC6C5C46312}">
      <dsp:nvSpPr>
        <dsp:cNvPr id="0" name=""/>
        <dsp:cNvSpPr/>
      </dsp:nvSpPr>
      <dsp:spPr>
        <a:xfrm>
          <a:off x="2107233" y="2851621"/>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Chaussures</a:t>
          </a:r>
          <a:endParaRPr lang="fr-FR" sz="500" b="1" kern="1200" dirty="0"/>
        </a:p>
      </dsp:txBody>
      <dsp:txXfrm>
        <a:off x="2114189" y="2858577"/>
        <a:ext cx="360122" cy="223599"/>
      </dsp:txXfrm>
    </dsp:sp>
    <dsp:sp modelId="{98899317-4E84-4F54-B8FF-0F19F4E61770}">
      <dsp:nvSpPr>
        <dsp:cNvPr id="0" name=""/>
        <dsp:cNvSpPr/>
      </dsp:nvSpPr>
      <dsp:spPr>
        <a:xfrm>
          <a:off x="1837097"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DC7878-D32B-4FC0-9705-AABCF9CDAE30}">
      <dsp:nvSpPr>
        <dsp:cNvPr id="0" name=""/>
        <dsp:cNvSpPr/>
      </dsp:nvSpPr>
      <dsp:spPr>
        <a:xfrm>
          <a:off x="1878656"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Basket</a:t>
          </a:r>
          <a:endParaRPr lang="fr-FR" sz="500" b="1" kern="1200" dirty="0"/>
        </a:p>
      </dsp:txBody>
      <dsp:txXfrm>
        <a:off x="1885612" y="3204870"/>
        <a:ext cx="360122" cy="223599"/>
      </dsp:txXfrm>
    </dsp:sp>
    <dsp:sp modelId="{6B8DDCE5-E3F0-41DC-A184-0B8E1FA54763}">
      <dsp:nvSpPr>
        <dsp:cNvPr id="0" name=""/>
        <dsp:cNvSpPr/>
      </dsp:nvSpPr>
      <dsp:spPr>
        <a:xfrm>
          <a:off x="2294250"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64FB68-3F43-4A6F-9EC0-666CBC3FEED6}">
      <dsp:nvSpPr>
        <dsp:cNvPr id="0" name=""/>
        <dsp:cNvSpPr/>
      </dsp:nvSpPr>
      <dsp:spPr>
        <a:xfrm>
          <a:off x="2335809"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Cuire</a:t>
          </a:r>
          <a:endParaRPr lang="fr-FR" sz="500" b="1" kern="1200" dirty="0"/>
        </a:p>
      </dsp:txBody>
      <dsp:txXfrm>
        <a:off x="2342765" y="3204870"/>
        <a:ext cx="360122" cy="223599"/>
      </dsp:txXfrm>
    </dsp:sp>
    <dsp:sp modelId="{FB977F1E-1AB8-498C-9156-65F62ACA50A4}">
      <dsp:nvSpPr>
        <dsp:cNvPr id="0" name=""/>
        <dsp:cNvSpPr/>
      </dsp:nvSpPr>
      <dsp:spPr>
        <a:xfrm>
          <a:off x="2979979" y="2812140"/>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507B14-6207-4113-B18A-3E9EF0AEC324}">
      <dsp:nvSpPr>
        <dsp:cNvPr id="0" name=""/>
        <dsp:cNvSpPr/>
      </dsp:nvSpPr>
      <dsp:spPr>
        <a:xfrm>
          <a:off x="3021538" y="2851621"/>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Meubles</a:t>
          </a:r>
          <a:endParaRPr lang="fr-FR" sz="500" b="1" kern="1200" dirty="0"/>
        </a:p>
      </dsp:txBody>
      <dsp:txXfrm>
        <a:off x="3028494" y="2858577"/>
        <a:ext cx="360122" cy="223599"/>
      </dsp:txXfrm>
    </dsp:sp>
    <dsp:sp modelId="{42FE8441-4DC7-4212-A76C-7D31390791AA}">
      <dsp:nvSpPr>
        <dsp:cNvPr id="0" name=""/>
        <dsp:cNvSpPr/>
      </dsp:nvSpPr>
      <dsp:spPr>
        <a:xfrm>
          <a:off x="2751403"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698568-B205-4D8D-A45C-DB4A923B9220}">
      <dsp:nvSpPr>
        <dsp:cNvPr id="0" name=""/>
        <dsp:cNvSpPr/>
      </dsp:nvSpPr>
      <dsp:spPr>
        <a:xfrm>
          <a:off x="2792962"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Bureau</a:t>
          </a:r>
          <a:endParaRPr lang="fr-FR" sz="500" b="1" kern="1200" dirty="0"/>
        </a:p>
      </dsp:txBody>
      <dsp:txXfrm>
        <a:off x="2799918" y="3204870"/>
        <a:ext cx="360122" cy="223599"/>
      </dsp:txXfrm>
    </dsp:sp>
    <dsp:sp modelId="{48FCD3E7-BFF8-4E1B-A018-D9B6D192C08E}">
      <dsp:nvSpPr>
        <dsp:cNvPr id="0" name=""/>
        <dsp:cNvSpPr/>
      </dsp:nvSpPr>
      <dsp:spPr>
        <a:xfrm>
          <a:off x="3208556"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00795-7752-4624-83BC-664314C856B6}">
      <dsp:nvSpPr>
        <dsp:cNvPr id="0" name=""/>
        <dsp:cNvSpPr/>
      </dsp:nvSpPr>
      <dsp:spPr>
        <a:xfrm>
          <a:off x="3250115"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Salon</a:t>
          </a:r>
          <a:endParaRPr lang="fr-FR" sz="500" b="1" kern="1200" dirty="0"/>
        </a:p>
      </dsp:txBody>
      <dsp:txXfrm>
        <a:off x="3257071" y="3204870"/>
        <a:ext cx="360122" cy="223599"/>
      </dsp:txXfrm>
    </dsp:sp>
    <dsp:sp modelId="{D5E0413C-E32A-4E1C-8EC9-00E51D7867B5}">
      <dsp:nvSpPr>
        <dsp:cNvPr id="0" name=""/>
        <dsp:cNvSpPr/>
      </dsp:nvSpPr>
      <dsp:spPr>
        <a:xfrm>
          <a:off x="3437132" y="2812140"/>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072618-687F-4390-8692-82DBE9D72C18}">
      <dsp:nvSpPr>
        <dsp:cNvPr id="0" name=""/>
        <dsp:cNvSpPr/>
      </dsp:nvSpPr>
      <dsp:spPr>
        <a:xfrm>
          <a:off x="3478691" y="2851621"/>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Accessoires</a:t>
          </a:r>
          <a:endParaRPr lang="fr-FR" sz="500" b="1" kern="1200" dirty="0"/>
        </a:p>
      </dsp:txBody>
      <dsp:txXfrm>
        <a:off x="3485647" y="2858577"/>
        <a:ext cx="360122" cy="223599"/>
      </dsp:txXfrm>
    </dsp:sp>
    <dsp:sp modelId="{D50DE43E-9A52-4BEE-A222-AE6A16397DE1}">
      <dsp:nvSpPr>
        <dsp:cNvPr id="0" name=""/>
        <dsp:cNvSpPr/>
      </dsp:nvSpPr>
      <dsp:spPr>
        <a:xfrm>
          <a:off x="4351438" y="2812140"/>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11EED9-C4F9-44A0-B04D-1FF861B81577}">
      <dsp:nvSpPr>
        <dsp:cNvPr id="0" name=""/>
        <dsp:cNvSpPr/>
      </dsp:nvSpPr>
      <dsp:spPr>
        <a:xfrm>
          <a:off x="4392997" y="2851621"/>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Electroniques</a:t>
          </a:r>
          <a:endParaRPr lang="fr-FR" sz="500" b="1" kern="1200" dirty="0"/>
        </a:p>
      </dsp:txBody>
      <dsp:txXfrm>
        <a:off x="4399953" y="2858577"/>
        <a:ext cx="360122" cy="223599"/>
      </dsp:txXfrm>
    </dsp:sp>
    <dsp:sp modelId="{F729AE16-F8D2-474D-B2FC-28006D873639}">
      <dsp:nvSpPr>
        <dsp:cNvPr id="0" name=""/>
        <dsp:cNvSpPr/>
      </dsp:nvSpPr>
      <dsp:spPr>
        <a:xfrm>
          <a:off x="3665708"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647575-E243-4127-9375-8ED6A1D0F78E}">
      <dsp:nvSpPr>
        <dsp:cNvPr id="0" name=""/>
        <dsp:cNvSpPr/>
      </dsp:nvSpPr>
      <dsp:spPr>
        <a:xfrm>
          <a:off x="3707268"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Ordinateurs</a:t>
          </a:r>
          <a:endParaRPr lang="fr-FR" sz="500" b="1" kern="1200" dirty="0"/>
        </a:p>
      </dsp:txBody>
      <dsp:txXfrm>
        <a:off x="3714224" y="3204870"/>
        <a:ext cx="360122" cy="223599"/>
      </dsp:txXfrm>
    </dsp:sp>
    <dsp:sp modelId="{E1E18581-ACF2-4096-B824-F3E846A184BD}">
      <dsp:nvSpPr>
        <dsp:cNvPr id="0" name=""/>
        <dsp:cNvSpPr/>
      </dsp:nvSpPr>
      <dsp:spPr>
        <a:xfrm>
          <a:off x="4122861"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017EB1-0057-4BD4-B58F-0AC1BCF45960}">
      <dsp:nvSpPr>
        <dsp:cNvPr id="0" name=""/>
        <dsp:cNvSpPr/>
      </dsp:nvSpPr>
      <dsp:spPr>
        <a:xfrm>
          <a:off x="4164421"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Téléphones</a:t>
          </a:r>
          <a:endParaRPr lang="fr-FR" sz="500" b="1" kern="1200" dirty="0"/>
        </a:p>
      </dsp:txBody>
      <dsp:txXfrm>
        <a:off x="4171377" y="3204870"/>
        <a:ext cx="360122" cy="223599"/>
      </dsp:txXfrm>
    </dsp:sp>
    <dsp:sp modelId="{312ABB25-8E5F-4E8F-ABA8-A2D775D1C469}">
      <dsp:nvSpPr>
        <dsp:cNvPr id="0" name=""/>
        <dsp:cNvSpPr/>
      </dsp:nvSpPr>
      <dsp:spPr>
        <a:xfrm>
          <a:off x="4580014"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C9221A-CB91-480F-8E14-F1FB9B0202EC}">
      <dsp:nvSpPr>
        <dsp:cNvPr id="0" name=""/>
        <dsp:cNvSpPr/>
      </dsp:nvSpPr>
      <dsp:spPr>
        <a:xfrm>
          <a:off x="4621574"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Climatiseurs</a:t>
          </a:r>
          <a:endParaRPr lang="fr-FR" sz="500" b="1" kern="1200" dirty="0"/>
        </a:p>
      </dsp:txBody>
      <dsp:txXfrm>
        <a:off x="4628530" y="3204870"/>
        <a:ext cx="360122" cy="223599"/>
      </dsp:txXfrm>
    </dsp:sp>
    <dsp:sp modelId="{B574D47C-EFC9-4856-9F30-5948F63C2981}">
      <dsp:nvSpPr>
        <dsp:cNvPr id="0" name=""/>
        <dsp:cNvSpPr/>
      </dsp:nvSpPr>
      <dsp:spPr>
        <a:xfrm>
          <a:off x="5037167"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FFC1D9-72B6-42F2-B1A6-9CE72C2E99C2}">
      <dsp:nvSpPr>
        <dsp:cNvPr id="0" name=""/>
        <dsp:cNvSpPr/>
      </dsp:nvSpPr>
      <dsp:spPr>
        <a:xfrm>
          <a:off x="5078727"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Accessoire Bureautique</a:t>
          </a:r>
          <a:endParaRPr lang="fr-FR" sz="500" b="1" kern="1200" dirty="0"/>
        </a:p>
      </dsp:txBody>
      <dsp:txXfrm>
        <a:off x="5085683" y="3204870"/>
        <a:ext cx="360122" cy="223599"/>
      </dsp:txXfrm>
    </dsp:sp>
    <dsp:sp modelId="{99BBE4AB-62ED-4FB1-8B23-088DF9A0C5B1}">
      <dsp:nvSpPr>
        <dsp:cNvPr id="0" name=""/>
        <dsp:cNvSpPr/>
      </dsp:nvSpPr>
      <dsp:spPr>
        <a:xfrm>
          <a:off x="7894373" y="2465846"/>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044C39-FC0C-4642-B8C6-7EB8E3016D9C}">
      <dsp:nvSpPr>
        <dsp:cNvPr id="0" name=""/>
        <dsp:cNvSpPr/>
      </dsp:nvSpPr>
      <dsp:spPr>
        <a:xfrm>
          <a:off x="7935932" y="2505328"/>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a:t>Détaillants</a:t>
          </a:r>
        </a:p>
      </dsp:txBody>
      <dsp:txXfrm>
        <a:off x="7942888" y="2512284"/>
        <a:ext cx="360122" cy="223599"/>
      </dsp:txXfrm>
    </dsp:sp>
    <dsp:sp modelId="{D6C41534-5DDD-4C2B-919A-135C5987C990}">
      <dsp:nvSpPr>
        <dsp:cNvPr id="0" name=""/>
        <dsp:cNvSpPr/>
      </dsp:nvSpPr>
      <dsp:spPr>
        <a:xfrm>
          <a:off x="5951473" y="2812140"/>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DB0621-5439-40AC-9D7D-713A433F0F00}">
      <dsp:nvSpPr>
        <dsp:cNvPr id="0" name=""/>
        <dsp:cNvSpPr/>
      </dsp:nvSpPr>
      <dsp:spPr>
        <a:xfrm>
          <a:off x="5993032" y="2851621"/>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Vêtements</a:t>
          </a:r>
          <a:endParaRPr lang="fr-FR" sz="500" b="1" kern="1200" dirty="0"/>
        </a:p>
      </dsp:txBody>
      <dsp:txXfrm>
        <a:off x="5999988" y="2858577"/>
        <a:ext cx="360122" cy="223599"/>
      </dsp:txXfrm>
    </dsp:sp>
    <dsp:sp modelId="{01086C90-BDFC-4A2E-91AA-E7DF7AB38C4A}">
      <dsp:nvSpPr>
        <dsp:cNvPr id="0" name=""/>
        <dsp:cNvSpPr/>
      </dsp:nvSpPr>
      <dsp:spPr>
        <a:xfrm>
          <a:off x="5494320"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2CC53B8-1F0D-4ECF-95C0-A1D78C32AB5B}">
      <dsp:nvSpPr>
        <dsp:cNvPr id="0" name=""/>
        <dsp:cNvSpPr/>
      </dsp:nvSpPr>
      <dsp:spPr>
        <a:xfrm>
          <a:off x="5535880"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Hommes</a:t>
          </a:r>
          <a:endParaRPr lang="fr-FR" sz="500" b="1" kern="1200" dirty="0"/>
        </a:p>
      </dsp:txBody>
      <dsp:txXfrm>
        <a:off x="5542836" y="3204870"/>
        <a:ext cx="360122" cy="223599"/>
      </dsp:txXfrm>
    </dsp:sp>
    <dsp:sp modelId="{AA5E75DA-4702-49FE-A7B6-2DD62E4FC75D}">
      <dsp:nvSpPr>
        <dsp:cNvPr id="0" name=""/>
        <dsp:cNvSpPr/>
      </dsp:nvSpPr>
      <dsp:spPr>
        <a:xfrm>
          <a:off x="5951473"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A1394C7-DA19-41DE-A4D9-74DDA42B2556}">
      <dsp:nvSpPr>
        <dsp:cNvPr id="0" name=""/>
        <dsp:cNvSpPr/>
      </dsp:nvSpPr>
      <dsp:spPr>
        <a:xfrm>
          <a:off x="5993032"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Femmes</a:t>
          </a:r>
          <a:endParaRPr lang="fr-FR" sz="500" b="1" kern="1200" dirty="0"/>
        </a:p>
      </dsp:txBody>
      <dsp:txXfrm>
        <a:off x="5999988" y="3204870"/>
        <a:ext cx="360122" cy="223599"/>
      </dsp:txXfrm>
    </dsp:sp>
    <dsp:sp modelId="{5B2BF646-CDEB-4EE2-997D-E8DE4C6DD855}">
      <dsp:nvSpPr>
        <dsp:cNvPr id="0" name=""/>
        <dsp:cNvSpPr/>
      </dsp:nvSpPr>
      <dsp:spPr>
        <a:xfrm>
          <a:off x="6408626"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45FE97-E72C-489B-A563-1C3E1A0B8231}">
      <dsp:nvSpPr>
        <dsp:cNvPr id="0" name=""/>
        <dsp:cNvSpPr/>
      </dsp:nvSpPr>
      <dsp:spPr>
        <a:xfrm>
          <a:off x="6450185"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Enfants</a:t>
          </a:r>
          <a:endParaRPr lang="fr-FR" sz="500" b="1" kern="1200" dirty="0"/>
        </a:p>
      </dsp:txBody>
      <dsp:txXfrm>
        <a:off x="6457141" y="3204870"/>
        <a:ext cx="360122" cy="223599"/>
      </dsp:txXfrm>
    </dsp:sp>
    <dsp:sp modelId="{1566B379-4411-497C-8EA5-C77390000C05}">
      <dsp:nvSpPr>
        <dsp:cNvPr id="0" name=""/>
        <dsp:cNvSpPr/>
      </dsp:nvSpPr>
      <dsp:spPr>
        <a:xfrm>
          <a:off x="7322932" y="2812140"/>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CB229F-4B92-4E67-BBC5-8B73A3EEE82B}">
      <dsp:nvSpPr>
        <dsp:cNvPr id="0" name=""/>
        <dsp:cNvSpPr/>
      </dsp:nvSpPr>
      <dsp:spPr>
        <a:xfrm>
          <a:off x="7364491" y="2851621"/>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Chaussures</a:t>
          </a:r>
          <a:endParaRPr lang="fr-FR" sz="500" b="1" kern="1200" dirty="0"/>
        </a:p>
      </dsp:txBody>
      <dsp:txXfrm>
        <a:off x="7371447" y="2858577"/>
        <a:ext cx="360122" cy="223599"/>
      </dsp:txXfrm>
    </dsp:sp>
    <dsp:sp modelId="{6AFF46EB-620B-4826-BA77-544C3A8B7A16}">
      <dsp:nvSpPr>
        <dsp:cNvPr id="0" name=""/>
        <dsp:cNvSpPr/>
      </dsp:nvSpPr>
      <dsp:spPr>
        <a:xfrm>
          <a:off x="6865779"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860507-ACCE-41CD-A4E1-1E53F183D921}">
      <dsp:nvSpPr>
        <dsp:cNvPr id="0" name=""/>
        <dsp:cNvSpPr/>
      </dsp:nvSpPr>
      <dsp:spPr>
        <a:xfrm>
          <a:off x="6907338"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Hommes</a:t>
          </a:r>
          <a:endParaRPr lang="fr-FR" sz="500" b="1" kern="1200" dirty="0"/>
        </a:p>
      </dsp:txBody>
      <dsp:txXfrm>
        <a:off x="6914294" y="3204870"/>
        <a:ext cx="360122" cy="223599"/>
      </dsp:txXfrm>
    </dsp:sp>
    <dsp:sp modelId="{A8AA5486-3303-454A-A1FA-68C66A0887B7}">
      <dsp:nvSpPr>
        <dsp:cNvPr id="0" name=""/>
        <dsp:cNvSpPr/>
      </dsp:nvSpPr>
      <dsp:spPr>
        <a:xfrm>
          <a:off x="7322932"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43FF14-2E1D-4262-A349-E2963CF3A95B}">
      <dsp:nvSpPr>
        <dsp:cNvPr id="0" name=""/>
        <dsp:cNvSpPr/>
      </dsp:nvSpPr>
      <dsp:spPr>
        <a:xfrm>
          <a:off x="7364491"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Femmes</a:t>
          </a:r>
          <a:endParaRPr lang="fr-FR" sz="500" b="1" kern="1200" dirty="0"/>
        </a:p>
      </dsp:txBody>
      <dsp:txXfrm>
        <a:off x="7371447" y="3204870"/>
        <a:ext cx="360122" cy="223599"/>
      </dsp:txXfrm>
    </dsp:sp>
    <dsp:sp modelId="{D799BD5C-F3E8-4D03-B0FB-A099A242900D}">
      <dsp:nvSpPr>
        <dsp:cNvPr id="0" name=""/>
        <dsp:cNvSpPr/>
      </dsp:nvSpPr>
      <dsp:spPr>
        <a:xfrm>
          <a:off x="7780085"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921441-1394-418E-A5DE-0D7FD9E1DC2A}">
      <dsp:nvSpPr>
        <dsp:cNvPr id="0" name=""/>
        <dsp:cNvSpPr/>
      </dsp:nvSpPr>
      <dsp:spPr>
        <a:xfrm>
          <a:off x="7821644"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Enfants</a:t>
          </a:r>
          <a:endParaRPr lang="fr-FR" sz="500" b="1" kern="1200" dirty="0"/>
        </a:p>
      </dsp:txBody>
      <dsp:txXfrm>
        <a:off x="7828600" y="3204870"/>
        <a:ext cx="360122" cy="223599"/>
      </dsp:txXfrm>
    </dsp:sp>
    <dsp:sp modelId="{4482D546-B898-4510-8157-DCA373C0F55C}">
      <dsp:nvSpPr>
        <dsp:cNvPr id="0" name=""/>
        <dsp:cNvSpPr/>
      </dsp:nvSpPr>
      <dsp:spPr>
        <a:xfrm>
          <a:off x="8465814" y="2812140"/>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2E41F-FDB3-487A-90A6-C4ADADDC2604}">
      <dsp:nvSpPr>
        <dsp:cNvPr id="0" name=""/>
        <dsp:cNvSpPr/>
      </dsp:nvSpPr>
      <dsp:spPr>
        <a:xfrm>
          <a:off x="8507374" y="2851621"/>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Meubles</a:t>
          </a:r>
          <a:endParaRPr lang="fr-FR" sz="500" b="1" kern="1200" dirty="0"/>
        </a:p>
      </dsp:txBody>
      <dsp:txXfrm>
        <a:off x="8514330" y="2858577"/>
        <a:ext cx="360122" cy="223599"/>
      </dsp:txXfrm>
    </dsp:sp>
    <dsp:sp modelId="{11636474-3A2B-4232-B627-34A05138F383}">
      <dsp:nvSpPr>
        <dsp:cNvPr id="0" name=""/>
        <dsp:cNvSpPr/>
      </dsp:nvSpPr>
      <dsp:spPr>
        <a:xfrm>
          <a:off x="8237238"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D178374-3B89-44B3-BD1E-7506E6689248}">
      <dsp:nvSpPr>
        <dsp:cNvPr id="0" name=""/>
        <dsp:cNvSpPr/>
      </dsp:nvSpPr>
      <dsp:spPr>
        <a:xfrm>
          <a:off x="8278797"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Bureau </a:t>
          </a:r>
          <a:endParaRPr lang="fr-FR" sz="500" b="1" kern="1200" dirty="0"/>
        </a:p>
      </dsp:txBody>
      <dsp:txXfrm>
        <a:off x="8285753" y="3204870"/>
        <a:ext cx="360122" cy="223599"/>
      </dsp:txXfrm>
    </dsp:sp>
    <dsp:sp modelId="{9847A8E5-42BE-4C7E-9726-7F08EB935413}">
      <dsp:nvSpPr>
        <dsp:cNvPr id="0" name=""/>
        <dsp:cNvSpPr/>
      </dsp:nvSpPr>
      <dsp:spPr>
        <a:xfrm>
          <a:off x="8694391"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3E64F4D-9218-420C-97BE-8489DFA4DB68}">
      <dsp:nvSpPr>
        <dsp:cNvPr id="0" name=""/>
        <dsp:cNvSpPr/>
      </dsp:nvSpPr>
      <dsp:spPr>
        <a:xfrm>
          <a:off x="8735950"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Salon</a:t>
          </a:r>
          <a:endParaRPr lang="fr-FR" sz="500" b="1" kern="1200" dirty="0"/>
        </a:p>
      </dsp:txBody>
      <dsp:txXfrm>
        <a:off x="8742906" y="3204870"/>
        <a:ext cx="360122" cy="223599"/>
      </dsp:txXfrm>
    </dsp:sp>
    <dsp:sp modelId="{52F3C666-EA34-4BC8-B706-9942342CAD79}">
      <dsp:nvSpPr>
        <dsp:cNvPr id="0" name=""/>
        <dsp:cNvSpPr/>
      </dsp:nvSpPr>
      <dsp:spPr>
        <a:xfrm>
          <a:off x="9837273" y="2812140"/>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A595DA-5C5C-4282-9F81-FA44B8687A41}">
      <dsp:nvSpPr>
        <dsp:cNvPr id="0" name=""/>
        <dsp:cNvSpPr/>
      </dsp:nvSpPr>
      <dsp:spPr>
        <a:xfrm>
          <a:off x="9878832" y="2851621"/>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Accessoires</a:t>
          </a:r>
          <a:endParaRPr lang="fr-FR" sz="500" b="1" kern="1200" dirty="0"/>
        </a:p>
      </dsp:txBody>
      <dsp:txXfrm>
        <a:off x="9885788" y="2858577"/>
        <a:ext cx="360122" cy="223599"/>
      </dsp:txXfrm>
    </dsp:sp>
    <dsp:sp modelId="{A4D4775E-4633-4B29-8454-FBF6E2FDB230}">
      <dsp:nvSpPr>
        <dsp:cNvPr id="0" name=""/>
        <dsp:cNvSpPr/>
      </dsp:nvSpPr>
      <dsp:spPr>
        <a:xfrm>
          <a:off x="9151544"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36F6F7-DA41-4CDF-A0E4-5FDBF0FA735A}">
      <dsp:nvSpPr>
        <dsp:cNvPr id="0" name=""/>
        <dsp:cNvSpPr/>
      </dsp:nvSpPr>
      <dsp:spPr>
        <a:xfrm>
          <a:off x="9193103"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Colliers</a:t>
          </a:r>
          <a:endParaRPr lang="fr-FR" sz="500" b="1" kern="1200" dirty="0"/>
        </a:p>
      </dsp:txBody>
      <dsp:txXfrm>
        <a:off x="9200059" y="3204870"/>
        <a:ext cx="360122" cy="223599"/>
      </dsp:txXfrm>
    </dsp:sp>
    <dsp:sp modelId="{0368EFAD-3548-4877-83ED-AECC90A5F849}">
      <dsp:nvSpPr>
        <dsp:cNvPr id="0" name=""/>
        <dsp:cNvSpPr/>
      </dsp:nvSpPr>
      <dsp:spPr>
        <a:xfrm>
          <a:off x="9608696"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104F3-DE40-43AC-B0F0-E507F7375985}">
      <dsp:nvSpPr>
        <dsp:cNvPr id="0" name=""/>
        <dsp:cNvSpPr/>
      </dsp:nvSpPr>
      <dsp:spPr>
        <a:xfrm>
          <a:off x="9650256"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Bracelets</a:t>
          </a:r>
          <a:endParaRPr lang="fr-FR" sz="500" b="1" kern="1200" dirty="0"/>
        </a:p>
      </dsp:txBody>
      <dsp:txXfrm>
        <a:off x="9657212" y="3204870"/>
        <a:ext cx="360122" cy="223599"/>
      </dsp:txXfrm>
    </dsp:sp>
    <dsp:sp modelId="{43B1130E-63A8-41F5-B665-B2129C60BB62}">
      <dsp:nvSpPr>
        <dsp:cNvPr id="0" name=""/>
        <dsp:cNvSpPr/>
      </dsp:nvSpPr>
      <dsp:spPr>
        <a:xfrm>
          <a:off x="10065849"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C27FA8-7A2C-449C-878A-A47FC59478B4}">
      <dsp:nvSpPr>
        <dsp:cNvPr id="0" name=""/>
        <dsp:cNvSpPr/>
      </dsp:nvSpPr>
      <dsp:spPr>
        <a:xfrm>
          <a:off x="10107409"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Montres</a:t>
          </a:r>
          <a:endParaRPr lang="fr-FR" sz="500" b="1" kern="1200" dirty="0"/>
        </a:p>
      </dsp:txBody>
      <dsp:txXfrm>
        <a:off x="10114365" y="3204870"/>
        <a:ext cx="360122" cy="223599"/>
      </dsp:txXfrm>
    </dsp:sp>
    <dsp:sp modelId="{B236CA86-2EFB-4632-81A7-856361240626}">
      <dsp:nvSpPr>
        <dsp:cNvPr id="0" name=""/>
        <dsp:cNvSpPr/>
      </dsp:nvSpPr>
      <dsp:spPr>
        <a:xfrm>
          <a:off x="10523002" y="315843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A6B121-0436-4281-8D09-748C9E46BAA4}">
      <dsp:nvSpPr>
        <dsp:cNvPr id="0" name=""/>
        <dsp:cNvSpPr/>
      </dsp:nvSpPr>
      <dsp:spPr>
        <a:xfrm>
          <a:off x="10564562" y="319791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Boucles</a:t>
          </a:r>
          <a:endParaRPr lang="fr-FR" sz="500" b="1" kern="1200" dirty="0"/>
        </a:p>
      </dsp:txBody>
      <dsp:txXfrm>
        <a:off x="10571518" y="3204870"/>
        <a:ext cx="360122" cy="223599"/>
      </dsp:txXfrm>
    </dsp:sp>
    <dsp:sp modelId="{FBB73B73-6724-4B78-90C3-3E1829BBA885}">
      <dsp:nvSpPr>
        <dsp:cNvPr id="0" name=""/>
        <dsp:cNvSpPr/>
      </dsp:nvSpPr>
      <dsp:spPr>
        <a:xfrm>
          <a:off x="8808679" y="211955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21F6C5-B8E9-4742-BE9F-1FCBD1F0F5D1}">
      <dsp:nvSpPr>
        <dsp:cNvPr id="0" name=""/>
        <dsp:cNvSpPr/>
      </dsp:nvSpPr>
      <dsp:spPr>
        <a:xfrm>
          <a:off x="8850238" y="215903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a:t>Clients</a:t>
          </a:r>
        </a:p>
      </dsp:txBody>
      <dsp:txXfrm>
        <a:off x="8857194" y="2165990"/>
        <a:ext cx="360122" cy="223599"/>
      </dsp:txXfrm>
    </dsp:sp>
    <dsp:sp modelId="{61A8AF5C-A346-4D13-9F52-B325AB4C337C}">
      <dsp:nvSpPr>
        <dsp:cNvPr id="0" name=""/>
        <dsp:cNvSpPr/>
      </dsp:nvSpPr>
      <dsp:spPr>
        <a:xfrm>
          <a:off x="8351526" y="2465846"/>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9F7382-FA82-4F52-9B3B-1E39A3A5A5F5}">
      <dsp:nvSpPr>
        <dsp:cNvPr id="0" name=""/>
        <dsp:cNvSpPr/>
      </dsp:nvSpPr>
      <dsp:spPr>
        <a:xfrm>
          <a:off x="8393085" y="2505328"/>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Achats</a:t>
          </a:r>
          <a:endParaRPr lang="fr-FR" sz="500" b="1" kern="1200" dirty="0"/>
        </a:p>
      </dsp:txBody>
      <dsp:txXfrm>
        <a:off x="8400041" y="2512284"/>
        <a:ext cx="360122" cy="223599"/>
      </dsp:txXfrm>
    </dsp:sp>
    <dsp:sp modelId="{CBA63B56-62EF-4208-9416-7FD95B117594}">
      <dsp:nvSpPr>
        <dsp:cNvPr id="0" name=""/>
        <dsp:cNvSpPr/>
      </dsp:nvSpPr>
      <dsp:spPr>
        <a:xfrm>
          <a:off x="8808679" y="2465846"/>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89CFAF-4E43-47EF-BDC2-6276F3CD1314}">
      <dsp:nvSpPr>
        <dsp:cNvPr id="0" name=""/>
        <dsp:cNvSpPr/>
      </dsp:nvSpPr>
      <dsp:spPr>
        <a:xfrm>
          <a:off x="8850238" y="2505328"/>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Consulte</a:t>
          </a:r>
          <a:endParaRPr lang="fr-FR" sz="500" b="1" kern="1200" dirty="0"/>
        </a:p>
      </dsp:txBody>
      <dsp:txXfrm>
        <a:off x="8857194" y="2512284"/>
        <a:ext cx="360122" cy="223599"/>
      </dsp:txXfrm>
    </dsp:sp>
    <dsp:sp modelId="{2F72A451-EEBF-47DB-8C29-FA509E52882D}">
      <dsp:nvSpPr>
        <dsp:cNvPr id="0" name=""/>
        <dsp:cNvSpPr/>
      </dsp:nvSpPr>
      <dsp:spPr>
        <a:xfrm>
          <a:off x="9265832" y="2465846"/>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801054-C7F6-4529-BA6B-76718FAC84F9}">
      <dsp:nvSpPr>
        <dsp:cNvPr id="0" name=""/>
        <dsp:cNvSpPr/>
      </dsp:nvSpPr>
      <dsp:spPr>
        <a:xfrm>
          <a:off x="9307391" y="2505328"/>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Faire de Commande</a:t>
          </a:r>
          <a:endParaRPr lang="fr-FR" sz="500" b="1" kern="1200" dirty="0"/>
        </a:p>
      </dsp:txBody>
      <dsp:txXfrm>
        <a:off x="9314347" y="2512284"/>
        <a:ext cx="360122" cy="223599"/>
      </dsp:txXfrm>
    </dsp:sp>
    <dsp:sp modelId="{CD697D82-5CBB-4405-99B1-8DFE57566E35}">
      <dsp:nvSpPr>
        <dsp:cNvPr id="0" name=""/>
        <dsp:cNvSpPr/>
      </dsp:nvSpPr>
      <dsp:spPr>
        <a:xfrm>
          <a:off x="9722985" y="2119553"/>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3182888-A515-40B6-907F-EA7B45E3A1CB}">
      <dsp:nvSpPr>
        <dsp:cNvPr id="0" name=""/>
        <dsp:cNvSpPr/>
      </dsp:nvSpPr>
      <dsp:spPr>
        <a:xfrm>
          <a:off x="9764544" y="2159034"/>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Livraison</a:t>
          </a:r>
          <a:endParaRPr lang="fr-FR" sz="500" b="1" kern="1200" dirty="0"/>
        </a:p>
      </dsp:txBody>
      <dsp:txXfrm>
        <a:off x="9771500" y="2165990"/>
        <a:ext cx="360122" cy="223599"/>
      </dsp:txXfrm>
    </dsp:sp>
    <dsp:sp modelId="{E23900BC-C2CF-4CFB-91FA-5BCF0E30DB38}">
      <dsp:nvSpPr>
        <dsp:cNvPr id="0" name=""/>
        <dsp:cNvSpPr/>
      </dsp:nvSpPr>
      <dsp:spPr>
        <a:xfrm>
          <a:off x="9722985" y="2465846"/>
          <a:ext cx="374034" cy="237511"/>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A690EC-1704-42F3-AD54-5EA6076E09A1}">
      <dsp:nvSpPr>
        <dsp:cNvPr id="0" name=""/>
        <dsp:cNvSpPr/>
      </dsp:nvSpPr>
      <dsp:spPr>
        <a:xfrm>
          <a:off x="9764544" y="2505328"/>
          <a:ext cx="374034" cy="237511"/>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lvl="0" algn="ctr" defTabSz="222250">
            <a:lnSpc>
              <a:spcPct val="90000"/>
            </a:lnSpc>
            <a:spcBef>
              <a:spcPct val="0"/>
            </a:spcBef>
            <a:spcAft>
              <a:spcPct val="35000"/>
            </a:spcAft>
          </a:pPr>
          <a:r>
            <a:rPr lang="fr-FR" sz="500" b="1" kern="1200" dirty="0" smtClean="0"/>
            <a:t>Livre commande</a:t>
          </a:r>
          <a:endParaRPr lang="fr-FR" sz="500" b="1" kern="1200" dirty="0"/>
        </a:p>
      </dsp:txBody>
      <dsp:txXfrm>
        <a:off x="9771500" y="2512284"/>
        <a:ext cx="360122" cy="2235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Modifiez le style du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a:xfrm>
            <a:off x="5332412" y="5883275"/>
            <a:ext cx="4324044" cy="365125"/>
          </a:xfrm>
        </p:spPr>
        <p:txBody>
          <a:bodyPr/>
          <a:lstStyle/>
          <a:p>
            <a:endParaRPr lang="fr-FR"/>
          </a:p>
        </p:txBody>
      </p:sp>
      <p:sp>
        <p:nvSpPr>
          <p:cNvPr id="6" name="Slide Number Placeholder 5"/>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219680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5112A3-7E79-4A15-A175-8D172DB88F5F}"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17891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958095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148569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Modifiez le style du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58410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Modifiez le style du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1955592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Modifiez le style du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986228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1273447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1454905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a:xfrm>
            <a:off x="10951856" y="5867131"/>
            <a:ext cx="551167" cy="365125"/>
          </a:xfrm>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2301355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A5112A3-7E79-4A15-A175-8D172DB88F5F}" type="datetimeFigureOut">
              <a:rPr lang="fr-FR" smtClean="0"/>
              <a:t>16/08/2021</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503330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Modifiez le style du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A5112A3-7E79-4A15-A175-8D172DB88F5F}"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478314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A5112A3-7E79-4A15-A175-8D172DB88F5F}" type="datetimeFigureOut">
              <a:rPr lang="fr-FR" smtClean="0"/>
              <a:t>16/08/2021</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2073440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7A5112A3-7E79-4A15-A175-8D172DB88F5F}" type="datetimeFigureOut">
              <a:rPr lang="fr-FR" smtClean="0"/>
              <a:t>16/08/2021</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1225036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5112A3-7E79-4A15-A175-8D172DB88F5F}" type="datetimeFigureOut">
              <a:rPr lang="fr-FR" smtClean="0"/>
              <a:t>16/08/2021</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3109551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Modifiez le style du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5112A3-7E79-4A15-A175-8D172DB88F5F}"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120999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Modifiez le style du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A5112A3-7E79-4A15-A175-8D172DB88F5F}" type="datetimeFigureOut">
              <a:rPr lang="fr-FR" smtClean="0"/>
              <a:t>16/08/2021</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99DD559D-FEB3-4CB9-B98D-9D44C679A4CB}" type="slidenum">
              <a:rPr lang="fr-FR" smtClean="0"/>
              <a:t>‹N°›</a:t>
            </a:fld>
            <a:endParaRPr lang="fr-FR"/>
          </a:p>
        </p:txBody>
      </p:sp>
    </p:spTree>
    <p:extLst>
      <p:ext uri="{BB962C8B-B14F-4D97-AF65-F5344CB8AC3E}">
        <p14:creationId xmlns:p14="http://schemas.microsoft.com/office/powerpoint/2010/main" val="634501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A5112A3-7E79-4A15-A175-8D172DB88F5F}" type="datetimeFigureOut">
              <a:rPr lang="fr-FR" smtClean="0"/>
              <a:t>16/08/2021</a:t>
            </a:fld>
            <a:endParaRPr lang="fr-FR"/>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fr-FR"/>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9DD559D-FEB3-4CB9-B98D-9D44C679A4CB}" type="slidenum">
              <a:rPr lang="fr-FR" smtClean="0"/>
              <a:t>‹N°›</a:t>
            </a:fld>
            <a:endParaRPr lang="fr-FR"/>
          </a:p>
        </p:txBody>
      </p:sp>
    </p:spTree>
    <p:extLst>
      <p:ext uri="{BB962C8B-B14F-4D97-AF65-F5344CB8AC3E}">
        <p14:creationId xmlns:p14="http://schemas.microsoft.com/office/powerpoint/2010/main" val="342098657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EC0A3-503F-45B1-BC6A-06202FD6FCEE}"/>
              </a:ext>
            </a:extLst>
          </p:cNvPr>
          <p:cNvSpPr>
            <a:spLocks noGrp="1"/>
          </p:cNvSpPr>
          <p:nvPr>
            <p:ph type="ctrTitle"/>
          </p:nvPr>
        </p:nvSpPr>
        <p:spPr>
          <a:xfrm>
            <a:off x="688978" y="1380068"/>
            <a:ext cx="10814045" cy="2616199"/>
          </a:xfrm>
        </p:spPr>
        <p:txBody>
          <a:bodyPr>
            <a:normAutofit fontScale="90000"/>
          </a:bodyPr>
          <a:lstStyle/>
          <a:p>
            <a:r>
              <a:rPr lang="fr-FR" sz="11500" b="1" dirty="0">
                <a:effectLst>
                  <a:outerShdw blurRad="38100" dist="38100" dir="2700000" algn="tl">
                    <a:srgbClr val="000000">
                      <a:alpha val="43137"/>
                    </a:srgbClr>
                  </a:outerShdw>
                </a:effectLst>
                <a:latin typeface="Agency FB" panose="020B0503020202020204" pitchFamily="34" charset="0"/>
              </a:rPr>
              <a:t>The </a:t>
            </a:r>
            <a:r>
              <a:rPr lang="fr-FR" sz="11500" b="1" dirty="0" err="1">
                <a:effectLst>
                  <a:outerShdw blurRad="38100" dist="38100" dir="2700000" algn="tl">
                    <a:srgbClr val="000000">
                      <a:alpha val="43137"/>
                    </a:srgbClr>
                  </a:outerShdw>
                </a:effectLst>
                <a:latin typeface="Agency FB" panose="020B0503020202020204" pitchFamily="34" charset="0"/>
              </a:rPr>
              <a:t>Happiness</a:t>
            </a:r>
            <a:r>
              <a:rPr lang="fr-FR" sz="11500" b="1" dirty="0">
                <a:effectLst>
                  <a:outerShdw blurRad="38100" dist="38100" dir="2700000" algn="tl">
                    <a:srgbClr val="000000">
                      <a:alpha val="43137"/>
                    </a:srgbClr>
                  </a:outerShdw>
                </a:effectLst>
                <a:latin typeface="Agency FB" panose="020B0503020202020204" pitchFamily="34" charset="0"/>
              </a:rPr>
              <a:t> </a:t>
            </a:r>
            <a:r>
              <a:rPr lang="fr-FR" sz="11500" b="1" dirty="0" err="1">
                <a:effectLst>
                  <a:outerShdw blurRad="38100" dist="38100" dir="2700000" algn="tl">
                    <a:srgbClr val="000000">
                      <a:alpha val="43137"/>
                    </a:srgbClr>
                  </a:outerShdw>
                </a:effectLst>
                <a:latin typeface="Agency FB" panose="020B0503020202020204" pitchFamily="34" charset="0"/>
              </a:rPr>
              <a:t>Market</a:t>
            </a:r>
            <a:endParaRPr lang="fr-FR" sz="11500" b="1" dirty="0">
              <a:effectLst>
                <a:outerShdw blurRad="38100" dist="38100" dir="2700000" algn="tl">
                  <a:srgbClr val="000000">
                    <a:alpha val="43137"/>
                  </a:srgbClr>
                </a:outerShdw>
              </a:effectLst>
              <a:latin typeface="Agency FB" panose="020B0503020202020204" pitchFamily="34" charset="0"/>
            </a:endParaRPr>
          </a:p>
        </p:txBody>
      </p:sp>
      <p:sp>
        <p:nvSpPr>
          <p:cNvPr id="3" name="Sous-titre 2">
            <a:extLst>
              <a:ext uri="{FF2B5EF4-FFF2-40B4-BE49-F238E27FC236}">
                <a16:creationId xmlns:a16="http://schemas.microsoft.com/office/drawing/2014/main" id="{BCA3014F-26DD-4F63-AFA3-19AB1C3A3EEC}"/>
              </a:ext>
            </a:extLst>
          </p:cNvPr>
          <p:cNvSpPr>
            <a:spLocks noGrp="1"/>
          </p:cNvSpPr>
          <p:nvPr>
            <p:ph type="subTitle" idx="1"/>
          </p:nvPr>
        </p:nvSpPr>
        <p:spPr/>
        <p:txBody>
          <a:bodyPr/>
          <a:lstStyle/>
          <a:p>
            <a:r>
              <a:rPr lang="fr-FR" sz="3200" b="1" dirty="0">
                <a:effectLst>
                  <a:outerShdw blurRad="38100" dist="38100" dir="2700000" algn="tl">
                    <a:srgbClr val="000000">
                      <a:alpha val="43137"/>
                    </a:srgbClr>
                  </a:outerShdw>
                </a:effectLst>
                <a:latin typeface="Agency FB" panose="020B0503020202020204" pitchFamily="34" charset="0"/>
              </a:rPr>
              <a:t>Le Marché du Bonheur</a:t>
            </a:r>
          </a:p>
          <a:p>
            <a:endParaRPr lang="fr-FR" dirty="0"/>
          </a:p>
        </p:txBody>
      </p:sp>
    </p:spTree>
    <p:extLst>
      <p:ext uri="{BB962C8B-B14F-4D97-AF65-F5344CB8AC3E}">
        <p14:creationId xmlns:p14="http://schemas.microsoft.com/office/powerpoint/2010/main" val="5005382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E0211-BDF0-4E06-9DCD-0DFA91D6E646}"/>
              </a:ext>
            </a:extLst>
          </p:cNvPr>
          <p:cNvSpPr>
            <a:spLocks noGrp="1"/>
          </p:cNvSpPr>
          <p:nvPr>
            <p:ph type="title"/>
          </p:nvPr>
        </p:nvSpPr>
        <p:spPr/>
        <p:txBody>
          <a:bodyPr/>
          <a:lstStyle/>
          <a:p>
            <a:r>
              <a:rPr lang="fr-FR" b="1" dirty="0">
                <a:effectLst>
                  <a:outerShdw blurRad="38100" dist="38100" dir="2700000" algn="tl">
                    <a:srgbClr val="000000">
                      <a:alpha val="43137"/>
                    </a:srgbClr>
                  </a:outerShdw>
                </a:effectLst>
              </a:rPr>
              <a:t>The </a:t>
            </a:r>
            <a:r>
              <a:rPr lang="fr-FR" b="1" dirty="0" err="1">
                <a:effectLst>
                  <a:outerShdw blurRad="38100" dist="38100" dir="2700000" algn="tl">
                    <a:srgbClr val="000000">
                      <a:alpha val="43137"/>
                    </a:srgbClr>
                  </a:outerShdw>
                </a:effectLst>
              </a:rPr>
              <a:t>Happiness</a:t>
            </a:r>
            <a:r>
              <a:rPr lang="fr-FR" b="1" dirty="0">
                <a:effectLst>
                  <a:outerShdw blurRad="38100" dist="38100" dir="2700000" algn="tl">
                    <a:srgbClr val="000000">
                      <a:alpha val="43137"/>
                    </a:srgbClr>
                  </a:outerShdw>
                </a:effectLst>
              </a:rPr>
              <a:t> </a:t>
            </a:r>
            <a:r>
              <a:rPr lang="fr-FR" b="1" dirty="0" err="1">
                <a:effectLst>
                  <a:outerShdw blurRad="38100" dist="38100" dir="2700000" algn="tl">
                    <a:srgbClr val="000000">
                      <a:alpha val="43137"/>
                    </a:srgbClr>
                  </a:outerShdw>
                </a:effectLst>
              </a:rPr>
              <a:t>Market</a:t>
            </a:r>
            <a:endParaRPr lang="fr-FR" b="1" dirty="0">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3AF5145A-3D60-4224-B72F-A87AB9CDEECC}"/>
              </a:ext>
            </a:extLst>
          </p:cNvPr>
          <p:cNvSpPr>
            <a:spLocks noGrp="1"/>
          </p:cNvSpPr>
          <p:nvPr>
            <p:ph sz="half" idx="1"/>
          </p:nvPr>
        </p:nvSpPr>
        <p:spPr/>
        <p:txBody>
          <a:bodyPr/>
          <a:lstStyle/>
          <a:p>
            <a:pPr marL="0" indent="0" algn="just">
              <a:buNone/>
            </a:pPr>
            <a:r>
              <a:rPr lang="fr-FR" dirty="0"/>
              <a:t>Le Projet « The </a:t>
            </a:r>
            <a:r>
              <a:rPr lang="fr-FR" dirty="0" err="1"/>
              <a:t>Happiness</a:t>
            </a:r>
            <a:r>
              <a:rPr lang="fr-FR" dirty="0"/>
              <a:t> </a:t>
            </a:r>
            <a:r>
              <a:rPr lang="fr-FR" dirty="0" err="1"/>
              <a:t>Market</a:t>
            </a:r>
            <a:r>
              <a:rPr lang="fr-FR" dirty="0"/>
              <a:t> » en français le marché du bonheur consiste à créer un platform web mobile pour permettre aux commerçant de plus être à près des clients et d’atteindre le maximum de personne à travers le territoire National et International.</a:t>
            </a:r>
          </a:p>
        </p:txBody>
      </p:sp>
      <p:pic>
        <p:nvPicPr>
          <p:cNvPr id="5" name="Espace réservé du contenu 4" descr="L'&lt;strong&gt;E-commerce&lt;/strong&gt; à Madagascar [Etude 2020]"/>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7175" y="2438399"/>
            <a:ext cx="4895850" cy="3069741"/>
          </a:xfrm>
        </p:spPr>
      </p:pic>
    </p:spTree>
    <p:extLst>
      <p:ext uri="{BB962C8B-B14F-4D97-AF65-F5344CB8AC3E}">
        <p14:creationId xmlns:p14="http://schemas.microsoft.com/office/powerpoint/2010/main" val="10927949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50E971-8FCC-407C-92BF-392012F236C7}"/>
              </a:ext>
            </a:extLst>
          </p:cNvPr>
          <p:cNvSpPr>
            <a:spLocks noGrp="1"/>
          </p:cNvSpPr>
          <p:nvPr>
            <p:ph type="title"/>
          </p:nvPr>
        </p:nvSpPr>
        <p:spPr>
          <a:xfrm>
            <a:off x="1484309" y="-13647"/>
            <a:ext cx="10018713" cy="1752599"/>
          </a:xfrm>
        </p:spPr>
        <p:txBody>
          <a:bodyPr/>
          <a:lstStyle/>
          <a:p>
            <a:r>
              <a:rPr lang="fr-FR" b="1" dirty="0">
                <a:effectLst>
                  <a:outerShdw blurRad="38100" dist="38100" dir="2700000" algn="tl">
                    <a:srgbClr val="000000">
                      <a:alpha val="43137"/>
                    </a:srgbClr>
                  </a:outerShdw>
                </a:effectLst>
              </a:rPr>
              <a:t>Objectif</a:t>
            </a:r>
          </a:p>
        </p:txBody>
      </p:sp>
      <p:sp>
        <p:nvSpPr>
          <p:cNvPr id="5" name="Espace réservé du contenu 4">
            <a:extLst>
              <a:ext uri="{FF2B5EF4-FFF2-40B4-BE49-F238E27FC236}">
                <a16:creationId xmlns:a16="http://schemas.microsoft.com/office/drawing/2014/main" id="{66FCCE6B-FCE3-43AC-A578-6F99091B44ED}"/>
              </a:ext>
            </a:extLst>
          </p:cNvPr>
          <p:cNvSpPr>
            <a:spLocks noGrp="1"/>
          </p:cNvSpPr>
          <p:nvPr>
            <p:ph idx="1"/>
          </p:nvPr>
        </p:nvSpPr>
        <p:spPr>
          <a:xfrm>
            <a:off x="1484310" y="1842868"/>
            <a:ext cx="10018713" cy="5015131"/>
          </a:xfrm>
        </p:spPr>
        <p:txBody>
          <a:bodyPr>
            <a:normAutofit fontScale="92500" lnSpcReduction="10000"/>
          </a:bodyPr>
          <a:lstStyle/>
          <a:p>
            <a:pPr marL="0" indent="0" algn="just">
              <a:buNone/>
            </a:pPr>
            <a:r>
              <a:rPr lang="fr-FR" dirty="0"/>
              <a:t>Les 10 dernières années ont connues une forte évolution de la technologie te cela a permis de voir surgir des nouvelles problèmes parmi lesquels on a celle qui fait l’objet de ce projet The </a:t>
            </a:r>
            <a:r>
              <a:rPr lang="fr-FR" dirty="0" err="1"/>
              <a:t>Happiness</a:t>
            </a:r>
            <a:r>
              <a:rPr lang="fr-FR" dirty="0"/>
              <a:t> </a:t>
            </a:r>
            <a:r>
              <a:rPr lang="fr-FR" dirty="0" err="1"/>
              <a:t>Market</a:t>
            </a:r>
            <a:r>
              <a:rPr lang="fr-FR" dirty="0"/>
              <a:t>.</a:t>
            </a:r>
          </a:p>
          <a:p>
            <a:pPr marL="0" indent="0" algn="just">
              <a:buNone/>
            </a:pPr>
            <a:r>
              <a:rPr lang="fr-FR" dirty="0"/>
              <a:t>Nous voulons:</a:t>
            </a:r>
          </a:p>
          <a:p>
            <a:pPr algn="just"/>
            <a:r>
              <a:rPr lang="fr-FR" dirty="0"/>
              <a:t>Aider les commerçants à ce faire connaitre;</a:t>
            </a:r>
          </a:p>
          <a:p>
            <a:pPr algn="just"/>
            <a:r>
              <a:rPr lang="fr-FR" dirty="0"/>
              <a:t>Les donnés l’occasion d’être connus Nationalement et Internationalement; </a:t>
            </a:r>
          </a:p>
          <a:p>
            <a:pPr algn="just"/>
            <a:r>
              <a:rPr lang="fr-FR" dirty="0"/>
              <a:t>Les Permettre d’être proche de leurs clients;</a:t>
            </a:r>
          </a:p>
          <a:p>
            <a:pPr algn="just"/>
            <a:r>
              <a:rPr lang="fr-FR" dirty="0"/>
              <a:t>Être un point de convergence pour les acteurs économiques et surtout pour les commerçant;</a:t>
            </a:r>
          </a:p>
          <a:p>
            <a:pPr algn="just"/>
            <a:r>
              <a:rPr lang="fr-FR" dirty="0"/>
              <a:t>Permettre aux détaillant d’avoir plus facilement accès aux fournisseurs grossistes;</a:t>
            </a:r>
          </a:p>
          <a:p>
            <a:pPr algn="just"/>
            <a:r>
              <a:rPr lang="fr-FR" dirty="0"/>
              <a:t>Crée de l’emploi;</a:t>
            </a:r>
          </a:p>
          <a:p>
            <a:pPr algn="just"/>
            <a:r>
              <a:rPr lang="fr-FR" dirty="0"/>
              <a:t>Participé à la croissance économique du Mali.</a:t>
            </a:r>
          </a:p>
          <a:p>
            <a:pPr marL="0" indent="0" algn="just">
              <a:buNone/>
            </a:pPr>
            <a:endParaRPr lang="fr-FR" dirty="0"/>
          </a:p>
          <a:p>
            <a:pPr marL="0" indent="0" algn="just">
              <a:buNone/>
            </a:pPr>
            <a:endParaRPr lang="fr-FR" dirty="0"/>
          </a:p>
        </p:txBody>
      </p:sp>
    </p:spTree>
    <p:extLst>
      <p:ext uri="{BB962C8B-B14F-4D97-AF65-F5344CB8AC3E}">
        <p14:creationId xmlns:p14="http://schemas.microsoft.com/office/powerpoint/2010/main" val="2387903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2984F9-E3F3-4481-828C-EB2BE7227A22}"/>
              </a:ext>
            </a:extLst>
          </p:cNvPr>
          <p:cNvSpPr>
            <a:spLocks noGrp="1"/>
          </p:cNvSpPr>
          <p:nvPr>
            <p:ph type="title"/>
          </p:nvPr>
        </p:nvSpPr>
        <p:spPr>
          <a:xfrm>
            <a:off x="1541462" y="655093"/>
            <a:ext cx="10018713" cy="1074420"/>
          </a:xfrm>
        </p:spPr>
        <p:txBody>
          <a:bodyPr/>
          <a:lstStyle/>
          <a:p>
            <a:r>
              <a:rPr lang="fr-FR" b="1" dirty="0">
                <a:effectLst>
                  <a:outerShdw blurRad="38100" dist="38100" dir="2700000" algn="tl">
                    <a:srgbClr val="000000">
                      <a:alpha val="43137"/>
                    </a:srgbClr>
                  </a:outerShdw>
                </a:effectLst>
              </a:rPr>
              <a:t>Compte</a:t>
            </a:r>
          </a:p>
        </p:txBody>
      </p:sp>
      <p:graphicFrame>
        <p:nvGraphicFramePr>
          <p:cNvPr id="4" name="Espace réservé du contenu 3">
            <a:extLst>
              <a:ext uri="{FF2B5EF4-FFF2-40B4-BE49-F238E27FC236}">
                <a16:creationId xmlns:a16="http://schemas.microsoft.com/office/drawing/2014/main" id="{7D3A5F38-B3F3-4594-B8A0-F944CBFD3D2F}"/>
              </a:ext>
            </a:extLst>
          </p:cNvPr>
          <p:cNvGraphicFramePr>
            <a:graphicFrameLocks noGrp="1"/>
          </p:cNvGraphicFramePr>
          <p:nvPr>
            <p:ph idx="1"/>
            <p:extLst>
              <p:ext uri="{D42A27DB-BD31-4B8C-83A1-F6EECF244321}">
                <p14:modId xmlns:p14="http://schemas.microsoft.com/office/powerpoint/2010/main" val="2169299540"/>
              </p:ext>
            </p:extLst>
          </p:nvPr>
        </p:nvGraphicFramePr>
        <p:xfrm>
          <a:off x="1077278" y="868680"/>
          <a:ext cx="10947082" cy="5554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64399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effectLst>
                  <a:outerShdw blurRad="38100" dist="38100" dir="2700000" algn="tl">
                    <a:srgbClr val="000000">
                      <a:alpha val="43137"/>
                    </a:srgbClr>
                  </a:outerShdw>
                </a:effectLst>
              </a:rPr>
              <a:t>Boutiques</a:t>
            </a:r>
            <a:endParaRPr lang="fr-FR" b="1" dirty="0">
              <a:effectLst>
                <a:outerShdw blurRad="38100" dist="38100" dir="2700000" algn="tl">
                  <a:srgbClr val="000000">
                    <a:alpha val="43137"/>
                  </a:srgbClr>
                </a:outerShdw>
              </a:effectLst>
            </a:endParaRPr>
          </a:p>
        </p:txBody>
      </p:sp>
      <p:sp>
        <p:nvSpPr>
          <p:cNvPr id="3" name="Espace réservé du contenu 2"/>
          <p:cNvSpPr>
            <a:spLocks noGrp="1"/>
          </p:cNvSpPr>
          <p:nvPr>
            <p:ph sz="half" idx="1"/>
          </p:nvPr>
        </p:nvSpPr>
        <p:spPr>
          <a:xfrm>
            <a:off x="1484312" y="1841863"/>
            <a:ext cx="5857014" cy="4820194"/>
          </a:xfrm>
        </p:spPr>
        <p:txBody>
          <a:bodyPr>
            <a:normAutofit/>
          </a:bodyPr>
          <a:lstStyle/>
          <a:p>
            <a:pPr marL="0" indent="0" algn="just">
              <a:buNone/>
            </a:pPr>
            <a:r>
              <a:rPr lang="fr-FR" dirty="0" smtClean="0"/>
              <a:t>Les Commerçants doivent créer un compte Commerçant qui lui permettra de configurer une Boutique en Ligne avec le Type de produit disponible chez lui et le détenteur du compte Commerçant peut recruté en ligne un Agent de Livraison pour sa Boutiques.</a:t>
            </a:r>
          </a:p>
          <a:p>
            <a:pPr marL="0" indent="0" algn="just">
              <a:buNone/>
            </a:pPr>
            <a:r>
              <a:rPr lang="fr-FR" dirty="0" smtClean="0"/>
              <a:t>Le Compte Commerçant Marché sous Abonnement (Mensuel, semestrielle, Annuelle</a:t>
            </a:r>
            <a:r>
              <a:rPr lang="fr-FR" dirty="0" smtClean="0"/>
              <a:t>).</a:t>
            </a:r>
          </a:p>
          <a:p>
            <a:pPr marL="0" indent="0" algn="just">
              <a:buNone/>
            </a:pPr>
            <a:r>
              <a:rPr lang="fr-FR" dirty="0" smtClean="0"/>
              <a:t>Et aussi il peut demander de faire des pubs pour sa boutiques en ligne sous un certain frais et le compte Commerçant est noté par les clients et aussi le Commerçant à le privilège de Noté le compte de l’Agent de Livraison selon la satisfaction des clients.</a:t>
            </a:r>
            <a:endParaRPr lang="fr-FR" dirty="0"/>
          </a:p>
        </p:txBody>
      </p:sp>
      <p:pic>
        <p:nvPicPr>
          <p:cNvPr id="5" name="Espace réservé du contenu 4" descr="&lt;strong&gt;Boutiques&lt;/strong&gt; - SC4D Encyclopaedia"/>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12226" y="2667000"/>
            <a:ext cx="3085748" cy="3124200"/>
          </a:xfrm>
        </p:spPr>
      </p:pic>
    </p:spTree>
    <p:extLst>
      <p:ext uri="{BB962C8B-B14F-4D97-AF65-F5344CB8AC3E}">
        <p14:creationId xmlns:p14="http://schemas.microsoft.com/office/powerpoint/2010/main" val="3494199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effectLst>
                  <a:outerShdw blurRad="38100" dist="38100" dir="2700000" algn="tl">
                    <a:srgbClr val="000000">
                      <a:alpha val="43137"/>
                    </a:srgbClr>
                  </a:outerShdw>
                </a:effectLst>
              </a:rPr>
              <a:t>Client</a:t>
            </a:r>
            <a:endParaRPr lang="fr-FR" b="1" dirty="0">
              <a:effectLst>
                <a:outerShdw blurRad="38100" dist="38100" dir="2700000" algn="tl">
                  <a:srgbClr val="000000">
                    <a:alpha val="43137"/>
                  </a:srgbClr>
                </a:outerShdw>
              </a:effectLst>
            </a:endParaRPr>
          </a:p>
        </p:txBody>
      </p:sp>
      <p:sp>
        <p:nvSpPr>
          <p:cNvPr id="3" name="Espace réservé du contenu 2"/>
          <p:cNvSpPr>
            <a:spLocks noGrp="1"/>
          </p:cNvSpPr>
          <p:nvPr>
            <p:ph sz="half" idx="1"/>
          </p:nvPr>
        </p:nvSpPr>
        <p:spPr/>
        <p:txBody>
          <a:bodyPr/>
          <a:lstStyle/>
          <a:p>
            <a:pPr marL="0" indent="0" algn="just">
              <a:buNone/>
            </a:pPr>
            <a:r>
              <a:rPr lang="fr-FR" dirty="0" smtClean="0"/>
              <a:t>Le Compte Client; lui il peut consulter les Boutiques; faire de commande; noté les Commerçants et les Agents de Livraison depuis son compte.</a:t>
            </a:r>
            <a:endParaRPr lang="fr-FR" dirty="0"/>
          </a:p>
        </p:txBody>
      </p:sp>
      <p:pic>
        <p:nvPicPr>
          <p:cNvPr id="5" name="Espace réservé du contenu 4" descr="2013 – les 5 bonnes pratiques pour un meilleur service ..."/>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3497" y="2666999"/>
            <a:ext cx="4441372" cy="3124201"/>
          </a:xfrm>
        </p:spPr>
      </p:pic>
    </p:spTree>
    <p:extLst>
      <p:ext uri="{BB962C8B-B14F-4D97-AF65-F5344CB8AC3E}">
        <p14:creationId xmlns:p14="http://schemas.microsoft.com/office/powerpoint/2010/main" val="7292143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smtClean="0">
                <a:effectLst>
                  <a:outerShdw blurRad="38100" dist="38100" dir="2700000" algn="tl">
                    <a:srgbClr val="000000">
                      <a:alpha val="43137"/>
                    </a:srgbClr>
                  </a:outerShdw>
                </a:effectLst>
              </a:rPr>
              <a:t>Livraison</a:t>
            </a:r>
            <a:endParaRPr lang="fr-FR" b="1" dirty="0">
              <a:effectLst>
                <a:outerShdw blurRad="38100" dist="38100" dir="2700000" algn="tl">
                  <a:srgbClr val="000000">
                    <a:alpha val="43137"/>
                  </a:srgbClr>
                </a:outerShdw>
              </a:effectLst>
            </a:endParaRPr>
          </a:p>
        </p:txBody>
      </p:sp>
      <p:sp>
        <p:nvSpPr>
          <p:cNvPr id="3" name="Espace réservé du contenu 2"/>
          <p:cNvSpPr>
            <a:spLocks noGrp="1"/>
          </p:cNvSpPr>
          <p:nvPr>
            <p:ph sz="half" idx="1"/>
          </p:nvPr>
        </p:nvSpPr>
        <p:spPr/>
        <p:txBody>
          <a:bodyPr/>
          <a:lstStyle/>
          <a:p>
            <a:pPr marL="0" indent="0" algn="just">
              <a:buNone/>
            </a:pPr>
            <a:r>
              <a:rPr lang="fr-FR" dirty="0" smtClean="0"/>
              <a:t>L’agent de livraison peut être recruter en ligne par un commerçants et est noté des deux (2) côtes (Commerçants; clients).</a:t>
            </a:r>
          </a:p>
          <a:p>
            <a:pPr marL="0" indent="0">
              <a:buNone/>
            </a:pPr>
            <a:r>
              <a:rPr lang="fr-FR" dirty="0" smtClean="0"/>
              <a:t>L’Agent de Livraison peut aussi postuler au près des Boutiques comme Agent de Livraison.</a:t>
            </a:r>
          </a:p>
          <a:p>
            <a:pPr marL="0" indent="0">
              <a:buNone/>
            </a:pPr>
            <a:r>
              <a:rPr lang="fr-FR" dirty="0" smtClean="0"/>
              <a:t>Il est payé à la livraison par le Client selon le tarif de livraison (1000f; 2000f) selon la distance.</a:t>
            </a:r>
          </a:p>
          <a:p>
            <a:pPr marL="0" indent="0">
              <a:buNone/>
            </a:pPr>
            <a:endParaRPr lang="fr-FR" dirty="0"/>
          </a:p>
        </p:txBody>
      </p:sp>
      <p:pic>
        <p:nvPicPr>
          <p:cNvPr id="5" name="Espace réservé du contenu 4" descr="&lt;strong&gt;Livraison&lt;/strong&gt; — Wikipédia"/>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31100" y="3086100"/>
            <a:ext cx="3048000" cy="2286000"/>
          </a:xfrm>
        </p:spPr>
      </p:pic>
    </p:spTree>
    <p:extLst>
      <p:ext uri="{BB962C8B-B14F-4D97-AF65-F5344CB8AC3E}">
        <p14:creationId xmlns:p14="http://schemas.microsoft.com/office/powerpoint/2010/main" val="203667739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e">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e">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e">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docProps/app.xml><?xml version="1.0" encoding="utf-8"?>
<Properties xmlns="http://schemas.openxmlformats.org/officeDocument/2006/extended-properties" xmlns:vt="http://schemas.openxmlformats.org/officeDocument/2006/docPropsVTypes">
  <Template>Parallaxe</Template>
  <TotalTime>102</TotalTime>
  <Words>365</Words>
  <Application>Microsoft Office PowerPoint</Application>
  <PresentationFormat>Grand écran</PresentationFormat>
  <Paragraphs>70</Paragraphs>
  <Slides>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vt:i4>
      </vt:variant>
    </vt:vector>
  </HeadingPairs>
  <TitlesOfParts>
    <vt:vector size="11" baseType="lpstr">
      <vt:lpstr>Agency FB</vt:lpstr>
      <vt:lpstr>Corbel</vt:lpstr>
      <vt:lpstr>Arial</vt:lpstr>
      <vt:lpstr>Parallaxe</vt:lpstr>
      <vt:lpstr>The Happiness Market</vt:lpstr>
      <vt:lpstr>The Happiness Market</vt:lpstr>
      <vt:lpstr>Objectif</vt:lpstr>
      <vt:lpstr>Compte</vt:lpstr>
      <vt:lpstr>Boutiques</vt:lpstr>
      <vt:lpstr>Client</vt:lpstr>
      <vt:lpstr>Livraison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acer</dc:creator>
  <cp:lastModifiedBy>Toumany dit Christophe Diarra</cp:lastModifiedBy>
  <cp:revision>35</cp:revision>
  <dcterms:created xsi:type="dcterms:W3CDTF">2021-08-16T00:11:18Z</dcterms:created>
  <dcterms:modified xsi:type="dcterms:W3CDTF">2021-08-16T10:30:23Z</dcterms:modified>
</cp:coreProperties>
</file>