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92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22064CF-47C9-45CF-9530-25F9F2E273F5}" type="datetimeFigureOut">
              <a:rPr lang="fr-FR" smtClean="0"/>
              <a:t>16/08/2021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255346" y="2750337"/>
            <a:ext cx="1171888" cy="1356442"/>
          </a:xfrm>
        </p:spPr>
        <p:txBody>
          <a:bodyPr/>
          <a:lstStyle/>
          <a:p>
            <a:fld id="{176B5518-D91E-4574-9114-799F940152B3}" type="slidenum">
              <a:rPr lang="fr-FR" smtClean="0"/>
              <a:t>‹N°›</a:t>
            </a:fld>
            <a:endParaRPr lang="fr-FR"/>
          </a:p>
        </p:txBody>
      </p:sp>
    </p:spTree>
    <p:extLst>
      <p:ext uri="{BB962C8B-B14F-4D97-AF65-F5344CB8AC3E}">
        <p14:creationId xmlns:p14="http://schemas.microsoft.com/office/powerpoint/2010/main" val="3239754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22064CF-47C9-45CF-9530-25F9F2E273F5}" type="datetimeFigureOut">
              <a:rPr lang="fr-FR" smtClean="0"/>
              <a:t>16/08/2021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309"/>
            <a:ext cx="1154151" cy="1090789"/>
          </a:xfrm>
        </p:spPr>
        <p:txBody>
          <a:bodyPr/>
          <a:lstStyle/>
          <a:p>
            <a:fld id="{176B5518-D91E-4574-9114-799F940152B3}" type="slidenum">
              <a:rPr lang="fr-FR" smtClean="0"/>
              <a:t>‹N°›</a:t>
            </a:fld>
            <a:endParaRPr lang="fr-FR"/>
          </a:p>
        </p:txBody>
      </p:sp>
    </p:spTree>
    <p:extLst>
      <p:ext uri="{BB962C8B-B14F-4D97-AF65-F5344CB8AC3E}">
        <p14:creationId xmlns:p14="http://schemas.microsoft.com/office/powerpoint/2010/main" val="1505977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22064CF-47C9-45CF-9530-25F9F2E273F5}" type="datetimeFigureOut">
              <a:rPr lang="fr-FR" smtClean="0"/>
              <a:t>16/08/2021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615"/>
            <a:ext cx="1154151" cy="1090789"/>
          </a:xfrm>
        </p:spPr>
        <p:txBody>
          <a:bodyPr/>
          <a:lstStyle/>
          <a:p>
            <a:fld id="{176B5518-D91E-4574-9114-799F940152B3}" type="slidenum">
              <a:rPr lang="fr-FR" smtClean="0"/>
              <a:t>‹N°›</a:t>
            </a:fld>
            <a:endParaRPr lang="fr-FR"/>
          </a:p>
        </p:txBody>
      </p:sp>
    </p:spTree>
    <p:extLst>
      <p:ext uri="{BB962C8B-B14F-4D97-AF65-F5344CB8AC3E}">
        <p14:creationId xmlns:p14="http://schemas.microsoft.com/office/powerpoint/2010/main" val="2449887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22064CF-47C9-45CF-9530-25F9F2E273F5}" type="datetimeFigureOut">
              <a:rPr lang="fr-FR" smtClean="0"/>
              <a:t>16/08/2021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fld id="{176B5518-D91E-4574-9114-799F940152B3}" type="slidenum">
              <a:rPr lang="fr-FR" smtClean="0"/>
              <a:t>‹N°›</a:t>
            </a:fld>
            <a:endParaRPr lang="fr-F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620074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22064CF-47C9-45CF-9530-25F9F2E273F5}" type="datetimeFigureOut">
              <a:rPr lang="fr-FR" smtClean="0"/>
              <a:t>16/08/2021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fld id="{176B5518-D91E-4574-9114-799F940152B3}" type="slidenum">
              <a:rPr lang="fr-FR" smtClean="0"/>
              <a:t>‹N°›</a:t>
            </a:fld>
            <a:endParaRPr lang="fr-FR"/>
          </a:p>
        </p:txBody>
      </p:sp>
    </p:spTree>
    <p:extLst>
      <p:ext uri="{BB962C8B-B14F-4D97-AF65-F5344CB8AC3E}">
        <p14:creationId xmlns:p14="http://schemas.microsoft.com/office/powerpoint/2010/main" val="2923855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C22064CF-47C9-45CF-9530-25F9F2E273F5}" type="datetimeFigureOut">
              <a:rPr lang="fr-FR" smtClean="0"/>
              <a:t>16/08/2021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76B5518-D91E-4574-9114-799F940152B3}" type="slidenum">
              <a:rPr lang="fr-FR" smtClean="0"/>
              <a:t>‹N°›</a:t>
            </a:fld>
            <a:endParaRPr lang="fr-FR"/>
          </a:p>
        </p:txBody>
      </p:sp>
    </p:spTree>
    <p:extLst>
      <p:ext uri="{BB962C8B-B14F-4D97-AF65-F5344CB8AC3E}">
        <p14:creationId xmlns:p14="http://schemas.microsoft.com/office/powerpoint/2010/main" val="3555042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C22064CF-47C9-45CF-9530-25F9F2E273F5}" type="datetimeFigureOut">
              <a:rPr lang="fr-FR" smtClean="0"/>
              <a:t>16/08/2021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76B5518-D91E-4574-9114-799F940152B3}" type="slidenum">
              <a:rPr lang="fr-FR" smtClean="0"/>
              <a:t>‹N°›</a:t>
            </a:fld>
            <a:endParaRPr lang="fr-FR"/>
          </a:p>
        </p:txBody>
      </p:sp>
    </p:spTree>
    <p:extLst>
      <p:ext uri="{BB962C8B-B14F-4D97-AF65-F5344CB8AC3E}">
        <p14:creationId xmlns:p14="http://schemas.microsoft.com/office/powerpoint/2010/main" val="664401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22064CF-47C9-45CF-9530-25F9F2E273F5}" type="datetimeFigureOut">
              <a:rPr lang="fr-FR" smtClean="0"/>
              <a:t>16/08/2021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B5518-D91E-4574-9114-799F940152B3}" type="slidenum">
              <a:rPr lang="fr-FR" smtClean="0"/>
              <a:t>‹N°›</a:t>
            </a:fld>
            <a:endParaRPr lang="fr-FR"/>
          </a:p>
        </p:txBody>
      </p:sp>
    </p:spTree>
    <p:extLst>
      <p:ext uri="{BB962C8B-B14F-4D97-AF65-F5344CB8AC3E}">
        <p14:creationId xmlns:p14="http://schemas.microsoft.com/office/powerpoint/2010/main" val="131652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22064CF-47C9-45CF-9530-25F9F2E273F5}" type="datetimeFigureOut">
              <a:rPr lang="fr-FR" smtClean="0"/>
              <a:t>16/08/2021</a:t>
            </a:fld>
            <a:endParaRPr lang="fr-FR"/>
          </a:p>
        </p:txBody>
      </p:sp>
      <p:sp>
        <p:nvSpPr>
          <p:cNvPr id="5" name="Footer Placeholder 4"/>
          <p:cNvSpPr>
            <a:spLocks noGrp="1"/>
          </p:cNvSpPr>
          <p:nvPr>
            <p:ph type="ftr" sz="quarter" idx="11"/>
          </p:nvPr>
        </p:nvSpPr>
        <p:spPr>
          <a:xfrm>
            <a:off x="680321" y="5936188"/>
            <a:ext cx="6126805" cy="365125"/>
          </a:xfrm>
        </p:spPr>
        <p:txBody>
          <a:bodyPr/>
          <a:lstStyle/>
          <a:p>
            <a:endParaRPr lang="fr-F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76B5518-D91E-4574-9114-799F940152B3}" type="slidenum">
              <a:rPr lang="fr-FR" smtClean="0"/>
              <a:t>‹N°›</a:t>
            </a:fld>
            <a:endParaRPr lang="fr-FR"/>
          </a:p>
        </p:txBody>
      </p:sp>
    </p:spTree>
    <p:extLst>
      <p:ext uri="{BB962C8B-B14F-4D97-AF65-F5344CB8AC3E}">
        <p14:creationId xmlns:p14="http://schemas.microsoft.com/office/powerpoint/2010/main" val="288790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22064CF-47C9-45CF-9530-25F9F2E273F5}" type="datetimeFigureOut">
              <a:rPr lang="fr-FR" smtClean="0"/>
              <a:t>16/08/2021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6B5518-D91E-4574-9114-799F940152B3}" type="slidenum">
              <a:rPr lang="fr-FR" smtClean="0"/>
              <a:t>‹N°›</a:t>
            </a:fld>
            <a:endParaRPr lang="fr-FR"/>
          </a:p>
        </p:txBody>
      </p:sp>
    </p:spTree>
    <p:extLst>
      <p:ext uri="{BB962C8B-B14F-4D97-AF65-F5344CB8AC3E}">
        <p14:creationId xmlns:p14="http://schemas.microsoft.com/office/powerpoint/2010/main" val="3704038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22064CF-47C9-45CF-9530-25F9F2E273F5}" type="datetimeFigureOut">
              <a:rPr lang="fr-FR" smtClean="0"/>
              <a:t>16/08/2021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729455" y="2869895"/>
            <a:ext cx="1154151" cy="1090789"/>
          </a:xfrm>
        </p:spPr>
        <p:txBody>
          <a:bodyPr/>
          <a:lstStyle/>
          <a:p>
            <a:fld id="{176B5518-D91E-4574-9114-799F940152B3}" type="slidenum">
              <a:rPr lang="fr-FR" smtClean="0"/>
              <a:t>‹N°›</a:t>
            </a:fld>
            <a:endParaRPr lang="fr-FR"/>
          </a:p>
        </p:txBody>
      </p:sp>
    </p:spTree>
    <p:extLst>
      <p:ext uri="{BB962C8B-B14F-4D97-AF65-F5344CB8AC3E}">
        <p14:creationId xmlns:p14="http://schemas.microsoft.com/office/powerpoint/2010/main" val="451299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22064CF-47C9-45CF-9530-25F9F2E273F5}" type="datetimeFigureOut">
              <a:rPr lang="fr-FR" smtClean="0"/>
              <a:t>16/08/2021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76B5518-D91E-4574-9114-799F940152B3}" type="slidenum">
              <a:rPr lang="fr-FR" smtClean="0"/>
              <a:t>‹N°›</a:t>
            </a:fld>
            <a:endParaRPr lang="fr-FR"/>
          </a:p>
        </p:txBody>
      </p:sp>
    </p:spTree>
    <p:extLst>
      <p:ext uri="{BB962C8B-B14F-4D97-AF65-F5344CB8AC3E}">
        <p14:creationId xmlns:p14="http://schemas.microsoft.com/office/powerpoint/2010/main" val="3009825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22064CF-47C9-45CF-9530-25F9F2E273F5}" type="datetimeFigureOut">
              <a:rPr lang="fr-FR" smtClean="0"/>
              <a:t>16/08/2021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76B5518-D91E-4574-9114-799F940152B3}" type="slidenum">
              <a:rPr lang="fr-FR" smtClean="0"/>
              <a:t>‹N°›</a:t>
            </a:fld>
            <a:endParaRPr lang="fr-FR"/>
          </a:p>
        </p:txBody>
      </p:sp>
    </p:spTree>
    <p:extLst>
      <p:ext uri="{BB962C8B-B14F-4D97-AF65-F5344CB8AC3E}">
        <p14:creationId xmlns:p14="http://schemas.microsoft.com/office/powerpoint/2010/main" val="339483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22064CF-47C9-45CF-9530-25F9F2E273F5}" type="datetimeFigureOut">
              <a:rPr lang="fr-FR" smtClean="0"/>
              <a:t>16/08/2021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76B5518-D91E-4574-9114-799F940152B3}" type="slidenum">
              <a:rPr lang="fr-FR" smtClean="0"/>
              <a:t>‹N°›</a:t>
            </a:fld>
            <a:endParaRPr lang="fr-FR"/>
          </a:p>
        </p:txBody>
      </p:sp>
    </p:spTree>
    <p:extLst>
      <p:ext uri="{BB962C8B-B14F-4D97-AF65-F5344CB8AC3E}">
        <p14:creationId xmlns:p14="http://schemas.microsoft.com/office/powerpoint/2010/main" val="4181062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22064CF-47C9-45CF-9530-25F9F2E273F5}" type="datetimeFigureOut">
              <a:rPr lang="fr-FR" smtClean="0"/>
              <a:t>16/08/2021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76B5518-D91E-4574-9114-799F940152B3}" type="slidenum">
              <a:rPr lang="fr-FR" smtClean="0"/>
              <a:t>‹N°›</a:t>
            </a:fld>
            <a:endParaRPr lang="fr-FR"/>
          </a:p>
        </p:txBody>
      </p:sp>
    </p:spTree>
    <p:extLst>
      <p:ext uri="{BB962C8B-B14F-4D97-AF65-F5344CB8AC3E}">
        <p14:creationId xmlns:p14="http://schemas.microsoft.com/office/powerpoint/2010/main" val="14637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22064CF-47C9-45CF-9530-25F9F2E273F5}" type="datetimeFigureOut">
              <a:rPr lang="fr-FR" smtClean="0"/>
              <a:t>16/08/2021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76B5518-D91E-4574-9114-799F940152B3}" type="slidenum">
              <a:rPr lang="fr-FR" smtClean="0"/>
              <a:t>‹N°›</a:t>
            </a:fld>
            <a:endParaRPr lang="fr-FR"/>
          </a:p>
        </p:txBody>
      </p:sp>
    </p:spTree>
    <p:extLst>
      <p:ext uri="{BB962C8B-B14F-4D97-AF65-F5344CB8AC3E}">
        <p14:creationId xmlns:p14="http://schemas.microsoft.com/office/powerpoint/2010/main" val="2425687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22064CF-47C9-45CF-9530-25F9F2E273F5}" type="datetimeFigureOut">
              <a:rPr lang="fr-FR" smtClean="0"/>
              <a:t>16/08/2021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76B5518-D91E-4574-9114-799F940152B3}" type="slidenum">
              <a:rPr lang="fr-FR" smtClean="0"/>
              <a:t>‹N°›</a:t>
            </a:fld>
            <a:endParaRPr lang="fr-FR"/>
          </a:p>
        </p:txBody>
      </p:sp>
    </p:spTree>
    <p:extLst>
      <p:ext uri="{BB962C8B-B14F-4D97-AF65-F5344CB8AC3E}">
        <p14:creationId xmlns:p14="http://schemas.microsoft.com/office/powerpoint/2010/main" val="4279539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22064CF-47C9-45CF-9530-25F9F2E273F5}" type="datetimeFigureOut">
              <a:rPr lang="fr-FR" smtClean="0"/>
              <a:t>16/08/2021</a:t>
            </a:fld>
            <a:endParaRPr lang="fr-F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76B5518-D91E-4574-9114-799F940152B3}" type="slidenum">
              <a:rPr lang="fr-FR" smtClean="0"/>
              <a:t>‹N°›</a:t>
            </a:fld>
            <a:endParaRPr lang="fr-FR"/>
          </a:p>
        </p:txBody>
      </p:sp>
    </p:spTree>
    <p:extLst>
      <p:ext uri="{BB962C8B-B14F-4D97-AF65-F5344CB8AC3E}">
        <p14:creationId xmlns:p14="http://schemas.microsoft.com/office/powerpoint/2010/main" val="123848980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117B67-B482-423C-802E-FE41FA3B6666}"/>
              </a:ext>
            </a:extLst>
          </p:cNvPr>
          <p:cNvSpPr>
            <a:spLocks noGrp="1"/>
          </p:cNvSpPr>
          <p:nvPr>
            <p:ph type="ctrTitle"/>
          </p:nvPr>
        </p:nvSpPr>
        <p:spPr/>
        <p:txBody>
          <a:bodyPr/>
          <a:lstStyle/>
          <a:p>
            <a:r>
              <a:rPr lang="fr-FR" dirty="0"/>
              <a:t>VIGNETTE DIGITAL</a:t>
            </a:r>
          </a:p>
        </p:txBody>
      </p:sp>
      <p:sp>
        <p:nvSpPr>
          <p:cNvPr id="3" name="Sous-titre 2">
            <a:extLst>
              <a:ext uri="{FF2B5EF4-FFF2-40B4-BE49-F238E27FC236}">
                <a16:creationId xmlns:a16="http://schemas.microsoft.com/office/drawing/2014/main" id="{4101D243-DA21-44DD-BA28-7B1C0AD7652C}"/>
              </a:ext>
            </a:extLst>
          </p:cNvPr>
          <p:cNvSpPr>
            <a:spLocks noGrp="1"/>
          </p:cNvSpPr>
          <p:nvPr>
            <p:ph type="subTitle" idx="1"/>
          </p:nvPr>
        </p:nvSpPr>
        <p:spPr/>
        <p:txBody>
          <a:bodyPr/>
          <a:lstStyle/>
          <a:p>
            <a:pPr marL="342900" indent="-342900">
              <a:buFont typeface="Wingdings" panose="05000000000000000000" pitchFamily="2" charset="2"/>
              <a:buChar char="§"/>
            </a:pPr>
            <a:r>
              <a:rPr lang="fr-FR" dirty="0"/>
              <a:t>Achat</a:t>
            </a:r>
          </a:p>
          <a:p>
            <a:pPr marL="342900" indent="-342900">
              <a:buFont typeface="Wingdings" panose="05000000000000000000" pitchFamily="2" charset="2"/>
              <a:buChar char="§"/>
            </a:pPr>
            <a:r>
              <a:rPr lang="fr-FR" dirty="0"/>
              <a:t>Contrôle</a:t>
            </a:r>
          </a:p>
        </p:txBody>
      </p:sp>
    </p:spTree>
    <p:extLst>
      <p:ext uri="{BB962C8B-B14F-4D97-AF65-F5344CB8AC3E}">
        <p14:creationId xmlns:p14="http://schemas.microsoft.com/office/powerpoint/2010/main" val="1688614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CA95D8CB-CA9B-43FB-AA10-8D7CDD31867C}"/>
              </a:ext>
            </a:extLst>
          </p:cNvPr>
          <p:cNvSpPr>
            <a:spLocks noGrp="1"/>
          </p:cNvSpPr>
          <p:nvPr>
            <p:ph type="title"/>
          </p:nvPr>
        </p:nvSpPr>
        <p:spPr/>
        <p:txBody>
          <a:bodyPr/>
          <a:lstStyle/>
          <a:p>
            <a:r>
              <a:rPr lang="fr-FR" dirty="0"/>
              <a:t>Vignette Digital</a:t>
            </a:r>
          </a:p>
        </p:txBody>
      </p:sp>
      <p:sp>
        <p:nvSpPr>
          <p:cNvPr id="5" name="Espace réservé du contenu 4">
            <a:extLst>
              <a:ext uri="{FF2B5EF4-FFF2-40B4-BE49-F238E27FC236}">
                <a16:creationId xmlns:a16="http://schemas.microsoft.com/office/drawing/2014/main" id="{61095D96-BB8E-4AC0-BCE1-F4AA04C0F063}"/>
              </a:ext>
            </a:extLst>
          </p:cNvPr>
          <p:cNvSpPr>
            <a:spLocks noGrp="1"/>
          </p:cNvSpPr>
          <p:nvPr>
            <p:ph sz="half" idx="1"/>
          </p:nvPr>
        </p:nvSpPr>
        <p:spPr>
          <a:xfrm>
            <a:off x="680320" y="2336872"/>
            <a:ext cx="4698358" cy="4063927"/>
          </a:xfrm>
        </p:spPr>
        <p:txBody>
          <a:bodyPr>
            <a:normAutofit/>
          </a:bodyPr>
          <a:lstStyle/>
          <a:p>
            <a:pPr marL="0" indent="0" algn="just">
              <a:buNone/>
            </a:pPr>
            <a:r>
              <a:rPr lang="fr-FR" dirty="0"/>
              <a:t>Le projet consiste à numériser les Vignettes plus besoins de prendre une matinée pour obtenir la vignette; tu peux l’acheter simplement et facilement en ligne dans ton Salon avec juste un téléphone; un compte Orange Money et Quelques informations concernant le véhicule et vous (Propriétaire).</a:t>
            </a:r>
          </a:p>
        </p:txBody>
      </p:sp>
      <p:pic>
        <p:nvPicPr>
          <p:cNvPr id="2" name="Espace réservé du contenu 1" descr="Honda CB 500 — Wikipédia"/>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623560" y="2336872"/>
            <a:ext cx="5463540" cy="4063927"/>
          </a:xfrm>
        </p:spPr>
      </p:pic>
    </p:spTree>
    <p:extLst>
      <p:ext uri="{BB962C8B-B14F-4D97-AF65-F5344CB8AC3E}">
        <p14:creationId xmlns:p14="http://schemas.microsoft.com/office/powerpoint/2010/main" val="3914822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84F449-E6FD-4854-9C20-825663C251C5}"/>
              </a:ext>
            </a:extLst>
          </p:cNvPr>
          <p:cNvSpPr>
            <a:spLocks noGrp="1"/>
          </p:cNvSpPr>
          <p:nvPr>
            <p:ph type="title"/>
          </p:nvPr>
        </p:nvSpPr>
        <p:spPr/>
        <p:txBody>
          <a:bodyPr/>
          <a:lstStyle/>
          <a:p>
            <a:r>
              <a:rPr lang="fr-FR" dirty="0"/>
              <a:t>Compte Utilisateur</a:t>
            </a:r>
          </a:p>
        </p:txBody>
      </p:sp>
      <p:sp>
        <p:nvSpPr>
          <p:cNvPr id="3" name="Espace réservé du contenu 2">
            <a:extLst>
              <a:ext uri="{FF2B5EF4-FFF2-40B4-BE49-F238E27FC236}">
                <a16:creationId xmlns:a16="http://schemas.microsoft.com/office/drawing/2014/main" id="{38D465CA-839E-41BA-B0E8-ED9899F31202}"/>
              </a:ext>
            </a:extLst>
          </p:cNvPr>
          <p:cNvSpPr>
            <a:spLocks noGrp="1"/>
          </p:cNvSpPr>
          <p:nvPr>
            <p:ph idx="1"/>
          </p:nvPr>
        </p:nvSpPr>
        <p:spPr/>
        <p:txBody>
          <a:bodyPr/>
          <a:lstStyle/>
          <a:p>
            <a:pPr marL="0" indent="0" algn="just">
              <a:buNone/>
            </a:pPr>
            <a:r>
              <a:rPr lang="fr-FR" dirty="0"/>
              <a:t>Le compte utilisateur sera ouvert part le client à son inscription il doit renseigner une formulaire contenant (Nom; Prénoms; Adresse; Sexe; Numéros de Série du Véhicule; Photos; ou Scanne du Papier du Véhicule; Type de Véhicule; Téléphone et (ou Email); Pièce d’identité (Carte d’identité National, Nina, Carte d’Etudiante, Acte de Naissance et Photo de l’intéressé)).</a:t>
            </a:r>
          </a:p>
          <a:p>
            <a:pPr marL="0" indent="0" algn="just">
              <a:buNone/>
            </a:pPr>
            <a:r>
              <a:rPr lang="fr-FR" dirty="0"/>
              <a:t>Après Validation l’utilisateur pourra maintenant acheter sa Vignette en toute sécurité et légalité.</a:t>
            </a:r>
          </a:p>
          <a:p>
            <a:pPr marL="0" indent="0" algn="just">
              <a:buNone/>
            </a:pPr>
            <a:r>
              <a:rPr lang="fr-FR" dirty="0"/>
              <a:t> </a:t>
            </a:r>
          </a:p>
          <a:p>
            <a:pPr marL="0" indent="0" algn="just">
              <a:buNone/>
            </a:pPr>
            <a:endParaRPr lang="fr-FR" dirty="0"/>
          </a:p>
        </p:txBody>
      </p:sp>
    </p:spTree>
    <p:extLst>
      <p:ext uri="{BB962C8B-B14F-4D97-AF65-F5344CB8AC3E}">
        <p14:creationId xmlns:p14="http://schemas.microsoft.com/office/powerpoint/2010/main" val="772504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4541C5E-3B7A-4639-B0F6-389A876AC9CD}"/>
              </a:ext>
            </a:extLst>
          </p:cNvPr>
          <p:cNvSpPr>
            <a:spLocks noGrp="1"/>
          </p:cNvSpPr>
          <p:nvPr>
            <p:ph type="title"/>
          </p:nvPr>
        </p:nvSpPr>
        <p:spPr/>
        <p:txBody>
          <a:bodyPr/>
          <a:lstStyle/>
          <a:p>
            <a:r>
              <a:rPr lang="fr-FR" dirty="0"/>
              <a:t>Compte Utilisateur</a:t>
            </a:r>
          </a:p>
        </p:txBody>
      </p:sp>
      <p:sp>
        <p:nvSpPr>
          <p:cNvPr id="5" name="Espace réservé du contenu 4">
            <a:extLst>
              <a:ext uri="{FF2B5EF4-FFF2-40B4-BE49-F238E27FC236}">
                <a16:creationId xmlns:a16="http://schemas.microsoft.com/office/drawing/2014/main" id="{8721D403-07CC-40EB-8A3D-9B48492BCF8A}"/>
              </a:ext>
            </a:extLst>
          </p:cNvPr>
          <p:cNvSpPr>
            <a:spLocks noGrp="1"/>
          </p:cNvSpPr>
          <p:nvPr>
            <p:ph sz="half" idx="1"/>
          </p:nvPr>
        </p:nvSpPr>
        <p:spPr>
          <a:xfrm>
            <a:off x="678620" y="2082018"/>
            <a:ext cx="4700058" cy="3854171"/>
          </a:xfrm>
        </p:spPr>
        <p:txBody>
          <a:bodyPr>
            <a:normAutofit lnSpcReduction="10000"/>
          </a:bodyPr>
          <a:lstStyle/>
          <a:p>
            <a:pPr marL="0" indent="0" algn="just">
              <a:buNone/>
            </a:pPr>
            <a:r>
              <a:rPr lang="fr-FR" dirty="0"/>
              <a:t>Le compte Utilisateur aura une deuxième fonction qui lui permettras en cas de Vole de directement signalé le vole depuis son application.</a:t>
            </a:r>
          </a:p>
          <a:p>
            <a:pPr marL="0" indent="0" algn="just">
              <a:buNone/>
            </a:pPr>
            <a:r>
              <a:rPr lang="fr-FR" dirty="0"/>
              <a:t>En cas de vend du véhicule le Vendeur doit déclarer avoir vendu le Véhicule depuis son compte pour évité des problèmes à l’acheteur lors de l’enregistrement du véhicule en son Nom.</a:t>
            </a:r>
          </a:p>
        </p:txBody>
      </p:sp>
      <p:pic>
        <p:nvPicPr>
          <p:cNvPr id="2" name="Espace réservé du contenu 1" descr="&lt;strong&gt;Utilisateur&lt;/strong&gt; de smartphone Photo stock libre - Public ..."/>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593594" y="2082019"/>
            <a:ext cx="4700588" cy="3854170"/>
          </a:xfrm>
        </p:spPr>
      </p:pic>
    </p:spTree>
    <p:extLst>
      <p:ext uri="{BB962C8B-B14F-4D97-AF65-F5344CB8AC3E}">
        <p14:creationId xmlns:p14="http://schemas.microsoft.com/office/powerpoint/2010/main" val="4096240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D74916A3-8870-452E-97A7-168A2B719BCD}"/>
              </a:ext>
            </a:extLst>
          </p:cNvPr>
          <p:cNvSpPr>
            <a:spLocks noGrp="1"/>
          </p:cNvSpPr>
          <p:nvPr>
            <p:ph type="title"/>
          </p:nvPr>
        </p:nvSpPr>
        <p:spPr/>
        <p:txBody>
          <a:bodyPr/>
          <a:lstStyle/>
          <a:p>
            <a:r>
              <a:rPr lang="fr-FR" dirty="0"/>
              <a:t>Compte Utilisateur</a:t>
            </a:r>
          </a:p>
        </p:txBody>
      </p:sp>
      <p:sp>
        <p:nvSpPr>
          <p:cNvPr id="6" name="Espace réservé du contenu 5">
            <a:extLst>
              <a:ext uri="{FF2B5EF4-FFF2-40B4-BE49-F238E27FC236}">
                <a16:creationId xmlns:a16="http://schemas.microsoft.com/office/drawing/2014/main" id="{A92989D2-19EF-4B7C-A78A-A7AC0F9A4D98}"/>
              </a:ext>
            </a:extLst>
          </p:cNvPr>
          <p:cNvSpPr>
            <a:spLocks noGrp="1"/>
          </p:cNvSpPr>
          <p:nvPr>
            <p:ph idx="1"/>
          </p:nvPr>
        </p:nvSpPr>
        <p:spPr/>
        <p:txBody>
          <a:bodyPr/>
          <a:lstStyle/>
          <a:p>
            <a:pPr marL="0" indent="0" algn="just">
              <a:buNone/>
            </a:pPr>
            <a:r>
              <a:rPr lang="fr-FR" dirty="0"/>
              <a:t>Et si l’utilisateur change de Véhicule il pourra renseigner les information le concernant avec l’option modification.</a:t>
            </a:r>
          </a:p>
          <a:p>
            <a:pPr marL="0" indent="0" algn="just">
              <a:buNone/>
            </a:pPr>
            <a:r>
              <a:rPr lang="fr-FR" dirty="0"/>
              <a:t>L’utilisateur pourra ouvrir son Appli hors réseau après l’achat de la vignette lors des vérifications, il peut l’ouvrir sans utilisé de donnée Mobile ou Wifi.</a:t>
            </a:r>
          </a:p>
          <a:p>
            <a:pPr marL="0" indent="0" algn="just">
              <a:buNone/>
            </a:pPr>
            <a:r>
              <a:rPr lang="fr-FR" dirty="0"/>
              <a:t>Avec l’option Ma Vignette.</a:t>
            </a:r>
          </a:p>
        </p:txBody>
      </p:sp>
    </p:spTree>
    <p:extLst>
      <p:ext uri="{BB962C8B-B14F-4D97-AF65-F5344CB8AC3E}">
        <p14:creationId xmlns:p14="http://schemas.microsoft.com/office/powerpoint/2010/main" val="168263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C3C139-41AE-4B7A-82B3-561411FEE0B3}"/>
              </a:ext>
            </a:extLst>
          </p:cNvPr>
          <p:cNvSpPr>
            <a:spLocks noGrp="1"/>
          </p:cNvSpPr>
          <p:nvPr>
            <p:ph type="title"/>
          </p:nvPr>
        </p:nvSpPr>
        <p:spPr/>
        <p:txBody>
          <a:bodyPr/>
          <a:lstStyle/>
          <a:p>
            <a:r>
              <a:rPr lang="fr-FR" dirty="0"/>
              <a:t>Administration (Etat)</a:t>
            </a:r>
          </a:p>
        </p:txBody>
      </p:sp>
      <p:sp>
        <p:nvSpPr>
          <p:cNvPr id="3" name="Espace réservé du contenu 2">
            <a:extLst>
              <a:ext uri="{FF2B5EF4-FFF2-40B4-BE49-F238E27FC236}">
                <a16:creationId xmlns:a16="http://schemas.microsoft.com/office/drawing/2014/main" id="{D42F467B-0AC6-4CC1-8A76-291C3DCFF56A}"/>
              </a:ext>
            </a:extLst>
          </p:cNvPr>
          <p:cNvSpPr>
            <a:spLocks noGrp="1"/>
          </p:cNvSpPr>
          <p:nvPr>
            <p:ph idx="1"/>
          </p:nvPr>
        </p:nvSpPr>
        <p:spPr/>
        <p:txBody>
          <a:bodyPr/>
          <a:lstStyle/>
          <a:p>
            <a:pPr marL="0" indent="0" algn="just">
              <a:buNone/>
            </a:pPr>
            <a:r>
              <a:rPr lang="fr-FR" dirty="0"/>
              <a:t>Les Administrations en charge de cela pourrons connaitre le nombre estimatif de véhicule circulant sur le territoire National et aussi réduire la corruption au niveau des services de vente de vignette car avec ce système le montant ira directement dans les caisses de l’Etat.</a:t>
            </a:r>
          </a:p>
          <a:p>
            <a:pPr marL="0" indent="0" algn="just">
              <a:buNone/>
            </a:pPr>
            <a:r>
              <a:rPr lang="fr-FR" dirty="0"/>
              <a:t>Et probablement réduire le taux de vole des véhicules, les Agents de l’Etat (Policière) auront des tablettes ou sur leurs téléphones une Appli relié à la Base de donnée qui va les permettront de pouvoir plus facilement faire le contrôle des véhicules en seulement </a:t>
            </a:r>
            <a:r>
              <a:rPr lang="fr-FR" dirty="0" err="1"/>
              <a:t>rélevant</a:t>
            </a:r>
            <a:r>
              <a:rPr lang="fr-FR" dirty="0"/>
              <a:t> les numéros de série ou de plaque. </a:t>
            </a:r>
          </a:p>
        </p:txBody>
      </p:sp>
    </p:spTree>
    <p:extLst>
      <p:ext uri="{BB962C8B-B14F-4D97-AF65-F5344CB8AC3E}">
        <p14:creationId xmlns:p14="http://schemas.microsoft.com/office/powerpoint/2010/main" val="250557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0E61B73-C5AF-47E1-9E5A-763C496BAC1E}"/>
              </a:ext>
            </a:extLst>
          </p:cNvPr>
          <p:cNvSpPr>
            <a:spLocks noGrp="1"/>
          </p:cNvSpPr>
          <p:nvPr>
            <p:ph type="title"/>
          </p:nvPr>
        </p:nvSpPr>
        <p:spPr/>
        <p:txBody>
          <a:bodyPr/>
          <a:lstStyle/>
          <a:p>
            <a:r>
              <a:rPr lang="fr-FR" dirty="0"/>
              <a:t>Administration (Etat)</a:t>
            </a:r>
          </a:p>
        </p:txBody>
      </p:sp>
      <p:sp>
        <p:nvSpPr>
          <p:cNvPr id="9" name="Espace réservé du contenu 8">
            <a:extLst>
              <a:ext uri="{FF2B5EF4-FFF2-40B4-BE49-F238E27FC236}">
                <a16:creationId xmlns:a16="http://schemas.microsoft.com/office/drawing/2014/main" id="{0376AC87-995F-49CA-9F2E-AD703B8EE30E}"/>
              </a:ext>
            </a:extLst>
          </p:cNvPr>
          <p:cNvSpPr>
            <a:spLocks noGrp="1"/>
          </p:cNvSpPr>
          <p:nvPr>
            <p:ph sz="half" idx="1"/>
          </p:nvPr>
        </p:nvSpPr>
        <p:spPr/>
        <p:txBody>
          <a:bodyPr/>
          <a:lstStyle/>
          <a:p>
            <a:pPr marL="0" indent="0" algn="just">
              <a:buNone/>
            </a:pPr>
            <a:r>
              <a:rPr lang="fr-FR" dirty="0"/>
              <a:t>Et cela permettra au cours des contrôle de plus facilement repérer les véhicules déclares voler.</a:t>
            </a:r>
          </a:p>
          <a:p>
            <a:pPr marL="0" indent="0" algn="just">
              <a:buNone/>
            </a:pPr>
            <a:r>
              <a:rPr lang="fr-FR" dirty="0"/>
              <a:t>L’administration peut voir, consulter mais n’a pas le privilège de modifier les informations d’un utilisation.</a:t>
            </a:r>
          </a:p>
          <a:p>
            <a:pPr marL="0" indent="0" algn="just">
              <a:buNone/>
            </a:pPr>
            <a:r>
              <a:rPr lang="fr-FR" dirty="0"/>
              <a:t>Seul l’utilisateur a ce droit.</a:t>
            </a:r>
          </a:p>
        </p:txBody>
      </p:sp>
      <p:pic>
        <p:nvPicPr>
          <p:cNvPr id="2" name="Espace réservé du contenu 1" descr="Activer le compte &lt;strong&gt;Administrateur&lt;/strong&gt; sur Windows Vista ou ..."/>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3594" y="2336873"/>
            <a:ext cx="4700588" cy="3599316"/>
          </a:xfrm>
        </p:spPr>
      </p:pic>
    </p:spTree>
    <p:extLst>
      <p:ext uri="{BB962C8B-B14F-4D97-AF65-F5344CB8AC3E}">
        <p14:creationId xmlns:p14="http://schemas.microsoft.com/office/powerpoint/2010/main" val="1391143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7D94E4-6BEF-40C9-A5BD-6E292C0ED1AC}"/>
              </a:ext>
            </a:extLst>
          </p:cNvPr>
          <p:cNvSpPr>
            <a:spLocks noGrp="1"/>
          </p:cNvSpPr>
          <p:nvPr>
            <p:ph type="title"/>
          </p:nvPr>
        </p:nvSpPr>
        <p:spPr/>
        <p:txBody>
          <a:bodyPr/>
          <a:lstStyle/>
          <a:p>
            <a:r>
              <a:rPr lang="fr-FR" dirty="0"/>
              <a:t>VIGNETTE DIGITAL</a:t>
            </a:r>
          </a:p>
        </p:txBody>
      </p:sp>
      <p:pic>
        <p:nvPicPr>
          <p:cNvPr id="4" name="Espace réservé du contenu 3" descr="Comparatif : Google Docs - Microsoft Office Onlin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2" y="2103120"/>
            <a:ext cx="9613860" cy="4183380"/>
          </a:xfrm>
        </p:spPr>
      </p:pic>
    </p:spTree>
    <p:extLst>
      <p:ext uri="{BB962C8B-B14F-4D97-AF65-F5344CB8AC3E}">
        <p14:creationId xmlns:p14="http://schemas.microsoft.com/office/powerpoint/2010/main" val="111131107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84</TotalTime>
  <Words>401</Words>
  <Application>Microsoft Office PowerPoint</Application>
  <PresentationFormat>Grand écran</PresentationFormat>
  <Paragraphs>24</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Trebuchet MS</vt:lpstr>
      <vt:lpstr>Wingdings</vt:lpstr>
      <vt:lpstr>Berlin</vt:lpstr>
      <vt:lpstr>VIGNETTE DIGITAL</vt:lpstr>
      <vt:lpstr>Vignette Digital</vt:lpstr>
      <vt:lpstr>Compte Utilisateur</vt:lpstr>
      <vt:lpstr>Compte Utilisateur</vt:lpstr>
      <vt:lpstr>Compte Utilisateur</vt:lpstr>
      <vt:lpstr>Administration (Etat)</vt:lpstr>
      <vt:lpstr>Administration (Etat)</vt:lpstr>
      <vt:lpstr>VIGNETTE DIGITAL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acer</dc:creator>
  <cp:lastModifiedBy>Toumany dit Christophe Diarra</cp:lastModifiedBy>
  <cp:revision>48</cp:revision>
  <dcterms:created xsi:type="dcterms:W3CDTF">2021-08-15T22:52:20Z</dcterms:created>
  <dcterms:modified xsi:type="dcterms:W3CDTF">2021-08-16T09:16:35Z</dcterms:modified>
</cp:coreProperties>
</file>