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77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6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34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42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72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79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81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25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17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5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3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6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9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4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4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5766DE-174A-40F6-BE44-A9895A64961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BED815-8418-4D83-9BB5-AB02B87137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390E1-9FCD-46C2-8C09-C6720E4E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fr-FR" sz="1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bient" panose="020B0500000000000000" pitchFamily="34" charset="0"/>
              </a:rPr>
              <a:t>E-s</a:t>
            </a:r>
            <a:r>
              <a:rPr lang="fr-FR" sz="1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bient" panose="020B0500000000000000" pitchFamily="34" charset="0"/>
              </a:rPr>
              <a:t>an</a:t>
            </a:r>
            <a:r>
              <a:rPr lang="fr-FR" sz="1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bient" panose="020B0500000000000000" pitchFamily="34" charset="0"/>
              </a:rPr>
              <a:t>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22C83-20D3-4C6C-A88A-100FAC01DFF0}"/>
              </a:ext>
            </a:extLst>
          </p:cNvPr>
          <p:cNvSpPr txBox="1"/>
          <p:nvPr/>
        </p:nvSpPr>
        <p:spPr>
          <a:xfrm>
            <a:off x="2129246" y="4421052"/>
            <a:ext cx="7955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8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Pharm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</a:t>
            </a:r>
          </a:p>
        </p:txBody>
      </p:sp>
    </p:spTree>
    <p:extLst>
      <p:ext uri="{BB962C8B-B14F-4D97-AF65-F5344CB8AC3E}">
        <p14:creationId xmlns:p14="http://schemas.microsoft.com/office/powerpoint/2010/main" val="260195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14E35-D6BD-4553-BE6F-89F456AA7A11}"/>
              </a:ext>
            </a:extLst>
          </p:cNvPr>
          <p:cNvSpPr/>
          <p:nvPr/>
        </p:nvSpPr>
        <p:spPr>
          <a:xfrm>
            <a:off x="509451" y="640080"/>
            <a:ext cx="11338560" cy="60174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DE9624-2167-4B11-9A2C-6144AD94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00506"/>
            <a:ext cx="10364451" cy="348134"/>
          </a:xfrm>
        </p:spPr>
        <p:txBody>
          <a:bodyPr>
            <a:normAutofit fontScale="90000"/>
          </a:bodyPr>
          <a:lstStyle/>
          <a:p>
            <a:r>
              <a:rPr lang="fr-FR" dirty="0"/>
              <a:t>Diagnostique en ligne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4FC2457-FBD0-4603-8B8D-3D6C4C68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0" y="1373071"/>
            <a:ext cx="4441995" cy="300037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C352EB-2C0D-4A23-B8F6-4A4B85DD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0" y="787812"/>
            <a:ext cx="3529890" cy="493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21323A-5168-4DD2-933E-0CBD9C51E4E0}"/>
              </a:ext>
            </a:extLst>
          </p:cNvPr>
          <p:cNvSpPr/>
          <p:nvPr/>
        </p:nvSpPr>
        <p:spPr>
          <a:xfrm>
            <a:off x="5669280" y="1373071"/>
            <a:ext cx="1776549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Spécialisation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CA81E-EC56-45D9-839A-ECA08356F195}"/>
              </a:ext>
            </a:extLst>
          </p:cNvPr>
          <p:cNvSpPr/>
          <p:nvPr/>
        </p:nvSpPr>
        <p:spPr>
          <a:xfrm>
            <a:off x="8186894" y="1373071"/>
            <a:ext cx="3214086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F1287-BC75-43EB-9909-C31E01EDFECC}"/>
              </a:ext>
            </a:extLst>
          </p:cNvPr>
          <p:cNvSpPr/>
          <p:nvPr/>
        </p:nvSpPr>
        <p:spPr>
          <a:xfrm>
            <a:off x="5669280" y="2033406"/>
            <a:ext cx="1776549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 spécialiste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530A35-8D9C-4091-A2B7-562882154A1C}"/>
              </a:ext>
            </a:extLst>
          </p:cNvPr>
          <p:cNvSpPr/>
          <p:nvPr/>
        </p:nvSpPr>
        <p:spPr>
          <a:xfrm>
            <a:off x="8186894" y="2033406"/>
            <a:ext cx="3214086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62E12-BD43-47AA-9128-42D611A4BA9A}"/>
              </a:ext>
            </a:extLst>
          </p:cNvPr>
          <p:cNvSpPr/>
          <p:nvPr/>
        </p:nvSpPr>
        <p:spPr>
          <a:xfrm>
            <a:off x="5669280" y="2690858"/>
            <a:ext cx="1776549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FA65D-FF41-4FAA-92B0-8FFE3ADA19EF}"/>
              </a:ext>
            </a:extLst>
          </p:cNvPr>
          <p:cNvSpPr/>
          <p:nvPr/>
        </p:nvSpPr>
        <p:spPr>
          <a:xfrm>
            <a:off x="8186894" y="2699191"/>
            <a:ext cx="3214086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2473B7E-F51B-47F1-AC77-2CC47751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0" y="5724101"/>
            <a:ext cx="993734" cy="4938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9E3236-8993-4F71-A93D-C27A39B11F26}"/>
              </a:ext>
            </a:extLst>
          </p:cNvPr>
          <p:cNvSpPr/>
          <p:nvPr/>
        </p:nvSpPr>
        <p:spPr>
          <a:xfrm>
            <a:off x="10280468" y="4625520"/>
            <a:ext cx="1120511" cy="348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contacter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38C7EA-3DB6-473A-900F-E8240F5E27EA}"/>
              </a:ext>
            </a:extLst>
          </p:cNvPr>
          <p:cNvSpPr/>
          <p:nvPr/>
        </p:nvSpPr>
        <p:spPr>
          <a:xfrm>
            <a:off x="10719480" y="690560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19193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9C13F-B300-4CBB-BE3B-57F3B8A2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40846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fr-FR" dirty="0"/>
              <a:t>pharmacie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E5285-B9B2-4DCA-B3B0-73BE193573EB}"/>
              </a:ext>
            </a:extLst>
          </p:cNvPr>
          <p:cNvSpPr/>
          <p:nvPr/>
        </p:nvSpPr>
        <p:spPr>
          <a:xfrm>
            <a:off x="1038624" y="526488"/>
            <a:ext cx="10473602" cy="58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5E4209-8D9D-45E5-B2FC-A03AC469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41" y="561217"/>
            <a:ext cx="3769969" cy="534992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1768B4-5CA3-4E61-80B0-47E73789D39E}"/>
              </a:ext>
            </a:extLst>
          </p:cNvPr>
          <p:cNvSpPr txBox="1"/>
          <p:nvPr/>
        </p:nvSpPr>
        <p:spPr>
          <a:xfrm>
            <a:off x="7274257" y="791570"/>
            <a:ext cx="37699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DD7B27-7CB8-4BD0-B4C4-9FC67C975624}"/>
              </a:ext>
            </a:extLst>
          </p:cNvPr>
          <p:cNvSpPr txBox="1"/>
          <p:nvPr/>
        </p:nvSpPr>
        <p:spPr>
          <a:xfrm>
            <a:off x="5167947" y="1448364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Passer Commande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1081D2-ED41-4745-8670-79A21A604BA5}"/>
              </a:ext>
            </a:extLst>
          </p:cNvPr>
          <p:cNvSpPr txBox="1"/>
          <p:nvPr/>
        </p:nvSpPr>
        <p:spPr>
          <a:xfrm>
            <a:off x="5167947" y="2018423"/>
            <a:ext cx="340284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Listes de pharmacie des ouvertes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AE58C1-B458-4D23-8360-388C2C0A9664}"/>
              </a:ext>
            </a:extLst>
          </p:cNvPr>
          <p:cNvSpPr txBox="1"/>
          <p:nvPr/>
        </p:nvSpPr>
        <p:spPr>
          <a:xfrm>
            <a:off x="5167947" y="2615349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Scanne de l’ordonnance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EEBD47-45DC-448C-844D-54E719A1C3A0}"/>
              </a:ext>
            </a:extLst>
          </p:cNvPr>
          <p:cNvSpPr txBox="1"/>
          <p:nvPr/>
        </p:nvSpPr>
        <p:spPr>
          <a:xfrm>
            <a:off x="1214023" y="5962180"/>
            <a:ext cx="83314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388FE65-A4FD-4B7C-AEFA-EE13BE27F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6" y="3212275"/>
            <a:ext cx="6253830" cy="26988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CE9249-46CC-4007-A929-2394D9B3E2BC}"/>
              </a:ext>
            </a:extLst>
          </p:cNvPr>
          <p:cNvSpPr/>
          <p:nvPr/>
        </p:nvSpPr>
        <p:spPr>
          <a:xfrm>
            <a:off x="4941027" y="581487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8178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DE034-EA78-482F-9258-3564736C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fr-FR" dirty="0"/>
              <a:t>Enregistrement Pharmacie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7A41E-2766-453C-8EFA-EA8E00C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66801"/>
            <a:ext cx="10364452" cy="4724400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03354D-F4AC-4436-B6C7-3F70417F5FEB}"/>
              </a:ext>
            </a:extLst>
          </p:cNvPr>
          <p:cNvSpPr txBox="1"/>
          <p:nvPr/>
        </p:nvSpPr>
        <p:spPr>
          <a:xfrm>
            <a:off x="913773" y="1084217"/>
            <a:ext cx="3579850" cy="416705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C3E8B-3A62-4BCB-8865-D486A0F65B8F}"/>
              </a:ext>
            </a:extLst>
          </p:cNvPr>
          <p:cNvSpPr/>
          <p:nvPr/>
        </p:nvSpPr>
        <p:spPr>
          <a:xfrm>
            <a:off x="6400801" y="1149857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Inscription Pharmacie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1EC6C-0820-4700-BCEC-D650DFAD921F}"/>
              </a:ext>
            </a:extLst>
          </p:cNvPr>
          <p:cNvSpPr/>
          <p:nvPr/>
        </p:nvSpPr>
        <p:spPr>
          <a:xfrm>
            <a:off x="6400801" y="1766135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2C9D0A-0B19-49DA-BEED-E54E6AE016AE}"/>
              </a:ext>
            </a:extLst>
          </p:cNvPr>
          <p:cNvSpPr/>
          <p:nvPr/>
        </p:nvSpPr>
        <p:spPr>
          <a:xfrm>
            <a:off x="6400801" y="2319305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05D05-2D31-4C5B-80A5-3BD1BFBAC767}"/>
              </a:ext>
            </a:extLst>
          </p:cNvPr>
          <p:cNvSpPr/>
          <p:nvPr/>
        </p:nvSpPr>
        <p:spPr>
          <a:xfrm>
            <a:off x="6400801" y="2872475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76E741-E6D1-40BC-A081-BD3BF077B5DF}"/>
              </a:ext>
            </a:extLst>
          </p:cNvPr>
          <p:cNvSpPr/>
          <p:nvPr/>
        </p:nvSpPr>
        <p:spPr>
          <a:xfrm>
            <a:off x="6400801" y="3434887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80C8F-F457-43B2-9A8A-EDC1C57321E7}"/>
              </a:ext>
            </a:extLst>
          </p:cNvPr>
          <p:cNvSpPr/>
          <p:nvPr/>
        </p:nvSpPr>
        <p:spPr>
          <a:xfrm>
            <a:off x="6400801" y="3997299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E2685-FCE0-459D-B3BC-7C913D12061B}"/>
              </a:ext>
            </a:extLst>
          </p:cNvPr>
          <p:cNvSpPr/>
          <p:nvPr/>
        </p:nvSpPr>
        <p:spPr>
          <a:xfrm>
            <a:off x="4493623" y="1766135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Num_Nif_Pharma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C6172-E90D-45F6-8C09-508B58376A67}"/>
              </a:ext>
            </a:extLst>
          </p:cNvPr>
          <p:cNvSpPr/>
          <p:nvPr/>
        </p:nvSpPr>
        <p:spPr>
          <a:xfrm>
            <a:off x="4493623" y="2319305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Nom_Pharma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BF8F5-0A12-458C-A02B-04D3D187D337}"/>
              </a:ext>
            </a:extLst>
          </p:cNvPr>
          <p:cNvSpPr/>
          <p:nvPr/>
        </p:nvSpPr>
        <p:spPr>
          <a:xfrm>
            <a:off x="4493622" y="2872475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E_mail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8C01F-47CA-4E3F-9C78-149661CD76BA}"/>
              </a:ext>
            </a:extLst>
          </p:cNvPr>
          <p:cNvSpPr/>
          <p:nvPr/>
        </p:nvSpPr>
        <p:spPr>
          <a:xfrm>
            <a:off x="4493621" y="3420291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D7814-7144-45E9-B57C-F82ECADA80B4}"/>
              </a:ext>
            </a:extLst>
          </p:cNvPr>
          <p:cNvSpPr/>
          <p:nvPr/>
        </p:nvSpPr>
        <p:spPr>
          <a:xfrm>
            <a:off x="4493620" y="3997299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D00E14-253D-459C-939C-C9CECCF755CB}"/>
              </a:ext>
            </a:extLst>
          </p:cNvPr>
          <p:cNvSpPr/>
          <p:nvPr/>
        </p:nvSpPr>
        <p:spPr>
          <a:xfrm>
            <a:off x="4493620" y="4571087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Confirm</a:t>
            </a:r>
            <a:r>
              <a:rPr lang="fr-FR" dirty="0"/>
              <a:t> passe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F8B5C-95F3-43DE-BE0C-4A9F4A3C64CC}"/>
              </a:ext>
            </a:extLst>
          </p:cNvPr>
          <p:cNvSpPr/>
          <p:nvPr/>
        </p:nvSpPr>
        <p:spPr>
          <a:xfrm>
            <a:off x="6400801" y="4559178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562B0D-410D-42A9-9902-1321E9001E99}"/>
              </a:ext>
            </a:extLst>
          </p:cNvPr>
          <p:cNvSpPr/>
          <p:nvPr/>
        </p:nvSpPr>
        <p:spPr>
          <a:xfrm>
            <a:off x="9130938" y="5175189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Soumettre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13DDAC-07A5-4583-AE82-574AC56694C8}"/>
              </a:ext>
            </a:extLst>
          </p:cNvPr>
          <p:cNvSpPr/>
          <p:nvPr/>
        </p:nvSpPr>
        <p:spPr>
          <a:xfrm>
            <a:off x="1193073" y="5342725"/>
            <a:ext cx="1171700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1C1FD-8444-4D14-9D6E-E7FE69C7FC47}"/>
              </a:ext>
            </a:extLst>
          </p:cNvPr>
          <p:cNvSpPr/>
          <p:nvPr/>
        </p:nvSpPr>
        <p:spPr>
          <a:xfrm>
            <a:off x="4493620" y="1186819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56854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EF4E2-E748-444E-B766-2F5266D5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8599"/>
          </a:xfrm>
        </p:spPr>
        <p:txBody>
          <a:bodyPr>
            <a:normAutofit fontScale="90000"/>
          </a:bodyPr>
          <a:lstStyle/>
          <a:p>
            <a:r>
              <a:rPr lang="fr-FR" dirty="0"/>
              <a:t>Connection Pharmacie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6BFF5-D02E-4C5E-BA8A-EB0AEEC2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5AE204-DEA4-4612-A25D-80CDE608CF09}"/>
              </a:ext>
            </a:extLst>
          </p:cNvPr>
          <p:cNvSpPr txBox="1"/>
          <p:nvPr/>
        </p:nvSpPr>
        <p:spPr>
          <a:xfrm>
            <a:off x="913770" y="1287378"/>
            <a:ext cx="10508209" cy="428324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7DD8095-5B94-457A-85EB-9D0D3500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2" y="1287380"/>
            <a:ext cx="4598127" cy="3188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C72C56-6B04-4B0A-8857-6CFE8541491D}"/>
              </a:ext>
            </a:extLst>
          </p:cNvPr>
          <p:cNvSpPr/>
          <p:nvPr/>
        </p:nvSpPr>
        <p:spPr>
          <a:xfrm>
            <a:off x="913771" y="1287378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7E7A1-5B66-472B-A384-FA91C8AFF44C}"/>
              </a:ext>
            </a:extLst>
          </p:cNvPr>
          <p:cNvSpPr/>
          <p:nvPr/>
        </p:nvSpPr>
        <p:spPr>
          <a:xfrm>
            <a:off x="6388049" y="1395639"/>
            <a:ext cx="4745222" cy="349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BF00E-B402-4007-9658-EA49F13CBCBE}"/>
              </a:ext>
            </a:extLst>
          </p:cNvPr>
          <p:cNvSpPr/>
          <p:nvPr/>
        </p:nvSpPr>
        <p:spPr>
          <a:xfrm>
            <a:off x="6388048" y="1952878"/>
            <a:ext cx="1568835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Num_Nif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57EAA-2FFC-4324-AB9A-8F0FFF924480}"/>
              </a:ext>
            </a:extLst>
          </p:cNvPr>
          <p:cNvSpPr/>
          <p:nvPr/>
        </p:nvSpPr>
        <p:spPr>
          <a:xfrm>
            <a:off x="6388049" y="2457546"/>
            <a:ext cx="1568835" cy="41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499491-973C-441D-ACF0-11A3A6752405}"/>
              </a:ext>
            </a:extLst>
          </p:cNvPr>
          <p:cNvSpPr/>
          <p:nvPr/>
        </p:nvSpPr>
        <p:spPr>
          <a:xfrm>
            <a:off x="9868612" y="3109890"/>
            <a:ext cx="1264659" cy="5155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D3A14-636E-4916-8662-A052CD130987}"/>
              </a:ext>
            </a:extLst>
          </p:cNvPr>
          <p:cNvSpPr/>
          <p:nvPr/>
        </p:nvSpPr>
        <p:spPr>
          <a:xfrm>
            <a:off x="8101835" y="1965405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FA187-D52F-4F15-BA38-568DA36AD5EC}"/>
              </a:ext>
            </a:extLst>
          </p:cNvPr>
          <p:cNvSpPr/>
          <p:nvPr/>
        </p:nvSpPr>
        <p:spPr>
          <a:xfrm>
            <a:off x="8101834" y="2453192"/>
            <a:ext cx="3031437" cy="418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63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F5223-A903-45E3-9F32-A8504B14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020"/>
          </a:xfrm>
        </p:spPr>
        <p:txBody>
          <a:bodyPr/>
          <a:lstStyle/>
          <a:p>
            <a:r>
              <a:rPr lang="fr-FR" dirty="0"/>
              <a:t>Interface médecin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2239F-1CAD-4B61-AB0E-A0C272EB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347538"/>
            <a:ext cx="10364451" cy="4891944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A1A30-9D13-4C59-B304-1DC97C8A57EB}"/>
              </a:ext>
            </a:extLst>
          </p:cNvPr>
          <p:cNvSpPr/>
          <p:nvPr/>
        </p:nvSpPr>
        <p:spPr>
          <a:xfrm>
            <a:off x="913774" y="1347538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D0BD48-9B3A-4DF4-98F2-3B41E258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5" y="1511877"/>
            <a:ext cx="3529890" cy="493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63289F-5BF2-46A1-93D8-B5B2FC6E72FF}"/>
              </a:ext>
            </a:extLst>
          </p:cNvPr>
          <p:cNvSpPr/>
          <p:nvPr/>
        </p:nvSpPr>
        <p:spPr>
          <a:xfrm>
            <a:off x="1595273" y="2005696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Rendez-vous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55B77-5ED0-451A-9521-6A90A218FDD3}"/>
              </a:ext>
            </a:extLst>
          </p:cNvPr>
          <p:cNvSpPr/>
          <p:nvPr/>
        </p:nvSpPr>
        <p:spPr>
          <a:xfrm>
            <a:off x="3064563" y="2663854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8F373-953F-451F-A1FD-CB67427A6139}"/>
              </a:ext>
            </a:extLst>
          </p:cNvPr>
          <p:cNvSpPr/>
          <p:nvPr/>
        </p:nvSpPr>
        <p:spPr>
          <a:xfrm>
            <a:off x="3064562" y="326772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163A2-4E02-48C2-82D0-BE9807EB14C9}"/>
              </a:ext>
            </a:extLst>
          </p:cNvPr>
          <p:cNvSpPr/>
          <p:nvPr/>
        </p:nvSpPr>
        <p:spPr>
          <a:xfrm>
            <a:off x="3064561" y="3920159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783F1-158D-4BAC-B2EE-0CA120CD3278}"/>
              </a:ext>
            </a:extLst>
          </p:cNvPr>
          <p:cNvSpPr/>
          <p:nvPr/>
        </p:nvSpPr>
        <p:spPr>
          <a:xfrm>
            <a:off x="3064560" y="4572591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7F17E-4E34-472D-A5F7-B35064C69A1E}"/>
              </a:ext>
            </a:extLst>
          </p:cNvPr>
          <p:cNvSpPr/>
          <p:nvPr/>
        </p:nvSpPr>
        <p:spPr>
          <a:xfrm>
            <a:off x="4626710" y="5176463"/>
            <a:ext cx="146928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Suivant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D5A64-81C5-444B-BD58-8878867606EA}"/>
              </a:ext>
            </a:extLst>
          </p:cNvPr>
          <p:cNvSpPr/>
          <p:nvPr/>
        </p:nvSpPr>
        <p:spPr>
          <a:xfrm>
            <a:off x="1595273" y="2665569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8321B-2D57-4AB5-9582-93E7F8A358CE}"/>
              </a:ext>
            </a:extLst>
          </p:cNvPr>
          <p:cNvSpPr/>
          <p:nvPr/>
        </p:nvSpPr>
        <p:spPr>
          <a:xfrm>
            <a:off x="1595273" y="3265456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22FD7-0C3B-413E-B3F1-EFEC2E7A54A2}"/>
              </a:ext>
            </a:extLst>
          </p:cNvPr>
          <p:cNvSpPr/>
          <p:nvPr/>
        </p:nvSpPr>
        <p:spPr>
          <a:xfrm>
            <a:off x="1570294" y="3931339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221DE-4C42-469B-85ED-078289F59DBE}"/>
              </a:ext>
            </a:extLst>
          </p:cNvPr>
          <p:cNvSpPr/>
          <p:nvPr/>
        </p:nvSpPr>
        <p:spPr>
          <a:xfrm>
            <a:off x="1570294" y="4571480"/>
            <a:ext cx="1283370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Heure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E2F60-20B4-4B37-9604-73AF22DAC2C4}"/>
              </a:ext>
            </a:extLst>
          </p:cNvPr>
          <p:cNvSpPr/>
          <p:nvPr/>
        </p:nvSpPr>
        <p:spPr>
          <a:xfrm>
            <a:off x="9513280" y="2643526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Analyses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8B766B-5634-4892-8DE6-5D91CDC0AD3E}"/>
              </a:ext>
            </a:extLst>
          </p:cNvPr>
          <p:cNvSpPr/>
          <p:nvPr/>
        </p:nvSpPr>
        <p:spPr>
          <a:xfrm>
            <a:off x="7393578" y="2637519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patients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4C9CA-92AB-48C5-92CB-D02FA4CFBE49}"/>
              </a:ext>
            </a:extLst>
          </p:cNvPr>
          <p:cNvSpPr/>
          <p:nvPr/>
        </p:nvSpPr>
        <p:spPr>
          <a:xfrm>
            <a:off x="7393578" y="3920158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Rendez- vous du Mois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63559C-55C1-49EF-B5A1-7626F367515B}"/>
              </a:ext>
            </a:extLst>
          </p:cNvPr>
          <p:cNvSpPr/>
          <p:nvPr/>
        </p:nvSpPr>
        <p:spPr>
          <a:xfrm>
            <a:off x="9513280" y="3949550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Personnel</a:t>
            </a:r>
          </a:p>
        </p:txBody>
      </p:sp>
    </p:spTree>
    <p:extLst>
      <p:ext uri="{BB962C8B-B14F-4D97-AF65-F5344CB8AC3E}">
        <p14:creationId xmlns:p14="http://schemas.microsoft.com/office/powerpoint/2010/main" val="85206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F01C1-67F3-4F86-B832-BABFA152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10364451" cy="448282"/>
          </a:xfrm>
        </p:spPr>
        <p:txBody>
          <a:bodyPr>
            <a:normAutofit fontScale="90000"/>
          </a:bodyPr>
          <a:lstStyle/>
          <a:p>
            <a:r>
              <a:rPr lang="fr-FR" dirty="0"/>
              <a:t>Compte Client (Interface)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E125B-4BDC-45B0-AFB0-E8744FB1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66801"/>
            <a:ext cx="10364452" cy="5172680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FB8A2-6EEE-4CE5-A087-1D3E0CB89795}"/>
              </a:ext>
            </a:extLst>
          </p:cNvPr>
          <p:cNvSpPr/>
          <p:nvPr/>
        </p:nvSpPr>
        <p:spPr>
          <a:xfrm>
            <a:off x="913773" y="1103834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6B445-60A1-42D2-9346-C40A97ECB50D}"/>
              </a:ext>
            </a:extLst>
          </p:cNvPr>
          <p:cNvSpPr/>
          <p:nvPr/>
        </p:nvSpPr>
        <p:spPr>
          <a:xfrm>
            <a:off x="9010592" y="4789374"/>
            <a:ext cx="1933990" cy="41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Pharmacie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1400624-0D4E-4B52-ADEF-2B2E44F575DD}"/>
              </a:ext>
            </a:extLst>
          </p:cNvPr>
          <p:cNvSpPr txBox="1">
            <a:spLocks/>
          </p:cNvSpPr>
          <p:nvPr/>
        </p:nvSpPr>
        <p:spPr>
          <a:xfrm>
            <a:off x="11278225" y="8695437"/>
            <a:ext cx="481889" cy="4112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B44DD6-36AB-4A83-8E00-43EC8F08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5" y="1469546"/>
            <a:ext cx="3529890" cy="493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BF4E62-71C9-4678-9EC5-BC5B9CB01499}"/>
              </a:ext>
            </a:extLst>
          </p:cNvPr>
          <p:cNvSpPr/>
          <p:nvPr/>
        </p:nvSpPr>
        <p:spPr>
          <a:xfrm>
            <a:off x="7393578" y="2637519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Dossiers Clinique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39572-527A-4907-A866-FEC866097C5F}"/>
              </a:ext>
            </a:extLst>
          </p:cNvPr>
          <p:cNvSpPr/>
          <p:nvPr/>
        </p:nvSpPr>
        <p:spPr>
          <a:xfrm>
            <a:off x="7393578" y="4256148"/>
            <a:ext cx="1283370" cy="944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Mes Docteurs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4028A-4446-42DB-81F8-71FFD2A8A579}"/>
              </a:ext>
            </a:extLst>
          </p:cNvPr>
          <p:cNvSpPr/>
          <p:nvPr/>
        </p:nvSpPr>
        <p:spPr>
          <a:xfrm>
            <a:off x="1595272" y="1963365"/>
            <a:ext cx="3031437" cy="3237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Profil santé du Patient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6FC4C-E1B9-40AA-8B85-100C30C017A6}"/>
              </a:ext>
            </a:extLst>
          </p:cNvPr>
          <p:cNvSpPr/>
          <p:nvPr/>
        </p:nvSpPr>
        <p:spPr>
          <a:xfrm>
            <a:off x="9010592" y="3750516"/>
            <a:ext cx="1933990" cy="41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Hôpital</a:t>
            </a:r>
          </a:p>
        </p:txBody>
      </p:sp>
    </p:spTree>
    <p:extLst>
      <p:ext uri="{BB962C8B-B14F-4D97-AF65-F5344CB8AC3E}">
        <p14:creationId xmlns:p14="http://schemas.microsoft.com/office/powerpoint/2010/main" val="265512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15543-E3F6-47C4-B489-1C2FB732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0893"/>
          </a:xfrm>
        </p:spPr>
        <p:txBody>
          <a:bodyPr/>
          <a:lstStyle/>
          <a:p>
            <a:r>
              <a:rPr lang="fr-FR" dirty="0"/>
              <a:t>Interface pharmacie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AD7C5-4B34-4F89-9E36-CF480D75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99411"/>
            <a:ext cx="10364452" cy="4940071"/>
          </a:xfr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6CB08-70D1-437C-9749-16110A8950B3}"/>
              </a:ext>
            </a:extLst>
          </p:cNvPr>
          <p:cNvSpPr/>
          <p:nvPr/>
        </p:nvSpPr>
        <p:spPr>
          <a:xfrm>
            <a:off x="913773" y="1299411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B014D4C-3E00-4E4D-8509-03B5EA1FEAA3}"/>
              </a:ext>
            </a:extLst>
          </p:cNvPr>
          <p:cNvSpPr/>
          <p:nvPr/>
        </p:nvSpPr>
        <p:spPr>
          <a:xfrm>
            <a:off x="9881938" y="1505035"/>
            <a:ext cx="1267326" cy="12381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FE34A-0D22-4904-B842-440AEF53E312}"/>
              </a:ext>
            </a:extLst>
          </p:cNvPr>
          <p:cNvSpPr/>
          <p:nvPr/>
        </p:nvSpPr>
        <p:spPr>
          <a:xfrm>
            <a:off x="3064563" y="1657759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Commande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CCDB8-9B1F-4F21-8E34-251D11ECA8D2}"/>
              </a:ext>
            </a:extLst>
          </p:cNvPr>
          <p:cNvSpPr/>
          <p:nvPr/>
        </p:nvSpPr>
        <p:spPr>
          <a:xfrm>
            <a:off x="8105598" y="2948824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5E48-5B03-4796-8A7D-5AB1B21DA021}"/>
              </a:ext>
            </a:extLst>
          </p:cNvPr>
          <p:cNvSpPr/>
          <p:nvPr/>
        </p:nvSpPr>
        <p:spPr>
          <a:xfrm>
            <a:off x="1254522" y="213124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Rendez-vous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2C6BB-2BBA-4695-B31B-40951B95B9BA}"/>
              </a:ext>
            </a:extLst>
          </p:cNvPr>
          <p:cNvSpPr/>
          <p:nvPr/>
        </p:nvSpPr>
        <p:spPr>
          <a:xfrm>
            <a:off x="1334680" y="2919246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Num_commande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08271-82C0-406D-82A8-B17BDC387972}"/>
              </a:ext>
            </a:extLst>
          </p:cNvPr>
          <p:cNvSpPr/>
          <p:nvPr/>
        </p:nvSpPr>
        <p:spPr>
          <a:xfrm>
            <a:off x="4720139" y="291924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BBCD7-D4EE-4234-A686-27CEF07D5BF3}"/>
              </a:ext>
            </a:extLst>
          </p:cNvPr>
          <p:cNvSpPr/>
          <p:nvPr/>
        </p:nvSpPr>
        <p:spPr>
          <a:xfrm>
            <a:off x="1334680" y="345493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Nom_Medicament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52352-7B3A-4C7E-9E33-F353E7C4A4E0}"/>
              </a:ext>
            </a:extLst>
          </p:cNvPr>
          <p:cNvSpPr/>
          <p:nvPr/>
        </p:nvSpPr>
        <p:spPr>
          <a:xfrm>
            <a:off x="4720138" y="3460496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5CE85-05DF-41F0-93DF-A236FE7E63D2}"/>
              </a:ext>
            </a:extLst>
          </p:cNvPr>
          <p:cNvSpPr/>
          <p:nvPr/>
        </p:nvSpPr>
        <p:spPr>
          <a:xfrm>
            <a:off x="4720138" y="4019462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83D-94A5-457A-B93C-CEC63E483848}"/>
              </a:ext>
            </a:extLst>
          </p:cNvPr>
          <p:cNvSpPr/>
          <p:nvPr/>
        </p:nvSpPr>
        <p:spPr>
          <a:xfrm>
            <a:off x="4720137" y="4578428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46D2AC-583D-41EA-AD00-27FA92035A52}"/>
              </a:ext>
            </a:extLst>
          </p:cNvPr>
          <p:cNvSpPr/>
          <p:nvPr/>
        </p:nvSpPr>
        <p:spPr>
          <a:xfrm>
            <a:off x="1334680" y="402658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Prix_Unit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F05C1-4C62-4724-B6EE-6BD7532541D7}"/>
              </a:ext>
            </a:extLst>
          </p:cNvPr>
          <p:cNvSpPr/>
          <p:nvPr/>
        </p:nvSpPr>
        <p:spPr>
          <a:xfrm>
            <a:off x="1334679" y="457842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Quantité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2A53F-981D-42FD-A8E8-3A11859D4235}"/>
              </a:ext>
            </a:extLst>
          </p:cNvPr>
          <p:cNvSpPr/>
          <p:nvPr/>
        </p:nvSpPr>
        <p:spPr>
          <a:xfrm>
            <a:off x="1334678" y="5150077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Montant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5673C4-5F66-4369-8386-4A165E62A9B5}"/>
              </a:ext>
            </a:extLst>
          </p:cNvPr>
          <p:cNvSpPr/>
          <p:nvPr/>
        </p:nvSpPr>
        <p:spPr>
          <a:xfrm>
            <a:off x="4720136" y="5133182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2062BD-EC60-465A-B974-31F040E3D8C4}"/>
              </a:ext>
            </a:extLst>
          </p:cNvPr>
          <p:cNvSpPr/>
          <p:nvPr/>
        </p:nvSpPr>
        <p:spPr>
          <a:xfrm>
            <a:off x="8117827" y="5130735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BCA6AD-1FEA-4CA1-A153-0D7EA5A43CB6}"/>
              </a:ext>
            </a:extLst>
          </p:cNvPr>
          <p:cNvSpPr/>
          <p:nvPr/>
        </p:nvSpPr>
        <p:spPr>
          <a:xfrm>
            <a:off x="8105598" y="5658904"/>
            <a:ext cx="3031437" cy="32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21484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B8723-1253-4287-AC6A-52EBA767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6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pharm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D9E32B-8C64-437A-8533-29A1127D24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214694"/>
            <a:ext cx="10364451" cy="4024789"/>
          </a:xfrm>
        </p:spPr>
      </p:pic>
    </p:spTree>
    <p:extLst>
      <p:ext uri="{BB962C8B-B14F-4D97-AF65-F5344CB8AC3E}">
        <p14:creationId xmlns:p14="http://schemas.microsoft.com/office/powerpoint/2010/main" val="341444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ACFE3-FC7F-418E-A508-DE3DCC52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31976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couverture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B1F148-89A8-4F86-BB7B-405F9CBCE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09" y="1097802"/>
            <a:ext cx="9905997" cy="517268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DBA177-3A90-4CF5-A597-035B90671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1515080"/>
            <a:ext cx="4691307" cy="30951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65BBCE-C848-4C12-8506-94E7EA4C4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1" y="1267097"/>
            <a:ext cx="1669869" cy="16698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6FBBD33-1485-420D-B6B4-3002379869B4}"/>
              </a:ext>
            </a:extLst>
          </p:cNvPr>
          <p:cNvSpPr txBox="1"/>
          <p:nvPr/>
        </p:nvSpPr>
        <p:spPr>
          <a:xfrm>
            <a:off x="6884127" y="3137264"/>
            <a:ext cx="14369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Consultation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CB4F71C-58AD-49E7-A1EC-71B89C6A4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70" y="1231107"/>
            <a:ext cx="1820043" cy="17058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8505F1C-5279-4D1B-BCB7-433E9471B181}"/>
              </a:ext>
            </a:extLst>
          </p:cNvPr>
          <p:cNvSpPr txBox="1"/>
          <p:nvPr/>
        </p:nvSpPr>
        <p:spPr>
          <a:xfrm>
            <a:off x="9184943" y="3121929"/>
            <a:ext cx="17059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Pharmacie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B79916E-B3AD-401B-9429-C0E8F62A0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17" y="3558303"/>
            <a:ext cx="5214690" cy="268118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0FF128-AC6F-4395-8F24-528421DAD213}"/>
              </a:ext>
            </a:extLst>
          </p:cNvPr>
          <p:cNvSpPr txBox="1"/>
          <p:nvPr/>
        </p:nvSpPr>
        <p:spPr>
          <a:xfrm>
            <a:off x="2797791" y="1106274"/>
            <a:ext cx="30349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6E41B9D-4502-492B-8B54-A0DD87658007}"/>
              </a:ext>
            </a:extLst>
          </p:cNvPr>
          <p:cNvSpPr txBox="1"/>
          <p:nvPr/>
        </p:nvSpPr>
        <p:spPr>
          <a:xfrm>
            <a:off x="10263116" y="5767096"/>
            <a:ext cx="6277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Infos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DC053A-6B34-4E87-A862-CAFE7D7E2A7B}"/>
              </a:ext>
            </a:extLst>
          </p:cNvPr>
          <p:cNvSpPr txBox="1"/>
          <p:nvPr/>
        </p:nvSpPr>
        <p:spPr>
          <a:xfrm>
            <a:off x="6058587" y="5816636"/>
            <a:ext cx="10514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Contacts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41103-8EA2-4F65-96E0-9D3C3E286B71}"/>
              </a:ext>
            </a:extLst>
          </p:cNvPr>
          <p:cNvSpPr/>
          <p:nvPr/>
        </p:nvSpPr>
        <p:spPr>
          <a:xfrm>
            <a:off x="1141408" y="1025482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515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FDD04-E6A5-4734-8537-FB76AF83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9084"/>
            <a:ext cx="10364451" cy="448283"/>
          </a:xfrm>
        </p:spPr>
        <p:txBody>
          <a:bodyPr>
            <a:normAutofit fontScale="90000"/>
          </a:bodyPr>
          <a:lstStyle/>
          <a:p>
            <a:r>
              <a:rPr lang="fr-FR" dirty="0"/>
              <a:t>Consultation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0EC25-E131-41E4-A339-F79A1FA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246EA-2E32-4123-8F76-B963E0111D18}"/>
              </a:ext>
            </a:extLst>
          </p:cNvPr>
          <p:cNvSpPr/>
          <p:nvPr/>
        </p:nvSpPr>
        <p:spPr>
          <a:xfrm>
            <a:off x="764275" y="657367"/>
            <a:ext cx="10631606" cy="5866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14B24F-EF66-46F5-A73A-F7AB9608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19" y="862361"/>
            <a:ext cx="3877392" cy="513327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973008B-FFC6-48EF-9E58-107CD8D80C88}"/>
              </a:ext>
            </a:extLst>
          </p:cNvPr>
          <p:cNvSpPr txBox="1"/>
          <p:nvPr/>
        </p:nvSpPr>
        <p:spPr>
          <a:xfrm>
            <a:off x="4960961" y="838916"/>
            <a:ext cx="25416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Spécialistes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21308D-CB21-4400-B001-C605F7435870}"/>
              </a:ext>
            </a:extLst>
          </p:cNvPr>
          <p:cNvSpPr txBox="1"/>
          <p:nvPr/>
        </p:nvSpPr>
        <p:spPr>
          <a:xfrm>
            <a:off x="4960960" y="1471004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Hôpitaux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764E1F-D09D-48F9-8137-8B29E29DC406}"/>
              </a:ext>
            </a:extLst>
          </p:cNvPr>
          <p:cNvSpPr txBox="1"/>
          <p:nvPr/>
        </p:nvSpPr>
        <p:spPr>
          <a:xfrm>
            <a:off x="4976882" y="2103953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Compte Patients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2C5616-B258-4930-AF56-8EE9A77E7D31}"/>
              </a:ext>
            </a:extLst>
          </p:cNvPr>
          <p:cNvSpPr txBox="1"/>
          <p:nvPr/>
        </p:nvSpPr>
        <p:spPr>
          <a:xfrm>
            <a:off x="4976882" y="2743200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Compte Médecin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932254-8510-4786-B193-4138F49F7A74}"/>
              </a:ext>
            </a:extLst>
          </p:cNvPr>
          <p:cNvSpPr txBox="1"/>
          <p:nvPr/>
        </p:nvSpPr>
        <p:spPr>
          <a:xfrm>
            <a:off x="4976882" y="3406512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Rendez-Vous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061BC5-A564-4DD6-997B-B4951E9E658C}"/>
              </a:ext>
            </a:extLst>
          </p:cNvPr>
          <p:cNvSpPr txBox="1"/>
          <p:nvPr/>
        </p:nvSpPr>
        <p:spPr>
          <a:xfrm>
            <a:off x="4976882" y="4038984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Diagnostique en ligne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42D351-9D7F-4ED3-834B-9256E12F6018}"/>
              </a:ext>
            </a:extLst>
          </p:cNvPr>
          <p:cNvSpPr txBox="1"/>
          <p:nvPr/>
        </p:nvSpPr>
        <p:spPr>
          <a:xfrm>
            <a:off x="8736616" y="862361"/>
            <a:ext cx="25416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FA99C67-51DC-4E86-9A7D-01EA6E27965F}"/>
              </a:ext>
            </a:extLst>
          </p:cNvPr>
          <p:cNvSpPr txBox="1"/>
          <p:nvPr/>
        </p:nvSpPr>
        <p:spPr>
          <a:xfrm>
            <a:off x="913774" y="6084411"/>
            <a:ext cx="8467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9DF45-097A-43B5-A0A2-4F0302E9FB3D}"/>
              </a:ext>
            </a:extLst>
          </p:cNvPr>
          <p:cNvSpPr/>
          <p:nvPr/>
        </p:nvSpPr>
        <p:spPr>
          <a:xfrm>
            <a:off x="10596726" y="1381518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3394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315ED-93B8-4558-9A11-B28501F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14468"/>
            <a:ext cx="10364451" cy="496388"/>
          </a:xfrm>
        </p:spPr>
        <p:txBody>
          <a:bodyPr>
            <a:normAutofit fontScale="90000"/>
          </a:bodyPr>
          <a:lstStyle/>
          <a:p>
            <a:r>
              <a:rPr lang="fr-FR" dirty="0"/>
              <a:t>spécialistes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9DDFFF-1827-461A-B081-FC27B8952289}"/>
              </a:ext>
            </a:extLst>
          </p:cNvPr>
          <p:cNvSpPr/>
          <p:nvPr/>
        </p:nvSpPr>
        <p:spPr>
          <a:xfrm>
            <a:off x="583474" y="620485"/>
            <a:ext cx="11025051" cy="594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C1E2F81-9C27-45EA-8F56-F4B3A005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1386947"/>
            <a:ext cx="3470366" cy="2309371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FB9A16F-21F9-48EB-91E9-47BD86D2A166}"/>
              </a:ext>
            </a:extLst>
          </p:cNvPr>
          <p:cNvSpPr txBox="1"/>
          <p:nvPr/>
        </p:nvSpPr>
        <p:spPr>
          <a:xfrm>
            <a:off x="670559" y="763358"/>
            <a:ext cx="34703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Recherche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F0BA9E8-5228-4189-9348-1A5F4C9AB329}"/>
              </a:ext>
            </a:extLst>
          </p:cNvPr>
          <p:cNvSpPr/>
          <p:nvPr/>
        </p:nvSpPr>
        <p:spPr>
          <a:xfrm>
            <a:off x="4911637" y="1379162"/>
            <a:ext cx="1920237" cy="140724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généraliste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EEAA27-1FA5-4B8A-87AE-C7E5544C6F59}"/>
              </a:ext>
            </a:extLst>
          </p:cNvPr>
          <p:cNvSpPr/>
          <p:nvPr/>
        </p:nvSpPr>
        <p:spPr>
          <a:xfrm>
            <a:off x="7239003" y="1352559"/>
            <a:ext cx="1920237" cy="14072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Cardiologue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28A954-B52A-487D-AD23-59C8B60338AF}"/>
              </a:ext>
            </a:extLst>
          </p:cNvPr>
          <p:cNvSpPr/>
          <p:nvPr/>
        </p:nvSpPr>
        <p:spPr>
          <a:xfrm>
            <a:off x="9566370" y="1430938"/>
            <a:ext cx="1920237" cy="1250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Pédiatre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ED0825-7DE4-4034-9CDE-88D6AD454C1C}"/>
              </a:ext>
            </a:extLst>
          </p:cNvPr>
          <p:cNvSpPr/>
          <p:nvPr/>
        </p:nvSpPr>
        <p:spPr>
          <a:xfrm>
            <a:off x="4911637" y="3105419"/>
            <a:ext cx="1920237" cy="12314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Neurologue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C85611-F5B0-4441-B1F5-D4243E32BE12}"/>
              </a:ext>
            </a:extLst>
          </p:cNvPr>
          <p:cNvSpPr/>
          <p:nvPr/>
        </p:nvSpPr>
        <p:spPr>
          <a:xfrm>
            <a:off x="7239003" y="3018933"/>
            <a:ext cx="2081349" cy="12314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Gynécologue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F66EAD4-A773-4CC3-BC10-EB437062E998}"/>
              </a:ext>
            </a:extLst>
          </p:cNvPr>
          <p:cNvSpPr/>
          <p:nvPr/>
        </p:nvSpPr>
        <p:spPr>
          <a:xfrm>
            <a:off x="5871755" y="4805075"/>
            <a:ext cx="1920237" cy="123145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Chirurgien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00CC84C-80BC-4560-A426-CA5B93B344B6}"/>
              </a:ext>
            </a:extLst>
          </p:cNvPr>
          <p:cNvSpPr/>
          <p:nvPr/>
        </p:nvSpPr>
        <p:spPr>
          <a:xfrm>
            <a:off x="9566370" y="3161769"/>
            <a:ext cx="1920237" cy="11751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Psychologue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44BFA96-93AC-403B-897B-574A81035159}"/>
              </a:ext>
            </a:extLst>
          </p:cNvPr>
          <p:cNvSpPr/>
          <p:nvPr/>
        </p:nvSpPr>
        <p:spPr>
          <a:xfrm>
            <a:off x="8525696" y="4861424"/>
            <a:ext cx="2081348" cy="11751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Dentiste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BE71B6-69AE-4143-AD77-3391CAF4B32A}"/>
              </a:ext>
            </a:extLst>
          </p:cNvPr>
          <p:cNvSpPr/>
          <p:nvPr/>
        </p:nvSpPr>
        <p:spPr>
          <a:xfrm>
            <a:off x="1293223" y="3940179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EB0656-A7A1-4340-B1F8-491C410834B7}"/>
              </a:ext>
            </a:extLst>
          </p:cNvPr>
          <p:cNvSpPr/>
          <p:nvPr/>
        </p:nvSpPr>
        <p:spPr>
          <a:xfrm>
            <a:off x="1293223" y="4702629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094DB-A9B6-41A6-BD5A-1CF5A4E07F12}"/>
              </a:ext>
            </a:extLst>
          </p:cNvPr>
          <p:cNvSpPr/>
          <p:nvPr/>
        </p:nvSpPr>
        <p:spPr>
          <a:xfrm>
            <a:off x="670559" y="6139543"/>
            <a:ext cx="97536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BC5790-60A3-4F86-8067-2658A44278C5}"/>
              </a:ext>
            </a:extLst>
          </p:cNvPr>
          <p:cNvSpPr/>
          <p:nvPr/>
        </p:nvSpPr>
        <p:spPr>
          <a:xfrm>
            <a:off x="10596725" y="708932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6551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2FAD4E-B14E-46BE-87B0-2D6DF8CC2176}"/>
              </a:ext>
            </a:extLst>
          </p:cNvPr>
          <p:cNvSpPr/>
          <p:nvPr/>
        </p:nvSpPr>
        <p:spPr>
          <a:xfrm>
            <a:off x="666206" y="666207"/>
            <a:ext cx="10612021" cy="6017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4C96FC-E2BD-4DBF-97DF-054F619B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4380"/>
            <a:ext cx="10364451" cy="295883"/>
          </a:xfrm>
        </p:spPr>
        <p:txBody>
          <a:bodyPr>
            <a:normAutofit fontScale="90000"/>
          </a:bodyPr>
          <a:lstStyle/>
          <a:p>
            <a:r>
              <a:rPr lang="fr-FR" dirty="0"/>
              <a:t>Inscription Spécialiste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B500B99-1BFA-4020-B256-5BD36436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1413374"/>
            <a:ext cx="4304873" cy="3054123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AD25DB-5C7C-4F66-8AAB-A03AF6086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6" y="792881"/>
            <a:ext cx="3529890" cy="493819"/>
          </a:xfrm>
          <a:prstGeom prst="rect">
            <a:avLst/>
          </a:prstGeom>
        </p:spPr>
      </p:pic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CC17902-E61C-42C0-AE0A-A26753758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72535"/>
              </p:ext>
            </p:extLst>
          </p:nvPr>
        </p:nvGraphicFramePr>
        <p:xfrm>
          <a:off x="5141314" y="1115758"/>
          <a:ext cx="5853154" cy="302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615">
                  <a:extLst>
                    <a:ext uri="{9D8B030D-6E8A-4147-A177-3AD203B41FA5}">
                      <a16:colId xmlns:a16="http://schemas.microsoft.com/office/drawing/2014/main" val="1547365667"/>
                    </a:ext>
                  </a:extLst>
                </a:gridCol>
                <a:gridCol w="4049539">
                  <a:extLst>
                    <a:ext uri="{9D8B030D-6E8A-4147-A177-3AD203B41FA5}">
                      <a16:colId xmlns:a16="http://schemas.microsoft.com/office/drawing/2014/main" val="2762024897"/>
                    </a:ext>
                  </a:extLst>
                </a:gridCol>
              </a:tblGrid>
              <a:tr h="448090">
                <a:tc>
                  <a:txBody>
                    <a:bodyPr/>
                    <a:lstStyle/>
                    <a:p>
                      <a:r>
                        <a:rPr lang="fr-FR" dirty="0"/>
                        <a:t>Matricule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27422"/>
                  </a:ext>
                </a:extLst>
              </a:tr>
              <a:tr h="339635">
                <a:tc>
                  <a:txBody>
                    <a:bodyPr/>
                    <a:lstStyle/>
                    <a:p>
                      <a:r>
                        <a:rPr lang="fr-FR" dirty="0"/>
                        <a:t>Spécialité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9005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0741"/>
                  </a:ext>
                </a:extLst>
              </a:tr>
              <a:tr h="352698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57602"/>
                  </a:ext>
                </a:extLst>
              </a:tr>
              <a:tr h="378823">
                <a:tc>
                  <a:txBody>
                    <a:bodyPr/>
                    <a:lstStyle/>
                    <a:p>
                      <a:r>
                        <a:rPr lang="fr-FR" dirty="0"/>
                        <a:t>Cabinet/hôpital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2423"/>
                  </a:ext>
                </a:extLst>
              </a:tr>
              <a:tr h="352697">
                <a:tc>
                  <a:txBody>
                    <a:bodyPr/>
                    <a:lstStyle/>
                    <a:p>
                      <a:r>
                        <a:rPr lang="fr-FR" dirty="0"/>
                        <a:t>Adresse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20850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fr-FR" dirty="0"/>
                        <a:t>Langue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12394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fr-FR" dirty="0"/>
                        <a:t>Nationalité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7007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746643-E102-40D9-A6F4-F9CFADEF5531}"/>
              </a:ext>
            </a:extLst>
          </p:cNvPr>
          <p:cNvSpPr/>
          <p:nvPr/>
        </p:nvSpPr>
        <p:spPr>
          <a:xfrm>
            <a:off x="5141314" y="4307045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C5B09-19E4-450F-BBA5-96664F6EA1DB}"/>
              </a:ext>
            </a:extLst>
          </p:cNvPr>
          <p:cNvSpPr/>
          <p:nvPr/>
        </p:nvSpPr>
        <p:spPr>
          <a:xfrm>
            <a:off x="5141314" y="4937757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276E62-AD8E-410B-B03B-9A4F3C53AF38}"/>
              </a:ext>
            </a:extLst>
          </p:cNvPr>
          <p:cNvSpPr/>
          <p:nvPr/>
        </p:nvSpPr>
        <p:spPr>
          <a:xfrm>
            <a:off x="5141314" y="5533236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Diplôme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620E5-2192-4299-B9D6-28518E54C02F}"/>
              </a:ext>
            </a:extLst>
          </p:cNvPr>
          <p:cNvSpPr/>
          <p:nvPr/>
        </p:nvSpPr>
        <p:spPr>
          <a:xfrm>
            <a:off x="10071360" y="6141510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Créer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B00C1-41C0-4C21-8940-9F6D8F24B213}"/>
              </a:ext>
            </a:extLst>
          </p:cNvPr>
          <p:cNvSpPr/>
          <p:nvPr/>
        </p:nvSpPr>
        <p:spPr>
          <a:xfrm>
            <a:off x="913773" y="6167021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D1CE90-AA7B-4424-8ADF-1F50A1951617}"/>
              </a:ext>
            </a:extLst>
          </p:cNvPr>
          <p:cNvSpPr/>
          <p:nvPr/>
        </p:nvSpPr>
        <p:spPr>
          <a:xfrm>
            <a:off x="1813561" y="4807131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FA94DC-6A1D-45A5-BDAE-72B511784A01}"/>
              </a:ext>
            </a:extLst>
          </p:cNvPr>
          <p:cNvSpPr/>
          <p:nvPr/>
        </p:nvSpPr>
        <p:spPr>
          <a:xfrm>
            <a:off x="3139079" y="6167021"/>
            <a:ext cx="1920237" cy="396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3B1F6F-5CAC-4D83-9A1B-58E346DE9EEA}"/>
              </a:ext>
            </a:extLst>
          </p:cNvPr>
          <p:cNvSpPr/>
          <p:nvPr/>
        </p:nvSpPr>
        <p:spPr>
          <a:xfrm>
            <a:off x="5141314" y="6151243"/>
            <a:ext cx="4220244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Hopi-pharm@gmail.com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89E3C5-B75E-43B2-8A9A-21052D17D5A7}"/>
              </a:ext>
            </a:extLst>
          </p:cNvPr>
          <p:cNvSpPr/>
          <p:nvPr/>
        </p:nvSpPr>
        <p:spPr>
          <a:xfrm>
            <a:off x="9547322" y="4307045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1A66E-BAA1-404E-BF90-FC69B5143195}"/>
              </a:ext>
            </a:extLst>
          </p:cNvPr>
          <p:cNvSpPr/>
          <p:nvPr/>
        </p:nvSpPr>
        <p:spPr>
          <a:xfrm>
            <a:off x="9547322" y="4937757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7CC5D-77A7-48A6-A6E8-0DDFE4627FC4}"/>
              </a:ext>
            </a:extLst>
          </p:cNvPr>
          <p:cNvSpPr/>
          <p:nvPr/>
        </p:nvSpPr>
        <p:spPr>
          <a:xfrm>
            <a:off x="9533502" y="5510798"/>
            <a:ext cx="1066800" cy="418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Charger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ED4946-7F80-4557-9618-CED25F034AF8}"/>
              </a:ext>
            </a:extLst>
          </p:cNvPr>
          <p:cNvSpPr/>
          <p:nvPr/>
        </p:nvSpPr>
        <p:spPr>
          <a:xfrm>
            <a:off x="10312969" y="640077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5982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AA2D42-4058-4DB3-A503-4E1CE01FFDD8}"/>
              </a:ext>
            </a:extLst>
          </p:cNvPr>
          <p:cNvSpPr/>
          <p:nvPr/>
        </p:nvSpPr>
        <p:spPr>
          <a:xfrm>
            <a:off x="549790" y="645236"/>
            <a:ext cx="11090366" cy="60957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FEBF5-81DB-4F30-A626-3E49A7A4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7444"/>
            <a:ext cx="10364451" cy="282820"/>
          </a:xfrm>
        </p:spPr>
        <p:txBody>
          <a:bodyPr>
            <a:normAutofit fontScale="90000"/>
          </a:bodyPr>
          <a:lstStyle/>
          <a:p>
            <a:r>
              <a:rPr lang="fr-FR" dirty="0"/>
              <a:t>Connection spécialiste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5B9480B-8999-4981-B143-4EB3782B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1139055"/>
            <a:ext cx="3424237" cy="3424237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E5D159-1A1D-43EA-A1BF-DD26B2FFB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44" y="645236"/>
            <a:ext cx="3529890" cy="4938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26320A-27AF-4385-B803-1FF112665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97" y="6036324"/>
            <a:ext cx="993734" cy="4938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3E2A9-B4C8-418E-AFD7-7B0042F076F6}"/>
              </a:ext>
            </a:extLst>
          </p:cNvPr>
          <p:cNvSpPr/>
          <p:nvPr/>
        </p:nvSpPr>
        <p:spPr>
          <a:xfrm>
            <a:off x="4519749" y="1267097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Matricule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B326D7-C37C-400C-9325-C98EEE0B0E6D}"/>
              </a:ext>
            </a:extLst>
          </p:cNvPr>
          <p:cNvSpPr/>
          <p:nvPr/>
        </p:nvSpPr>
        <p:spPr>
          <a:xfrm>
            <a:off x="4519749" y="2002971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BCE2D-6A68-48D2-B959-79F42E7AC751}"/>
              </a:ext>
            </a:extLst>
          </p:cNvPr>
          <p:cNvSpPr/>
          <p:nvPr/>
        </p:nvSpPr>
        <p:spPr>
          <a:xfrm>
            <a:off x="4519749" y="2738845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507281-4781-437E-9EC3-EF3C66F194FF}"/>
              </a:ext>
            </a:extLst>
          </p:cNvPr>
          <p:cNvSpPr/>
          <p:nvPr/>
        </p:nvSpPr>
        <p:spPr>
          <a:xfrm>
            <a:off x="6696892" y="2002971"/>
            <a:ext cx="40146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2CC90-1802-4A34-BDE4-15658B0CA4DD}"/>
              </a:ext>
            </a:extLst>
          </p:cNvPr>
          <p:cNvSpPr/>
          <p:nvPr/>
        </p:nvSpPr>
        <p:spPr>
          <a:xfrm>
            <a:off x="6696892" y="1267097"/>
            <a:ext cx="40146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FF4EEA-154C-431A-836A-64D2D0A46CE3}"/>
              </a:ext>
            </a:extLst>
          </p:cNvPr>
          <p:cNvSpPr/>
          <p:nvPr/>
        </p:nvSpPr>
        <p:spPr>
          <a:xfrm>
            <a:off x="6696892" y="2738845"/>
            <a:ext cx="40146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CBF5-00E9-47EB-84E3-E9154322CD46}"/>
              </a:ext>
            </a:extLst>
          </p:cNvPr>
          <p:cNvSpPr/>
          <p:nvPr/>
        </p:nvSpPr>
        <p:spPr>
          <a:xfrm>
            <a:off x="9135292" y="3925283"/>
            <a:ext cx="1576251" cy="431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313DCD-FA84-42F9-8C59-62D0981377BA}"/>
              </a:ext>
            </a:extLst>
          </p:cNvPr>
          <p:cNvSpPr/>
          <p:nvPr/>
        </p:nvSpPr>
        <p:spPr>
          <a:xfrm>
            <a:off x="6696891" y="3257008"/>
            <a:ext cx="4014651" cy="4310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 oublier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18F9-1AB4-4861-AC5C-3F8E19EF19D3}"/>
              </a:ext>
            </a:extLst>
          </p:cNvPr>
          <p:cNvSpPr/>
          <p:nvPr/>
        </p:nvSpPr>
        <p:spPr>
          <a:xfrm>
            <a:off x="10030043" y="686520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6235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95AF81-F2E9-431D-B729-4AB2DCAA3F59}"/>
              </a:ext>
            </a:extLst>
          </p:cNvPr>
          <p:cNvSpPr/>
          <p:nvPr/>
        </p:nvSpPr>
        <p:spPr>
          <a:xfrm>
            <a:off x="396371" y="716809"/>
            <a:ext cx="11038114" cy="5943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F8BF4D-E60F-4F05-9C67-4F03408B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8010"/>
            <a:ext cx="10364451" cy="361196"/>
          </a:xfrm>
        </p:spPr>
        <p:txBody>
          <a:bodyPr>
            <a:normAutofit fontScale="90000"/>
          </a:bodyPr>
          <a:lstStyle/>
          <a:p>
            <a:r>
              <a:rPr lang="fr-FR" dirty="0"/>
              <a:t>Inscription patient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FBF60DE-1EB3-4396-BCC2-0DE33CAA1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5" y="1334997"/>
            <a:ext cx="3529890" cy="426896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6F5C32-7E24-4970-BD19-02AB59E8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5" y="841178"/>
            <a:ext cx="3529890" cy="493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6F8C28-6A06-4044-8E7D-DDD3BCB52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15" y="6016822"/>
            <a:ext cx="993734" cy="49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3F2C17-B7E6-4404-96A2-8A722DC884EC}"/>
              </a:ext>
            </a:extLst>
          </p:cNvPr>
          <p:cNvSpPr/>
          <p:nvPr/>
        </p:nvSpPr>
        <p:spPr>
          <a:xfrm>
            <a:off x="4663440" y="1334997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40C89-2ACC-4940-8557-4384FAED6F96}"/>
              </a:ext>
            </a:extLst>
          </p:cNvPr>
          <p:cNvSpPr/>
          <p:nvPr/>
        </p:nvSpPr>
        <p:spPr>
          <a:xfrm>
            <a:off x="4663438" y="1893058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Prénoms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3C7EC-FFCE-4B36-81E0-085FE53EC39D}"/>
              </a:ext>
            </a:extLst>
          </p:cNvPr>
          <p:cNvSpPr/>
          <p:nvPr/>
        </p:nvSpPr>
        <p:spPr>
          <a:xfrm>
            <a:off x="4663438" y="2493635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Date de Nais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A88A0-5731-43EE-951D-C3F2F5CC00F0}"/>
              </a:ext>
            </a:extLst>
          </p:cNvPr>
          <p:cNvSpPr/>
          <p:nvPr/>
        </p:nvSpPr>
        <p:spPr>
          <a:xfrm>
            <a:off x="4663437" y="3108285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Sexe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E9735-CF98-47A8-A332-07C9698CC59A}"/>
              </a:ext>
            </a:extLst>
          </p:cNvPr>
          <p:cNvSpPr/>
          <p:nvPr/>
        </p:nvSpPr>
        <p:spPr>
          <a:xfrm>
            <a:off x="4663436" y="3703320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Spécialiste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E31BA-8087-4928-8FE5-F475930F6F18}"/>
              </a:ext>
            </a:extLst>
          </p:cNvPr>
          <p:cNvSpPr/>
          <p:nvPr/>
        </p:nvSpPr>
        <p:spPr>
          <a:xfrm>
            <a:off x="4663436" y="4317970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Adresse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CE7D2-24D5-4716-B70D-06442D6C1E19}"/>
              </a:ext>
            </a:extLst>
          </p:cNvPr>
          <p:cNvSpPr/>
          <p:nvPr/>
        </p:nvSpPr>
        <p:spPr>
          <a:xfrm>
            <a:off x="4663435" y="4891702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61EB2A-AA2A-43DD-8B7A-3B6B8B340DC7}"/>
              </a:ext>
            </a:extLst>
          </p:cNvPr>
          <p:cNvSpPr/>
          <p:nvPr/>
        </p:nvSpPr>
        <p:spPr>
          <a:xfrm>
            <a:off x="4663435" y="5494244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9303B-07A2-45C9-9C69-72FF3C1A9974}"/>
              </a:ext>
            </a:extLst>
          </p:cNvPr>
          <p:cNvSpPr/>
          <p:nvPr/>
        </p:nvSpPr>
        <p:spPr>
          <a:xfrm>
            <a:off x="7019803" y="1319325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24548-1BB4-4208-9273-84CE81C6C204}"/>
              </a:ext>
            </a:extLst>
          </p:cNvPr>
          <p:cNvSpPr/>
          <p:nvPr/>
        </p:nvSpPr>
        <p:spPr>
          <a:xfrm>
            <a:off x="7019803" y="1879657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33DBC-20BD-4D40-8B9D-5384064F2E5B}"/>
              </a:ext>
            </a:extLst>
          </p:cNvPr>
          <p:cNvSpPr/>
          <p:nvPr/>
        </p:nvSpPr>
        <p:spPr>
          <a:xfrm>
            <a:off x="7019803" y="2502121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FDB443-8C3F-4F72-A036-2F44F95493EA}"/>
              </a:ext>
            </a:extLst>
          </p:cNvPr>
          <p:cNvSpPr/>
          <p:nvPr/>
        </p:nvSpPr>
        <p:spPr>
          <a:xfrm>
            <a:off x="7019803" y="3055788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70DE51-0C70-4777-BFF0-06FE5F41EBB4}"/>
              </a:ext>
            </a:extLst>
          </p:cNvPr>
          <p:cNvSpPr/>
          <p:nvPr/>
        </p:nvSpPr>
        <p:spPr>
          <a:xfrm>
            <a:off x="6970428" y="3688609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48B8D2-89DF-4D0B-95CF-010D749CB726}"/>
              </a:ext>
            </a:extLst>
          </p:cNvPr>
          <p:cNvSpPr/>
          <p:nvPr/>
        </p:nvSpPr>
        <p:spPr>
          <a:xfrm>
            <a:off x="6970428" y="4274181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2217E-BFB1-4389-8E70-7E9249DBF060}"/>
              </a:ext>
            </a:extLst>
          </p:cNvPr>
          <p:cNvSpPr/>
          <p:nvPr/>
        </p:nvSpPr>
        <p:spPr>
          <a:xfrm>
            <a:off x="6970428" y="4871780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B34DDB-7B23-44EB-9E25-2AD1A2387A77}"/>
              </a:ext>
            </a:extLst>
          </p:cNvPr>
          <p:cNvSpPr/>
          <p:nvPr/>
        </p:nvSpPr>
        <p:spPr>
          <a:xfrm>
            <a:off x="6970428" y="5494244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9ADBB-A189-4396-8F3C-1FF090341DE9}"/>
              </a:ext>
            </a:extLst>
          </p:cNvPr>
          <p:cNvSpPr/>
          <p:nvPr/>
        </p:nvSpPr>
        <p:spPr>
          <a:xfrm>
            <a:off x="4956179" y="837456"/>
            <a:ext cx="4028498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Formulaire d’inscription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B23538-151A-4839-A666-1EDB8D198BEB}"/>
              </a:ext>
            </a:extLst>
          </p:cNvPr>
          <p:cNvSpPr/>
          <p:nvPr/>
        </p:nvSpPr>
        <p:spPr>
          <a:xfrm>
            <a:off x="9139646" y="6090244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B1D59-9C84-4B4A-A322-3693810C9656}"/>
              </a:ext>
            </a:extLst>
          </p:cNvPr>
          <p:cNvSpPr/>
          <p:nvPr/>
        </p:nvSpPr>
        <p:spPr>
          <a:xfrm>
            <a:off x="10366802" y="749730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79056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1E2420-1ABA-4EEF-B0A7-DDB3DEED8987}"/>
              </a:ext>
            </a:extLst>
          </p:cNvPr>
          <p:cNvSpPr/>
          <p:nvPr/>
        </p:nvSpPr>
        <p:spPr>
          <a:xfrm>
            <a:off x="470263" y="705394"/>
            <a:ext cx="11286308" cy="58838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27EF8E-6BC8-49AC-8AB0-1CE8C6BD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8712"/>
            <a:ext cx="10364451" cy="436682"/>
          </a:xfrm>
        </p:spPr>
        <p:txBody>
          <a:bodyPr>
            <a:normAutofit fontScale="90000"/>
          </a:bodyPr>
          <a:lstStyle/>
          <a:p>
            <a:r>
              <a:rPr lang="fr-FR" dirty="0"/>
              <a:t>Connection Patient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366700-E1C2-4652-84E2-755728FD2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8" y="1439500"/>
            <a:ext cx="3529890" cy="3424237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49DC9A-B4FF-47DA-9805-A818253B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7" y="825537"/>
            <a:ext cx="3529890" cy="493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08C665B-6752-43BA-B1C6-14B06398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17" y="5785553"/>
            <a:ext cx="993734" cy="49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975BE4-C543-4B4F-8314-A935D86435C5}"/>
              </a:ext>
            </a:extLst>
          </p:cNvPr>
          <p:cNvSpPr/>
          <p:nvPr/>
        </p:nvSpPr>
        <p:spPr>
          <a:xfrm>
            <a:off x="4441371" y="1439500"/>
            <a:ext cx="1763486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34CB1-8378-44EA-BCD4-61FB9DEA7B25}"/>
              </a:ext>
            </a:extLst>
          </p:cNvPr>
          <p:cNvSpPr/>
          <p:nvPr/>
        </p:nvSpPr>
        <p:spPr>
          <a:xfrm>
            <a:off x="4441371" y="2094523"/>
            <a:ext cx="1763486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09E60-ADE7-444B-8181-3EA8591D0B07}"/>
              </a:ext>
            </a:extLst>
          </p:cNvPr>
          <p:cNvSpPr/>
          <p:nvPr/>
        </p:nvSpPr>
        <p:spPr>
          <a:xfrm>
            <a:off x="9353004" y="3388446"/>
            <a:ext cx="1763486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9560F-C159-43FA-9EC2-58D6B34E6D46}"/>
              </a:ext>
            </a:extLst>
          </p:cNvPr>
          <p:cNvSpPr/>
          <p:nvPr/>
        </p:nvSpPr>
        <p:spPr>
          <a:xfrm>
            <a:off x="7071396" y="2714936"/>
            <a:ext cx="4045096" cy="436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 oublier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B65E4F-F5FC-4D5A-AC94-388C7C1EA19F}"/>
              </a:ext>
            </a:extLst>
          </p:cNvPr>
          <p:cNvSpPr/>
          <p:nvPr/>
        </p:nvSpPr>
        <p:spPr>
          <a:xfrm>
            <a:off x="7071395" y="2112237"/>
            <a:ext cx="4045095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0270E-9D6D-4030-9811-FEE963A3A834}"/>
              </a:ext>
            </a:extLst>
          </p:cNvPr>
          <p:cNvSpPr/>
          <p:nvPr/>
        </p:nvSpPr>
        <p:spPr>
          <a:xfrm>
            <a:off x="7071396" y="1439500"/>
            <a:ext cx="4045094" cy="436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E74BC-A87E-4418-8221-7D17D5722C76}"/>
              </a:ext>
            </a:extLst>
          </p:cNvPr>
          <p:cNvSpPr/>
          <p:nvPr/>
        </p:nvSpPr>
        <p:spPr>
          <a:xfrm>
            <a:off x="10434991" y="866822"/>
            <a:ext cx="681499" cy="41124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8136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D6543-9BA5-4817-859F-5CC6A9F26483}"/>
              </a:ext>
            </a:extLst>
          </p:cNvPr>
          <p:cNvSpPr/>
          <p:nvPr/>
        </p:nvSpPr>
        <p:spPr>
          <a:xfrm>
            <a:off x="457200" y="744583"/>
            <a:ext cx="11416937" cy="55909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3C82AE-4815-4B20-82ED-633A6ADD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0506"/>
            <a:ext cx="10364451" cy="335072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de rendez-vous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5FCDEE-8CF4-4D93-B35A-CA5F5E117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2" y="1465626"/>
            <a:ext cx="3529890" cy="413834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56B867-1957-4F9A-9D3F-286D4047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2" y="873844"/>
            <a:ext cx="3529890" cy="493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C16646-A80E-413E-995C-FC2C3199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2" y="5701929"/>
            <a:ext cx="993734" cy="4938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A2ED1-253E-469C-AA26-FD23E77853CA}"/>
              </a:ext>
            </a:extLst>
          </p:cNvPr>
          <p:cNvSpPr/>
          <p:nvPr/>
        </p:nvSpPr>
        <p:spPr>
          <a:xfrm>
            <a:off x="4479454" y="858195"/>
            <a:ext cx="7081175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Formulaires à remplir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24408-DE88-4655-B09A-B545E954B424}"/>
              </a:ext>
            </a:extLst>
          </p:cNvPr>
          <p:cNvSpPr/>
          <p:nvPr/>
        </p:nvSpPr>
        <p:spPr>
          <a:xfrm>
            <a:off x="6962503" y="1330531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0816-5F8B-4D3C-8681-74173567D643}"/>
              </a:ext>
            </a:extLst>
          </p:cNvPr>
          <p:cNvSpPr/>
          <p:nvPr/>
        </p:nvSpPr>
        <p:spPr>
          <a:xfrm>
            <a:off x="6962503" y="1874608"/>
            <a:ext cx="4598126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70642-31C4-4161-AE2C-C8C180837492}"/>
              </a:ext>
            </a:extLst>
          </p:cNvPr>
          <p:cNvSpPr/>
          <p:nvPr/>
        </p:nvSpPr>
        <p:spPr>
          <a:xfrm>
            <a:off x="6962501" y="2430945"/>
            <a:ext cx="4598127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E5456-1668-4BAB-9BBE-FB036C74B7D9}"/>
              </a:ext>
            </a:extLst>
          </p:cNvPr>
          <p:cNvSpPr/>
          <p:nvPr/>
        </p:nvSpPr>
        <p:spPr>
          <a:xfrm>
            <a:off x="6962500" y="2949597"/>
            <a:ext cx="4598128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A90D0-63DE-4F11-9B57-C630F8FEAD83}"/>
              </a:ext>
            </a:extLst>
          </p:cNvPr>
          <p:cNvSpPr/>
          <p:nvPr/>
        </p:nvSpPr>
        <p:spPr>
          <a:xfrm>
            <a:off x="6962499" y="3525124"/>
            <a:ext cx="459812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09F09-24CC-4A35-8566-8C4B80CD3F1F}"/>
              </a:ext>
            </a:extLst>
          </p:cNvPr>
          <p:cNvSpPr/>
          <p:nvPr/>
        </p:nvSpPr>
        <p:spPr>
          <a:xfrm>
            <a:off x="6962499" y="4057391"/>
            <a:ext cx="4598130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AB6DB-5B64-4FE0-9141-C05C54771FA2}"/>
              </a:ext>
            </a:extLst>
          </p:cNvPr>
          <p:cNvSpPr/>
          <p:nvPr/>
        </p:nvSpPr>
        <p:spPr>
          <a:xfrm>
            <a:off x="6962499" y="4588888"/>
            <a:ext cx="4598130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55512-5CD1-4794-B359-A6E0C5658C26}"/>
              </a:ext>
            </a:extLst>
          </p:cNvPr>
          <p:cNvSpPr/>
          <p:nvPr/>
        </p:nvSpPr>
        <p:spPr>
          <a:xfrm>
            <a:off x="6962497" y="5120385"/>
            <a:ext cx="4598131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57373-5162-4BBF-A61B-2E6A4666B8FB}"/>
              </a:ext>
            </a:extLst>
          </p:cNvPr>
          <p:cNvSpPr/>
          <p:nvPr/>
        </p:nvSpPr>
        <p:spPr>
          <a:xfrm>
            <a:off x="4483809" y="1330531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5E7B-89AA-4E4A-AC2F-23FAD85B13E9}"/>
              </a:ext>
            </a:extLst>
          </p:cNvPr>
          <p:cNvSpPr/>
          <p:nvPr/>
        </p:nvSpPr>
        <p:spPr>
          <a:xfrm>
            <a:off x="4483809" y="5163614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symptômes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2E7A7F-3129-415C-8E1B-77AB151A4A12}"/>
              </a:ext>
            </a:extLst>
          </p:cNvPr>
          <p:cNvSpPr/>
          <p:nvPr/>
        </p:nvSpPr>
        <p:spPr>
          <a:xfrm>
            <a:off x="4483809" y="4584726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sexe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DB33C-2B7B-43EA-9727-5C4DA4AB381C}"/>
              </a:ext>
            </a:extLst>
          </p:cNvPr>
          <p:cNvSpPr/>
          <p:nvPr/>
        </p:nvSpPr>
        <p:spPr>
          <a:xfrm>
            <a:off x="4488164" y="4049067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E-mail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356049-9F36-4CC9-991A-E69BA1DD8752}"/>
              </a:ext>
            </a:extLst>
          </p:cNvPr>
          <p:cNvSpPr/>
          <p:nvPr/>
        </p:nvSpPr>
        <p:spPr>
          <a:xfrm>
            <a:off x="4488164" y="3524319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numéros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0E1F96-B529-4788-A522-89A4277760E7}"/>
              </a:ext>
            </a:extLst>
          </p:cNvPr>
          <p:cNvSpPr/>
          <p:nvPr/>
        </p:nvSpPr>
        <p:spPr>
          <a:xfrm>
            <a:off x="4483809" y="2987282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adresse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C95043-02A7-446D-9E45-41E9EEF9C481}"/>
              </a:ext>
            </a:extLst>
          </p:cNvPr>
          <p:cNvSpPr/>
          <p:nvPr/>
        </p:nvSpPr>
        <p:spPr>
          <a:xfrm>
            <a:off x="4483809" y="2449437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âge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97428-FF57-476B-99E5-E192D0F2FD30}"/>
              </a:ext>
            </a:extLst>
          </p:cNvPr>
          <p:cNvSpPr/>
          <p:nvPr/>
        </p:nvSpPr>
        <p:spPr>
          <a:xfrm>
            <a:off x="4443664" y="1857384"/>
            <a:ext cx="1867989" cy="335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prénoms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3FCC7B-E235-47AD-9D53-196CB04F5920}"/>
              </a:ext>
            </a:extLst>
          </p:cNvPr>
          <p:cNvSpPr/>
          <p:nvPr/>
        </p:nvSpPr>
        <p:spPr>
          <a:xfrm>
            <a:off x="9771017" y="5714873"/>
            <a:ext cx="1789611" cy="361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836914462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322</TotalTime>
  <Words>245</Words>
  <Application>Microsoft Office PowerPoint</Application>
  <PresentationFormat>Grand écran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Ambient</vt:lpstr>
      <vt:lpstr>Arial</vt:lpstr>
      <vt:lpstr>Tw Cen MT</vt:lpstr>
      <vt:lpstr>Ronds dans l’eau</vt:lpstr>
      <vt:lpstr>E-santé</vt:lpstr>
      <vt:lpstr>couverture</vt:lpstr>
      <vt:lpstr>Consultation</vt:lpstr>
      <vt:lpstr>spécialistes</vt:lpstr>
      <vt:lpstr>Inscription Spécialiste</vt:lpstr>
      <vt:lpstr>Connection spécialiste</vt:lpstr>
      <vt:lpstr>Inscription patient</vt:lpstr>
      <vt:lpstr>Connection Patient</vt:lpstr>
      <vt:lpstr>Formulaire de rendez-vous</vt:lpstr>
      <vt:lpstr>Diagnostique en ligne</vt:lpstr>
      <vt:lpstr>pharmacie</vt:lpstr>
      <vt:lpstr>Enregistrement Pharmacie</vt:lpstr>
      <vt:lpstr>Connection Pharmacie</vt:lpstr>
      <vt:lpstr>Interface médecin</vt:lpstr>
      <vt:lpstr>Compte Client (Interface)</vt:lpstr>
      <vt:lpstr>Interface pharmacie</vt:lpstr>
      <vt:lpstr>Hopi-pharm-mali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E-santé</dc:title>
  <dc:creator>acer</dc:creator>
  <cp:lastModifiedBy>acer</cp:lastModifiedBy>
  <cp:revision>234</cp:revision>
  <dcterms:created xsi:type="dcterms:W3CDTF">2021-02-26T00:39:17Z</dcterms:created>
  <dcterms:modified xsi:type="dcterms:W3CDTF">2021-08-14T00:54:50Z</dcterms:modified>
</cp:coreProperties>
</file>