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651-F322-4B4D-AD27-66998420EDDD}" type="datetimeFigureOut">
              <a:rPr lang="en-US" smtClean="0"/>
              <a:t>12/19/2008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D78A-E3E3-49B6-844E-B8404B38E6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Testing document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document </dc:title>
  <dc:creator>jirib</dc:creator>
  <cp:lastModifiedBy>jirib</cp:lastModifiedBy>
  <cp:revision>1</cp:revision>
  <dcterms:created xsi:type="dcterms:W3CDTF">2008-12-19T12:39:08Z</dcterms:created>
  <dcterms:modified xsi:type="dcterms:W3CDTF">2008-12-19T12:39:37Z</dcterms:modified>
</cp:coreProperties>
</file>