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1B72-C15B-414F-A5FF-F8A05517BE36}" type="datetimeFigureOut">
              <a:rPr lang="cs-CZ" smtClean="0"/>
              <a:pPr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DBC0-50EC-4996-80BA-3F365B60E888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mtClean="0"/>
              <a:t>Sample empty document.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 empty document.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sample document contained in Kentico CMS Intranet Portal.</dc:title>
  <dc:creator>Petr Penicka</dc:creator>
  <cp:lastModifiedBy>Petr Penicka</cp:lastModifiedBy>
  <cp:revision>2</cp:revision>
  <dcterms:created xsi:type="dcterms:W3CDTF">2010-11-09T10:49:21Z</dcterms:created>
  <dcterms:modified xsi:type="dcterms:W3CDTF">2010-11-09T14:19:10Z</dcterms:modified>
</cp:coreProperties>
</file>