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E379-028F-433F-A522-16B152F08C9F}" type="datetimeFigureOut">
              <a:rPr lang="cs-CZ" smtClean="0"/>
              <a:t>9.11.2010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4F45E-0DE0-46D0-8B71-5CBE9A8BDF76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Sample empty document.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Sample empty document.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empty document.</dc:title>
  <dc:creator>Petr Penicka</dc:creator>
  <cp:lastModifiedBy>Petr Penicka</cp:lastModifiedBy>
  <cp:revision>1</cp:revision>
  <dcterms:created xsi:type="dcterms:W3CDTF">2010-11-09T14:29:05Z</dcterms:created>
  <dcterms:modified xsi:type="dcterms:W3CDTF">2010-11-09T14:29:42Z</dcterms:modified>
</cp:coreProperties>
</file>