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6" r:id="rId9"/>
    <p:sldId id="262" r:id="rId10"/>
    <p:sldId id="264" r:id="rId11"/>
    <p:sldId id="267" r:id="rId12"/>
    <p:sldId id="268" r:id="rId13"/>
    <p:sldId id="263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172" autoAdjust="0"/>
  </p:normalViewPr>
  <p:slideViewPr>
    <p:cSldViewPr>
      <p:cViewPr varScale="1">
        <p:scale>
          <a:sx n="81" d="100"/>
          <a:sy n="81" d="100"/>
        </p:scale>
        <p:origin x="167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Classeur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JuUsT\Dropbox\Workspace\Traitement%20d'image\Balancier\Donn&#233;es%20pr&#233;sentation\Graphiques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Classeur1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Classeur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48"/>
    </mc:Choice>
    <mc:Fallback>
      <c:style val="48"/>
    </mc:Fallback>
  </mc:AlternateContent>
  <c:chart>
    <c:title>
      <c:tx>
        <c:rich>
          <a:bodyPr/>
          <a:lstStyle/>
          <a:p>
            <a:pPr>
              <a:defRPr/>
            </a:pPr>
            <a:r>
              <a:rPr lang="fr-CH"/>
              <a:t>Variation</a:t>
            </a:r>
            <a:r>
              <a:rPr lang="fr-CH" baseline="0"/>
              <a:t> de point x,y sur Hough</a:t>
            </a:r>
            <a:endParaRPr lang="fr-CH"/>
          </a:p>
        </c:rich>
      </c:tx>
      <c:layout/>
      <c:overlay val="0"/>
    </c:title>
    <c:autoTitleDeleted val="0"/>
    <c:plotArea>
      <c:layout/>
      <c:radarChart>
        <c:radarStyle val="marker"/>
        <c:varyColors val="0"/>
        <c:ser>
          <c:idx val="0"/>
          <c:order val="0"/>
          <c:tx>
            <c:v>Position X</c:v>
          </c:tx>
          <c:spPr>
            <a:ln>
              <a:solidFill>
                <a:schemeClr val="tx2">
                  <a:lumMod val="75000"/>
                </a:schemeClr>
              </a:solidFill>
            </a:ln>
          </c:spPr>
          <c:marker>
            <c:symbol val="square"/>
            <c:size val="2"/>
            <c:spPr>
              <a:solidFill>
                <a:sysClr val="windowText" lastClr="000000">
                  <a:lumMod val="85000"/>
                  <a:lumOff val="15000"/>
                </a:sysClr>
              </a:solid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c:spPr>
          </c:marker>
          <c:val>
            <c:numRef>
              <c:f>Hough_Positions!$A$1:$A$521</c:f>
              <c:numCache>
                <c:formatCode>General</c:formatCode>
                <c:ptCount val="521"/>
                <c:pt idx="0">
                  <c:v>626</c:v>
                </c:pt>
                <c:pt idx="1">
                  <c:v>598</c:v>
                </c:pt>
                <c:pt idx="2">
                  <c:v>582</c:v>
                </c:pt>
                <c:pt idx="3">
                  <c:v>566</c:v>
                </c:pt>
                <c:pt idx="4">
                  <c:v>524</c:v>
                </c:pt>
                <c:pt idx="5">
                  <c:v>488</c:v>
                </c:pt>
                <c:pt idx="6">
                  <c:v>456</c:v>
                </c:pt>
                <c:pt idx="7">
                  <c:v>430</c:v>
                </c:pt>
                <c:pt idx="8">
                  <c:v>402</c:v>
                </c:pt>
                <c:pt idx="9">
                  <c:v>374</c:v>
                </c:pt>
                <c:pt idx="10">
                  <c:v>328</c:v>
                </c:pt>
                <c:pt idx="11">
                  <c:v>284</c:v>
                </c:pt>
                <c:pt idx="12">
                  <c:v>256</c:v>
                </c:pt>
                <c:pt idx="13">
                  <c:v>236</c:v>
                </c:pt>
                <c:pt idx="14">
                  <c:v>210</c:v>
                </c:pt>
                <c:pt idx="15">
                  <c:v>202</c:v>
                </c:pt>
                <c:pt idx="16">
                  <c:v>172</c:v>
                </c:pt>
                <c:pt idx="17">
                  <c:v>172</c:v>
                </c:pt>
                <c:pt idx="18">
                  <c:v>176</c:v>
                </c:pt>
                <c:pt idx="19">
                  <c:v>168</c:v>
                </c:pt>
                <c:pt idx="20">
                  <c:v>174</c:v>
                </c:pt>
                <c:pt idx="21">
                  <c:v>190</c:v>
                </c:pt>
                <c:pt idx="22">
                  <c:v>196</c:v>
                </c:pt>
                <c:pt idx="23">
                  <c:v>204</c:v>
                </c:pt>
                <c:pt idx="24">
                  <c:v>228</c:v>
                </c:pt>
                <c:pt idx="25">
                  <c:v>244</c:v>
                </c:pt>
                <c:pt idx="26">
                  <c:v>274</c:v>
                </c:pt>
                <c:pt idx="27">
                  <c:v>318</c:v>
                </c:pt>
                <c:pt idx="28">
                  <c:v>350</c:v>
                </c:pt>
                <c:pt idx="29">
                  <c:v>378</c:v>
                </c:pt>
                <c:pt idx="30">
                  <c:v>416</c:v>
                </c:pt>
                <c:pt idx="31">
                  <c:v>452</c:v>
                </c:pt>
                <c:pt idx="32">
                  <c:v>468</c:v>
                </c:pt>
                <c:pt idx="33">
                  <c:v>512</c:v>
                </c:pt>
                <c:pt idx="34">
                  <c:v>534</c:v>
                </c:pt>
                <c:pt idx="35">
                  <c:v>558</c:v>
                </c:pt>
                <c:pt idx="36">
                  <c:v>574</c:v>
                </c:pt>
                <c:pt idx="37">
                  <c:v>590</c:v>
                </c:pt>
                <c:pt idx="38">
                  <c:v>610</c:v>
                </c:pt>
                <c:pt idx="39">
                  <c:v>616</c:v>
                </c:pt>
                <c:pt idx="40">
                  <c:v>620</c:v>
                </c:pt>
                <c:pt idx="41">
                  <c:v>618</c:v>
                </c:pt>
                <c:pt idx="42">
                  <c:v>610</c:v>
                </c:pt>
                <c:pt idx="43">
                  <c:v>612</c:v>
                </c:pt>
                <c:pt idx="44">
                  <c:v>606</c:v>
                </c:pt>
                <c:pt idx="45">
                  <c:v>588</c:v>
                </c:pt>
                <c:pt idx="46">
                  <c:v>562</c:v>
                </c:pt>
                <c:pt idx="47">
                  <c:v>540</c:v>
                </c:pt>
                <c:pt idx="48">
                  <c:v>514</c:v>
                </c:pt>
                <c:pt idx="49">
                  <c:v>492</c:v>
                </c:pt>
                <c:pt idx="50">
                  <c:v>460</c:v>
                </c:pt>
                <c:pt idx="51">
                  <c:v>438</c:v>
                </c:pt>
                <c:pt idx="52">
                  <c:v>398</c:v>
                </c:pt>
                <c:pt idx="53">
                  <c:v>364</c:v>
                </c:pt>
                <c:pt idx="54">
                  <c:v>338</c:v>
                </c:pt>
                <c:pt idx="55">
                  <c:v>310</c:v>
                </c:pt>
                <c:pt idx="56">
                  <c:v>282</c:v>
                </c:pt>
                <c:pt idx="57">
                  <c:v>260</c:v>
                </c:pt>
                <c:pt idx="58">
                  <c:v>244</c:v>
                </c:pt>
                <c:pt idx="59">
                  <c:v>228</c:v>
                </c:pt>
                <c:pt idx="60">
                  <c:v>214</c:v>
                </c:pt>
                <c:pt idx="61">
                  <c:v>204</c:v>
                </c:pt>
                <c:pt idx="62">
                  <c:v>194</c:v>
                </c:pt>
                <c:pt idx="63">
                  <c:v>206</c:v>
                </c:pt>
                <c:pt idx="64">
                  <c:v>198</c:v>
                </c:pt>
                <c:pt idx="65">
                  <c:v>208</c:v>
                </c:pt>
                <c:pt idx="66">
                  <c:v>222</c:v>
                </c:pt>
                <c:pt idx="67">
                  <c:v>236</c:v>
                </c:pt>
                <c:pt idx="68">
                  <c:v>254</c:v>
                </c:pt>
                <c:pt idx="69">
                  <c:v>278</c:v>
                </c:pt>
                <c:pt idx="70">
                  <c:v>298</c:v>
                </c:pt>
                <c:pt idx="71">
                  <c:v>316</c:v>
                </c:pt>
                <c:pt idx="72">
                  <c:v>360</c:v>
                </c:pt>
                <c:pt idx="73">
                  <c:v>380</c:v>
                </c:pt>
                <c:pt idx="74">
                  <c:v>412</c:v>
                </c:pt>
                <c:pt idx="75">
                  <c:v>442</c:v>
                </c:pt>
                <c:pt idx="76">
                  <c:v>466</c:v>
                </c:pt>
                <c:pt idx="77">
                  <c:v>500</c:v>
                </c:pt>
                <c:pt idx="78">
                  <c:v>518</c:v>
                </c:pt>
                <c:pt idx="79">
                  <c:v>542</c:v>
                </c:pt>
                <c:pt idx="80">
                  <c:v>556</c:v>
                </c:pt>
                <c:pt idx="81">
                  <c:v>582</c:v>
                </c:pt>
                <c:pt idx="82">
                  <c:v>594</c:v>
                </c:pt>
                <c:pt idx="83">
                  <c:v>590</c:v>
                </c:pt>
                <c:pt idx="84">
                  <c:v>604</c:v>
                </c:pt>
                <c:pt idx="85">
                  <c:v>604</c:v>
                </c:pt>
                <c:pt idx="86">
                  <c:v>600</c:v>
                </c:pt>
                <c:pt idx="87">
                  <c:v>582</c:v>
                </c:pt>
                <c:pt idx="88">
                  <c:v>578</c:v>
                </c:pt>
                <c:pt idx="89">
                  <c:v>562</c:v>
                </c:pt>
                <c:pt idx="90">
                  <c:v>546</c:v>
                </c:pt>
                <c:pt idx="91">
                  <c:v>524</c:v>
                </c:pt>
                <c:pt idx="92">
                  <c:v>508</c:v>
                </c:pt>
                <c:pt idx="93">
                  <c:v>480</c:v>
                </c:pt>
                <c:pt idx="94">
                  <c:v>458</c:v>
                </c:pt>
                <c:pt idx="95">
                  <c:v>418</c:v>
                </c:pt>
                <c:pt idx="96">
                  <c:v>400</c:v>
                </c:pt>
                <c:pt idx="97">
                  <c:v>366</c:v>
                </c:pt>
                <c:pt idx="98">
                  <c:v>342</c:v>
                </c:pt>
                <c:pt idx="99">
                  <c:v>320</c:v>
                </c:pt>
                <c:pt idx="100">
                  <c:v>292</c:v>
                </c:pt>
                <c:pt idx="101">
                  <c:v>280</c:v>
                </c:pt>
                <c:pt idx="102">
                  <c:v>248</c:v>
                </c:pt>
                <c:pt idx="103">
                  <c:v>242</c:v>
                </c:pt>
                <c:pt idx="104">
                  <c:v>216</c:v>
                </c:pt>
                <c:pt idx="105">
                  <c:v>224</c:v>
                </c:pt>
                <c:pt idx="106">
                  <c:v>218</c:v>
                </c:pt>
                <c:pt idx="107">
                  <c:v>214</c:v>
                </c:pt>
                <c:pt idx="108">
                  <c:v>220</c:v>
                </c:pt>
                <c:pt idx="109">
                  <c:v>228</c:v>
                </c:pt>
                <c:pt idx="110">
                  <c:v>244</c:v>
                </c:pt>
                <c:pt idx="111">
                  <c:v>258</c:v>
                </c:pt>
                <c:pt idx="112">
                  <c:v>278</c:v>
                </c:pt>
                <c:pt idx="113">
                  <c:v>280</c:v>
                </c:pt>
                <c:pt idx="114">
                  <c:v>302</c:v>
                </c:pt>
                <c:pt idx="115">
                  <c:v>338</c:v>
                </c:pt>
                <c:pt idx="116">
                  <c:v>364</c:v>
                </c:pt>
                <c:pt idx="117">
                  <c:v>390</c:v>
                </c:pt>
                <c:pt idx="118">
                  <c:v>424</c:v>
                </c:pt>
                <c:pt idx="119">
                  <c:v>446</c:v>
                </c:pt>
                <c:pt idx="120">
                  <c:v>466</c:v>
                </c:pt>
                <c:pt idx="121">
                  <c:v>502</c:v>
                </c:pt>
                <c:pt idx="122">
                  <c:v>534</c:v>
                </c:pt>
                <c:pt idx="123">
                  <c:v>548</c:v>
                </c:pt>
                <c:pt idx="124">
                  <c:v>566</c:v>
                </c:pt>
                <c:pt idx="125">
                  <c:v>568</c:v>
                </c:pt>
                <c:pt idx="126">
                  <c:v>584</c:v>
                </c:pt>
                <c:pt idx="127">
                  <c:v>586</c:v>
                </c:pt>
                <c:pt idx="128">
                  <c:v>582</c:v>
                </c:pt>
                <c:pt idx="129">
                  <c:v>574</c:v>
                </c:pt>
                <c:pt idx="130">
                  <c:v>570</c:v>
                </c:pt>
                <c:pt idx="131">
                  <c:v>560</c:v>
                </c:pt>
                <c:pt idx="132">
                  <c:v>542</c:v>
                </c:pt>
                <c:pt idx="133">
                  <c:v>528</c:v>
                </c:pt>
                <c:pt idx="134">
                  <c:v>522</c:v>
                </c:pt>
                <c:pt idx="135">
                  <c:v>486</c:v>
                </c:pt>
                <c:pt idx="136">
                  <c:v>472</c:v>
                </c:pt>
                <c:pt idx="137">
                  <c:v>450</c:v>
                </c:pt>
                <c:pt idx="138">
                  <c:v>420</c:v>
                </c:pt>
                <c:pt idx="139">
                  <c:v>376</c:v>
                </c:pt>
                <c:pt idx="140">
                  <c:v>360</c:v>
                </c:pt>
                <c:pt idx="141">
                  <c:v>330</c:v>
                </c:pt>
                <c:pt idx="142">
                  <c:v>318</c:v>
                </c:pt>
                <c:pt idx="143">
                  <c:v>310</c:v>
                </c:pt>
                <c:pt idx="144">
                  <c:v>274</c:v>
                </c:pt>
                <c:pt idx="145">
                  <c:v>262</c:v>
                </c:pt>
                <c:pt idx="146">
                  <c:v>260</c:v>
                </c:pt>
                <c:pt idx="147">
                  <c:v>234</c:v>
                </c:pt>
                <c:pt idx="148">
                  <c:v>248</c:v>
                </c:pt>
                <c:pt idx="149">
                  <c:v>226</c:v>
                </c:pt>
                <c:pt idx="150">
                  <c:v>240</c:v>
                </c:pt>
                <c:pt idx="151">
                  <c:v>236</c:v>
                </c:pt>
                <c:pt idx="152">
                  <c:v>256</c:v>
                </c:pt>
                <c:pt idx="153">
                  <c:v>252</c:v>
                </c:pt>
                <c:pt idx="154">
                  <c:v>280</c:v>
                </c:pt>
                <c:pt idx="155">
                  <c:v>288</c:v>
                </c:pt>
                <c:pt idx="156">
                  <c:v>304</c:v>
                </c:pt>
                <c:pt idx="157">
                  <c:v>328</c:v>
                </c:pt>
                <c:pt idx="158">
                  <c:v>360</c:v>
                </c:pt>
                <c:pt idx="159">
                  <c:v>364</c:v>
                </c:pt>
                <c:pt idx="160">
                  <c:v>388</c:v>
                </c:pt>
                <c:pt idx="161">
                  <c:v>428</c:v>
                </c:pt>
                <c:pt idx="162">
                  <c:v>446</c:v>
                </c:pt>
                <c:pt idx="163">
                  <c:v>474</c:v>
                </c:pt>
                <c:pt idx="164">
                  <c:v>476</c:v>
                </c:pt>
                <c:pt idx="165">
                  <c:v>498</c:v>
                </c:pt>
                <c:pt idx="166">
                  <c:v>516</c:v>
                </c:pt>
                <c:pt idx="167">
                  <c:v>536</c:v>
                </c:pt>
                <c:pt idx="168">
                  <c:v>550</c:v>
                </c:pt>
                <c:pt idx="169">
                  <c:v>552</c:v>
                </c:pt>
                <c:pt idx="170">
                  <c:v>568</c:v>
                </c:pt>
                <c:pt idx="171">
                  <c:v>564</c:v>
                </c:pt>
                <c:pt idx="172">
                  <c:v>564</c:v>
                </c:pt>
                <c:pt idx="173">
                  <c:v>562</c:v>
                </c:pt>
                <c:pt idx="174">
                  <c:v>554</c:v>
                </c:pt>
                <c:pt idx="175">
                  <c:v>540</c:v>
                </c:pt>
                <c:pt idx="176">
                  <c:v>522</c:v>
                </c:pt>
                <c:pt idx="177">
                  <c:v>518</c:v>
                </c:pt>
                <c:pt idx="178">
                  <c:v>498</c:v>
                </c:pt>
                <c:pt idx="179">
                  <c:v>478</c:v>
                </c:pt>
                <c:pt idx="180">
                  <c:v>458</c:v>
                </c:pt>
                <c:pt idx="181">
                  <c:v>438</c:v>
                </c:pt>
                <c:pt idx="182">
                  <c:v>408</c:v>
                </c:pt>
                <c:pt idx="183">
                  <c:v>376</c:v>
                </c:pt>
                <c:pt idx="184">
                  <c:v>370</c:v>
                </c:pt>
                <c:pt idx="185">
                  <c:v>340</c:v>
                </c:pt>
                <c:pt idx="186">
                  <c:v>310</c:v>
                </c:pt>
                <c:pt idx="187">
                  <c:v>306</c:v>
                </c:pt>
                <c:pt idx="188">
                  <c:v>296</c:v>
                </c:pt>
                <c:pt idx="189">
                  <c:v>262</c:v>
                </c:pt>
                <c:pt idx="190">
                  <c:v>264</c:v>
                </c:pt>
                <c:pt idx="191">
                  <c:v>260</c:v>
                </c:pt>
                <c:pt idx="192">
                  <c:v>258</c:v>
                </c:pt>
                <c:pt idx="193">
                  <c:v>240</c:v>
                </c:pt>
                <c:pt idx="194">
                  <c:v>242</c:v>
                </c:pt>
                <c:pt idx="195">
                  <c:v>258</c:v>
                </c:pt>
                <c:pt idx="196">
                  <c:v>264</c:v>
                </c:pt>
                <c:pt idx="197">
                  <c:v>266</c:v>
                </c:pt>
                <c:pt idx="198">
                  <c:v>288</c:v>
                </c:pt>
                <c:pt idx="199">
                  <c:v>298</c:v>
                </c:pt>
                <c:pt idx="200">
                  <c:v>320</c:v>
                </c:pt>
                <c:pt idx="201">
                  <c:v>346</c:v>
                </c:pt>
                <c:pt idx="202">
                  <c:v>352</c:v>
                </c:pt>
                <c:pt idx="203">
                  <c:v>380</c:v>
                </c:pt>
                <c:pt idx="204">
                  <c:v>410</c:v>
                </c:pt>
                <c:pt idx="205">
                  <c:v>440</c:v>
                </c:pt>
                <c:pt idx="206">
                  <c:v>446</c:v>
                </c:pt>
                <c:pt idx="207">
                  <c:v>468</c:v>
                </c:pt>
                <c:pt idx="208">
                  <c:v>482</c:v>
                </c:pt>
                <c:pt idx="209">
                  <c:v>506</c:v>
                </c:pt>
                <c:pt idx="210">
                  <c:v>510</c:v>
                </c:pt>
                <c:pt idx="211">
                  <c:v>528</c:v>
                </c:pt>
                <c:pt idx="212">
                  <c:v>540</c:v>
                </c:pt>
                <c:pt idx="213">
                  <c:v>544</c:v>
                </c:pt>
                <c:pt idx="214">
                  <c:v>546</c:v>
                </c:pt>
                <c:pt idx="215">
                  <c:v>550</c:v>
                </c:pt>
                <c:pt idx="216">
                  <c:v>560</c:v>
                </c:pt>
                <c:pt idx="217">
                  <c:v>556</c:v>
                </c:pt>
                <c:pt idx="218">
                  <c:v>548</c:v>
                </c:pt>
                <c:pt idx="219">
                  <c:v>536</c:v>
                </c:pt>
                <c:pt idx="220">
                  <c:v>526</c:v>
                </c:pt>
                <c:pt idx="221">
                  <c:v>492</c:v>
                </c:pt>
                <c:pt idx="222">
                  <c:v>486</c:v>
                </c:pt>
                <c:pt idx="223">
                  <c:v>468</c:v>
                </c:pt>
                <c:pt idx="224">
                  <c:v>434</c:v>
                </c:pt>
                <c:pt idx="225">
                  <c:v>434</c:v>
                </c:pt>
                <c:pt idx="226">
                  <c:v>400</c:v>
                </c:pt>
                <c:pt idx="227">
                  <c:v>372</c:v>
                </c:pt>
                <c:pt idx="228">
                  <c:v>368</c:v>
                </c:pt>
                <c:pt idx="229">
                  <c:v>338</c:v>
                </c:pt>
                <c:pt idx="230">
                  <c:v>320</c:v>
                </c:pt>
                <c:pt idx="231">
                  <c:v>300</c:v>
                </c:pt>
                <c:pt idx="232">
                  <c:v>300</c:v>
                </c:pt>
                <c:pt idx="233">
                  <c:v>282</c:v>
                </c:pt>
                <c:pt idx="234">
                  <c:v>278</c:v>
                </c:pt>
                <c:pt idx="235">
                  <c:v>258</c:v>
                </c:pt>
                <c:pt idx="236">
                  <c:v>262</c:v>
                </c:pt>
                <c:pt idx="237">
                  <c:v>260</c:v>
                </c:pt>
                <c:pt idx="238">
                  <c:v>262</c:v>
                </c:pt>
                <c:pt idx="239">
                  <c:v>264</c:v>
                </c:pt>
                <c:pt idx="240">
                  <c:v>268</c:v>
                </c:pt>
                <c:pt idx="241">
                  <c:v>288</c:v>
                </c:pt>
                <c:pt idx="242">
                  <c:v>310</c:v>
                </c:pt>
                <c:pt idx="243">
                  <c:v>324</c:v>
                </c:pt>
                <c:pt idx="244">
                  <c:v>330</c:v>
                </c:pt>
                <c:pt idx="245">
                  <c:v>350</c:v>
                </c:pt>
                <c:pt idx="246">
                  <c:v>372</c:v>
                </c:pt>
                <c:pt idx="247">
                  <c:v>402</c:v>
                </c:pt>
                <c:pt idx="248">
                  <c:v>408</c:v>
                </c:pt>
                <c:pt idx="249">
                  <c:v>428</c:v>
                </c:pt>
                <c:pt idx="250">
                  <c:v>450</c:v>
                </c:pt>
                <c:pt idx="251">
                  <c:v>468</c:v>
                </c:pt>
                <c:pt idx="252">
                  <c:v>498</c:v>
                </c:pt>
                <c:pt idx="253">
                  <c:v>502</c:v>
                </c:pt>
                <c:pt idx="254">
                  <c:v>514</c:v>
                </c:pt>
                <c:pt idx="255">
                  <c:v>530</c:v>
                </c:pt>
                <c:pt idx="256">
                  <c:v>534</c:v>
                </c:pt>
                <c:pt idx="257">
                  <c:v>540</c:v>
                </c:pt>
                <c:pt idx="258">
                  <c:v>546</c:v>
                </c:pt>
                <c:pt idx="259">
                  <c:v>554</c:v>
                </c:pt>
                <c:pt idx="260">
                  <c:v>548</c:v>
                </c:pt>
                <c:pt idx="261">
                  <c:v>532</c:v>
                </c:pt>
                <c:pt idx="262">
                  <c:v>532</c:v>
                </c:pt>
                <c:pt idx="263">
                  <c:v>514</c:v>
                </c:pt>
                <c:pt idx="264">
                  <c:v>494</c:v>
                </c:pt>
                <c:pt idx="265">
                  <c:v>488</c:v>
                </c:pt>
                <c:pt idx="266">
                  <c:v>474</c:v>
                </c:pt>
                <c:pt idx="267">
                  <c:v>460</c:v>
                </c:pt>
                <c:pt idx="268">
                  <c:v>438</c:v>
                </c:pt>
                <c:pt idx="269">
                  <c:v>420</c:v>
                </c:pt>
                <c:pt idx="270">
                  <c:v>400</c:v>
                </c:pt>
                <c:pt idx="271">
                  <c:v>372</c:v>
                </c:pt>
                <c:pt idx="272">
                  <c:v>364</c:v>
                </c:pt>
                <c:pt idx="273">
                  <c:v>344</c:v>
                </c:pt>
                <c:pt idx="274">
                  <c:v>326</c:v>
                </c:pt>
                <c:pt idx="275">
                  <c:v>306</c:v>
                </c:pt>
                <c:pt idx="276">
                  <c:v>298</c:v>
                </c:pt>
                <c:pt idx="277">
                  <c:v>286</c:v>
                </c:pt>
                <c:pt idx="278">
                  <c:v>274</c:v>
                </c:pt>
                <c:pt idx="279">
                  <c:v>266</c:v>
                </c:pt>
                <c:pt idx="280">
                  <c:v>270</c:v>
                </c:pt>
                <c:pt idx="281">
                  <c:v>280</c:v>
                </c:pt>
                <c:pt idx="282">
                  <c:v>278</c:v>
                </c:pt>
                <c:pt idx="283">
                  <c:v>272</c:v>
                </c:pt>
                <c:pt idx="284">
                  <c:v>292</c:v>
                </c:pt>
                <c:pt idx="285">
                  <c:v>304</c:v>
                </c:pt>
                <c:pt idx="286">
                  <c:v>302</c:v>
                </c:pt>
                <c:pt idx="287">
                  <c:v>334</c:v>
                </c:pt>
                <c:pt idx="288">
                  <c:v>338</c:v>
                </c:pt>
                <c:pt idx="289">
                  <c:v>354</c:v>
                </c:pt>
                <c:pt idx="290">
                  <c:v>390</c:v>
                </c:pt>
                <c:pt idx="291">
                  <c:v>396</c:v>
                </c:pt>
                <c:pt idx="292">
                  <c:v>414</c:v>
                </c:pt>
                <c:pt idx="293">
                  <c:v>436</c:v>
                </c:pt>
                <c:pt idx="294">
                  <c:v>464</c:v>
                </c:pt>
                <c:pt idx="295">
                  <c:v>476</c:v>
                </c:pt>
                <c:pt idx="296">
                  <c:v>490</c:v>
                </c:pt>
                <c:pt idx="297">
                  <c:v>504</c:v>
                </c:pt>
                <c:pt idx="298">
                  <c:v>508</c:v>
                </c:pt>
                <c:pt idx="299">
                  <c:v>528</c:v>
                </c:pt>
                <c:pt idx="300">
                  <c:v>528</c:v>
                </c:pt>
                <c:pt idx="301">
                  <c:v>538</c:v>
                </c:pt>
                <c:pt idx="302">
                  <c:v>534</c:v>
                </c:pt>
                <c:pt idx="303">
                  <c:v>534</c:v>
                </c:pt>
                <c:pt idx="304">
                  <c:v>536</c:v>
                </c:pt>
                <c:pt idx="305">
                  <c:v>528</c:v>
                </c:pt>
                <c:pt idx="306">
                  <c:v>522</c:v>
                </c:pt>
                <c:pt idx="307">
                  <c:v>504</c:v>
                </c:pt>
                <c:pt idx="308">
                  <c:v>490</c:v>
                </c:pt>
                <c:pt idx="309">
                  <c:v>472</c:v>
                </c:pt>
                <c:pt idx="310">
                  <c:v>460</c:v>
                </c:pt>
                <c:pt idx="311">
                  <c:v>442</c:v>
                </c:pt>
                <c:pt idx="312">
                  <c:v>436</c:v>
                </c:pt>
                <c:pt idx="313">
                  <c:v>412</c:v>
                </c:pt>
                <c:pt idx="314">
                  <c:v>384</c:v>
                </c:pt>
                <c:pt idx="315">
                  <c:v>376</c:v>
                </c:pt>
                <c:pt idx="316">
                  <c:v>346</c:v>
                </c:pt>
                <c:pt idx="317">
                  <c:v>338</c:v>
                </c:pt>
                <c:pt idx="318">
                  <c:v>308</c:v>
                </c:pt>
                <c:pt idx="319">
                  <c:v>302</c:v>
                </c:pt>
                <c:pt idx="320">
                  <c:v>308</c:v>
                </c:pt>
                <c:pt idx="321">
                  <c:v>282</c:v>
                </c:pt>
                <c:pt idx="322">
                  <c:v>286</c:v>
                </c:pt>
                <c:pt idx="323">
                  <c:v>274</c:v>
                </c:pt>
                <c:pt idx="324">
                  <c:v>292</c:v>
                </c:pt>
                <c:pt idx="325">
                  <c:v>288</c:v>
                </c:pt>
                <c:pt idx="326">
                  <c:v>294</c:v>
                </c:pt>
                <c:pt idx="327">
                  <c:v>288</c:v>
                </c:pt>
                <c:pt idx="328">
                  <c:v>288</c:v>
                </c:pt>
                <c:pt idx="329">
                  <c:v>310</c:v>
                </c:pt>
                <c:pt idx="330">
                  <c:v>324</c:v>
                </c:pt>
                <c:pt idx="331">
                  <c:v>342</c:v>
                </c:pt>
                <c:pt idx="332">
                  <c:v>360</c:v>
                </c:pt>
                <c:pt idx="333">
                  <c:v>370</c:v>
                </c:pt>
                <c:pt idx="334">
                  <c:v>386</c:v>
                </c:pt>
                <c:pt idx="335">
                  <c:v>400</c:v>
                </c:pt>
                <c:pt idx="336">
                  <c:v>432</c:v>
                </c:pt>
                <c:pt idx="337">
                  <c:v>436</c:v>
                </c:pt>
                <c:pt idx="338">
                  <c:v>456</c:v>
                </c:pt>
                <c:pt idx="339">
                  <c:v>472</c:v>
                </c:pt>
                <c:pt idx="340">
                  <c:v>484</c:v>
                </c:pt>
                <c:pt idx="341">
                  <c:v>500</c:v>
                </c:pt>
                <c:pt idx="342">
                  <c:v>510</c:v>
                </c:pt>
                <c:pt idx="343">
                  <c:v>508</c:v>
                </c:pt>
                <c:pt idx="344">
                  <c:v>526</c:v>
                </c:pt>
                <c:pt idx="345">
                  <c:v>522</c:v>
                </c:pt>
                <c:pt idx="346">
                  <c:v>528</c:v>
                </c:pt>
                <c:pt idx="347">
                  <c:v>522</c:v>
                </c:pt>
                <c:pt idx="348">
                  <c:v>518</c:v>
                </c:pt>
                <c:pt idx="349">
                  <c:v>514</c:v>
                </c:pt>
                <c:pt idx="350">
                  <c:v>500</c:v>
                </c:pt>
                <c:pt idx="351">
                  <c:v>504</c:v>
                </c:pt>
                <c:pt idx="352">
                  <c:v>480</c:v>
                </c:pt>
                <c:pt idx="353">
                  <c:v>474</c:v>
                </c:pt>
                <c:pt idx="354">
                  <c:v>450</c:v>
                </c:pt>
                <c:pt idx="355">
                  <c:v>438</c:v>
                </c:pt>
                <c:pt idx="356">
                  <c:v>418</c:v>
                </c:pt>
                <c:pt idx="357">
                  <c:v>402</c:v>
                </c:pt>
                <c:pt idx="358">
                  <c:v>384</c:v>
                </c:pt>
                <c:pt idx="359">
                  <c:v>362</c:v>
                </c:pt>
                <c:pt idx="360">
                  <c:v>350</c:v>
                </c:pt>
                <c:pt idx="361">
                  <c:v>334</c:v>
                </c:pt>
                <c:pt idx="362">
                  <c:v>326</c:v>
                </c:pt>
                <c:pt idx="363">
                  <c:v>322</c:v>
                </c:pt>
                <c:pt idx="364">
                  <c:v>300</c:v>
                </c:pt>
                <c:pt idx="365">
                  <c:v>292</c:v>
                </c:pt>
                <c:pt idx="366">
                  <c:v>284</c:v>
                </c:pt>
                <c:pt idx="367">
                  <c:v>296</c:v>
                </c:pt>
                <c:pt idx="368">
                  <c:v>288</c:v>
                </c:pt>
                <c:pt idx="369">
                  <c:v>288</c:v>
                </c:pt>
                <c:pt idx="370">
                  <c:v>284</c:v>
                </c:pt>
                <c:pt idx="371">
                  <c:v>310</c:v>
                </c:pt>
                <c:pt idx="372">
                  <c:v>300</c:v>
                </c:pt>
                <c:pt idx="373">
                  <c:v>310</c:v>
                </c:pt>
                <c:pt idx="374">
                  <c:v>342</c:v>
                </c:pt>
                <c:pt idx="375">
                  <c:v>354</c:v>
                </c:pt>
                <c:pt idx="376">
                  <c:v>368</c:v>
                </c:pt>
                <c:pt idx="377">
                  <c:v>392</c:v>
                </c:pt>
                <c:pt idx="378">
                  <c:v>406</c:v>
                </c:pt>
                <c:pt idx="379">
                  <c:v>412</c:v>
                </c:pt>
                <c:pt idx="380">
                  <c:v>432</c:v>
                </c:pt>
                <c:pt idx="381">
                  <c:v>454</c:v>
                </c:pt>
                <c:pt idx="382">
                  <c:v>466</c:v>
                </c:pt>
                <c:pt idx="383">
                  <c:v>474</c:v>
                </c:pt>
                <c:pt idx="384">
                  <c:v>492</c:v>
                </c:pt>
                <c:pt idx="385">
                  <c:v>498</c:v>
                </c:pt>
                <c:pt idx="386">
                  <c:v>500</c:v>
                </c:pt>
                <c:pt idx="387">
                  <c:v>514</c:v>
                </c:pt>
                <c:pt idx="388">
                  <c:v>518</c:v>
                </c:pt>
                <c:pt idx="389">
                  <c:v>524</c:v>
                </c:pt>
                <c:pt idx="390">
                  <c:v>528</c:v>
                </c:pt>
                <c:pt idx="391">
                  <c:v>516</c:v>
                </c:pt>
                <c:pt idx="392">
                  <c:v>524</c:v>
                </c:pt>
                <c:pt idx="393">
                  <c:v>504</c:v>
                </c:pt>
                <c:pt idx="394">
                  <c:v>496</c:v>
                </c:pt>
                <c:pt idx="395">
                  <c:v>482</c:v>
                </c:pt>
                <c:pt idx="396">
                  <c:v>462</c:v>
                </c:pt>
                <c:pt idx="397">
                  <c:v>464</c:v>
                </c:pt>
                <c:pt idx="398">
                  <c:v>452</c:v>
                </c:pt>
                <c:pt idx="399">
                  <c:v>432</c:v>
                </c:pt>
                <c:pt idx="400">
                  <c:v>408</c:v>
                </c:pt>
                <c:pt idx="401">
                  <c:v>398</c:v>
                </c:pt>
                <c:pt idx="402">
                  <c:v>388</c:v>
                </c:pt>
                <c:pt idx="403">
                  <c:v>354</c:v>
                </c:pt>
                <c:pt idx="404">
                  <c:v>342</c:v>
                </c:pt>
                <c:pt idx="405">
                  <c:v>332</c:v>
                </c:pt>
                <c:pt idx="406">
                  <c:v>316</c:v>
                </c:pt>
                <c:pt idx="407">
                  <c:v>310</c:v>
                </c:pt>
                <c:pt idx="408">
                  <c:v>298</c:v>
                </c:pt>
                <c:pt idx="409">
                  <c:v>290</c:v>
                </c:pt>
                <c:pt idx="410">
                  <c:v>296</c:v>
                </c:pt>
                <c:pt idx="411">
                  <c:v>286</c:v>
                </c:pt>
                <c:pt idx="412">
                  <c:v>290</c:v>
                </c:pt>
                <c:pt idx="413">
                  <c:v>290</c:v>
                </c:pt>
                <c:pt idx="414">
                  <c:v>296</c:v>
                </c:pt>
                <c:pt idx="415">
                  <c:v>310</c:v>
                </c:pt>
                <c:pt idx="416">
                  <c:v>312</c:v>
                </c:pt>
                <c:pt idx="417">
                  <c:v>326</c:v>
                </c:pt>
                <c:pt idx="418">
                  <c:v>344</c:v>
                </c:pt>
                <c:pt idx="419">
                  <c:v>362</c:v>
                </c:pt>
                <c:pt idx="420">
                  <c:v>376</c:v>
                </c:pt>
                <c:pt idx="421">
                  <c:v>390</c:v>
                </c:pt>
                <c:pt idx="422">
                  <c:v>404</c:v>
                </c:pt>
                <c:pt idx="423">
                  <c:v>416</c:v>
                </c:pt>
                <c:pt idx="424">
                  <c:v>434</c:v>
                </c:pt>
                <c:pt idx="425">
                  <c:v>446</c:v>
                </c:pt>
                <c:pt idx="426">
                  <c:v>462</c:v>
                </c:pt>
                <c:pt idx="427">
                  <c:v>476</c:v>
                </c:pt>
                <c:pt idx="428">
                  <c:v>490</c:v>
                </c:pt>
                <c:pt idx="429">
                  <c:v>496</c:v>
                </c:pt>
                <c:pt idx="430">
                  <c:v>504</c:v>
                </c:pt>
                <c:pt idx="431">
                  <c:v>502</c:v>
                </c:pt>
                <c:pt idx="432">
                  <c:v>510</c:v>
                </c:pt>
                <c:pt idx="433">
                  <c:v>514</c:v>
                </c:pt>
                <c:pt idx="434">
                  <c:v>514</c:v>
                </c:pt>
                <c:pt idx="435">
                  <c:v>508</c:v>
                </c:pt>
                <c:pt idx="436">
                  <c:v>512</c:v>
                </c:pt>
                <c:pt idx="437">
                  <c:v>496</c:v>
                </c:pt>
                <c:pt idx="438">
                  <c:v>496</c:v>
                </c:pt>
                <c:pt idx="439">
                  <c:v>476</c:v>
                </c:pt>
                <c:pt idx="440">
                  <c:v>454</c:v>
                </c:pt>
                <c:pt idx="441">
                  <c:v>448</c:v>
                </c:pt>
                <c:pt idx="442">
                  <c:v>434</c:v>
                </c:pt>
                <c:pt idx="443">
                  <c:v>416</c:v>
                </c:pt>
                <c:pt idx="444">
                  <c:v>394</c:v>
                </c:pt>
                <c:pt idx="445">
                  <c:v>380</c:v>
                </c:pt>
                <c:pt idx="446">
                  <c:v>372</c:v>
                </c:pt>
                <c:pt idx="447">
                  <c:v>366</c:v>
                </c:pt>
                <c:pt idx="448">
                  <c:v>346</c:v>
                </c:pt>
                <c:pt idx="449">
                  <c:v>334</c:v>
                </c:pt>
                <c:pt idx="450">
                  <c:v>322</c:v>
                </c:pt>
                <c:pt idx="451">
                  <c:v>312</c:v>
                </c:pt>
                <c:pt idx="452">
                  <c:v>306</c:v>
                </c:pt>
                <c:pt idx="453">
                  <c:v>296</c:v>
                </c:pt>
                <c:pt idx="454">
                  <c:v>300</c:v>
                </c:pt>
                <c:pt idx="455">
                  <c:v>292</c:v>
                </c:pt>
                <c:pt idx="456">
                  <c:v>298</c:v>
                </c:pt>
                <c:pt idx="457">
                  <c:v>316</c:v>
                </c:pt>
                <c:pt idx="458">
                  <c:v>308</c:v>
                </c:pt>
                <c:pt idx="459">
                  <c:v>320</c:v>
                </c:pt>
                <c:pt idx="460">
                  <c:v>316</c:v>
                </c:pt>
                <c:pt idx="461">
                  <c:v>330</c:v>
                </c:pt>
                <c:pt idx="462">
                  <c:v>348</c:v>
                </c:pt>
                <c:pt idx="463">
                  <c:v>366</c:v>
                </c:pt>
                <c:pt idx="464">
                  <c:v>386</c:v>
                </c:pt>
                <c:pt idx="465">
                  <c:v>384</c:v>
                </c:pt>
                <c:pt idx="466">
                  <c:v>416</c:v>
                </c:pt>
                <c:pt idx="467">
                  <c:v>422</c:v>
                </c:pt>
                <c:pt idx="468">
                  <c:v>438</c:v>
                </c:pt>
                <c:pt idx="469">
                  <c:v>460</c:v>
                </c:pt>
                <c:pt idx="470">
                  <c:v>472</c:v>
                </c:pt>
                <c:pt idx="471">
                  <c:v>480</c:v>
                </c:pt>
                <c:pt idx="472">
                  <c:v>498</c:v>
                </c:pt>
                <c:pt idx="473">
                  <c:v>504</c:v>
                </c:pt>
                <c:pt idx="474">
                  <c:v>506</c:v>
                </c:pt>
                <c:pt idx="475">
                  <c:v>498</c:v>
                </c:pt>
                <c:pt idx="476">
                  <c:v>512</c:v>
                </c:pt>
                <c:pt idx="477">
                  <c:v>506</c:v>
                </c:pt>
                <c:pt idx="478">
                  <c:v>508</c:v>
                </c:pt>
                <c:pt idx="479">
                  <c:v>496</c:v>
                </c:pt>
                <c:pt idx="480">
                  <c:v>504</c:v>
                </c:pt>
                <c:pt idx="481">
                  <c:v>494</c:v>
                </c:pt>
                <c:pt idx="482">
                  <c:v>484</c:v>
                </c:pt>
                <c:pt idx="483">
                  <c:v>474</c:v>
                </c:pt>
                <c:pt idx="484">
                  <c:v>446</c:v>
                </c:pt>
                <c:pt idx="485">
                  <c:v>450</c:v>
                </c:pt>
                <c:pt idx="486">
                  <c:v>422</c:v>
                </c:pt>
                <c:pt idx="487">
                  <c:v>404</c:v>
                </c:pt>
                <c:pt idx="488">
                  <c:v>392</c:v>
                </c:pt>
                <c:pt idx="489">
                  <c:v>370</c:v>
                </c:pt>
                <c:pt idx="490">
                  <c:v>378</c:v>
                </c:pt>
                <c:pt idx="491">
                  <c:v>344</c:v>
                </c:pt>
                <c:pt idx="492">
                  <c:v>334</c:v>
                </c:pt>
                <c:pt idx="493">
                  <c:v>324</c:v>
                </c:pt>
                <c:pt idx="494">
                  <c:v>326</c:v>
                </c:pt>
                <c:pt idx="495">
                  <c:v>318</c:v>
                </c:pt>
                <c:pt idx="496">
                  <c:v>304</c:v>
                </c:pt>
                <c:pt idx="497">
                  <c:v>304</c:v>
                </c:pt>
                <c:pt idx="498">
                  <c:v>298</c:v>
                </c:pt>
                <c:pt idx="499">
                  <c:v>306</c:v>
                </c:pt>
                <c:pt idx="500">
                  <c:v>304</c:v>
                </c:pt>
                <c:pt idx="501">
                  <c:v>314</c:v>
                </c:pt>
                <c:pt idx="502">
                  <c:v>318</c:v>
                </c:pt>
                <c:pt idx="503">
                  <c:v>330</c:v>
                </c:pt>
                <c:pt idx="504">
                  <c:v>334</c:v>
                </c:pt>
                <c:pt idx="505">
                  <c:v>358</c:v>
                </c:pt>
                <c:pt idx="506">
                  <c:v>356</c:v>
                </c:pt>
                <c:pt idx="507">
                  <c:v>364</c:v>
                </c:pt>
                <c:pt idx="508">
                  <c:v>376</c:v>
                </c:pt>
                <c:pt idx="509">
                  <c:v>404</c:v>
                </c:pt>
                <c:pt idx="510">
                  <c:v>420</c:v>
                </c:pt>
                <c:pt idx="511">
                  <c:v>430</c:v>
                </c:pt>
                <c:pt idx="512">
                  <c:v>446</c:v>
                </c:pt>
                <c:pt idx="513">
                  <c:v>452</c:v>
                </c:pt>
                <c:pt idx="514">
                  <c:v>472</c:v>
                </c:pt>
                <c:pt idx="515">
                  <c:v>480</c:v>
                </c:pt>
                <c:pt idx="516">
                  <c:v>490</c:v>
                </c:pt>
                <c:pt idx="517">
                  <c:v>496</c:v>
                </c:pt>
                <c:pt idx="518">
                  <c:v>496</c:v>
                </c:pt>
                <c:pt idx="519">
                  <c:v>502</c:v>
                </c:pt>
                <c:pt idx="520">
                  <c:v>504</c:v>
                </c:pt>
              </c:numCache>
            </c:numRef>
          </c:val>
        </c:ser>
        <c:ser>
          <c:idx val="1"/>
          <c:order val="1"/>
          <c:tx>
            <c:v>Position Y</c:v>
          </c:tx>
          <c:spPr>
            <a:ln>
              <a:solidFill>
                <a:schemeClr val="accent2">
                  <a:lumMod val="75000"/>
                </a:schemeClr>
              </a:solidFill>
            </a:ln>
          </c:spPr>
          <c:marker>
            <c:symbol val="diamond"/>
            <c:size val="3"/>
            <c:spPr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rgbClr val="C0504D">
                    <a:lumMod val="75000"/>
                  </a:srgbClr>
                </a:solidFill>
              </a:ln>
            </c:spPr>
          </c:marker>
          <c:val>
            <c:numRef>
              <c:f>Hough_Positions!$B$1:$B$521</c:f>
              <c:numCache>
                <c:formatCode>General</c:formatCode>
                <c:ptCount val="521"/>
                <c:pt idx="0">
                  <c:v>312</c:v>
                </c:pt>
                <c:pt idx="1">
                  <c:v>320</c:v>
                </c:pt>
                <c:pt idx="2">
                  <c:v>330</c:v>
                </c:pt>
                <c:pt idx="3">
                  <c:v>348</c:v>
                </c:pt>
                <c:pt idx="4">
                  <c:v>342</c:v>
                </c:pt>
                <c:pt idx="5">
                  <c:v>358</c:v>
                </c:pt>
                <c:pt idx="6">
                  <c:v>360</c:v>
                </c:pt>
                <c:pt idx="7">
                  <c:v>374</c:v>
                </c:pt>
                <c:pt idx="8">
                  <c:v>366</c:v>
                </c:pt>
                <c:pt idx="9">
                  <c:v>360</c:v>
                </c:pt>
                <c:pt idx="10">
                  <c:v>358</c:v>
                </c:pt>
                <c:pt idx="11">
                  <c:v>346</c:v>
                </c:pt>
                <c:pt idx="12">
                  <c:v>350</c:v>
                </c:pt>
                <c:pt idx="13">
                  <c:v>344</c:v>
                </c:pt>
                <c:pt idx="14">
                  <c:v>330</c:v>
                </c:pt>
                <c:pt idx="15">
                  <c:v>316</c:v>
                </c:pt>
                <c:pt idx="16">
                  <c:v>304</c:v>
                </c:pt>
                <c:pt idx="17">
                  <c:v>292</c:v>
                </c:pt>
                <c:pt idx="18">
                  <c:v>298</c:v>
                </c:pt>
                <c:pt idx="19">
                  <c:v>298</c:v>
                </c:pt>
                <c:pt idx="20">
                  <c:v>296</c:v>
                </c:pt>
                <c:pt idx="21">
                  <c:v>302</c:v>
                </c:pt>
                <c:pt idx="22">
                  <c:v>312</c:v>
                </c:pt>
                <c:pt idx="23">
                  <c:v>314</c:v>
                </c:pt>
                <c:pt idx="24">
                  <c:v>318</c:v>
                </c:pt>
                <c:pt idx="25">
                  <c:v>336</c:v>
                </c:pt>
                <c:pt idx="26">
                  <c:v>340</c:v>
                </c:pt>
                <c:pt idx="27">
                  <c:v>350</c:v>
                </c:pt>
                <c:pt idx="28">
                  <c:v>362</c:v>
                </c:pt>
                <c:pt idx="29">
                  <c:v>370</c:v>
                </c:pt>
                <c:pt idx="30">
                  <c:v>350</c:v>
                </c:pt>
                <c:pt idx="31">
                  <c:v>352</c:v>
                </c:pt>
                <c:pt idx="32">
                  <c:v>350</c:v>
                </c:pt>
                <c:pt idx="33">
                  <c:v>352</c:v>
                </c:pt>
                <c:pt idx="34">
                  <c:v>356</c:v>
                </c:pt>
                <c:pt idx="35">
                  <c:v>324</c:v>
                </c:pt>
                <c:pt idx="36">
                  <c:v>328</c:v>
                </c:pt>
                <c:pt idx="37">
                  <c:v>318</c:v>
                </c:pt>
                <c:pt idx="38">
                  <c:v>320</c:v>
                </c:pt>
                <c:pt idx="39">
                  <c:v>320</c:v>
                </c:pt>
                <c:pt idx="40">
                  <c:v>312</c:v>
                </c:pt>
                <c:pt idx="41">
                  <c:v>310</c:v>
                </c:pt>
                <c:pt idx="42">
                  <c:v>312</c:v>
                </c:pt>
                <c:pt idx="43">
                  <c:v>320</c:v>
                </c:pt>
                <c:pt idx="44">
                  <c:v>330</c:v>
                </c:pt>
                <c:pt idx="45">
                  <c:v>332</c:v>
                </c:pt>
                <c:pt idx="46">
                  <c:v>332</c:v>
                </c:pt>
                <c:pt idx="47">
                  <c:v>338</c:v>
                </c:pt>
                <c:pt idx="48">
                  <c:v>348</c:v>
                </c:pt>
                <c:pt idx="49">
                  <c:v>370</c:v>
                </c:pt>
                <c:pt idx="50">
                  <c:v>362</c:v>
                </c:pt>
                <c:pt idx="51">
                  <c:v>358</c:v>
                </c:pt>
                <c:pt idx="52">
                  <c:v>352</c:v>
                </c:pt>
                <c:pt idx="53">
                  <c:v>358</c:v>
                </c:pt>
                <c:pt idx="54">
                  <c:v>346</c:v>
                </c:pt>
                <c:pt idx="55">
                  <c:v>344</c:v>
                </c:pt>
                <c:pt idx="56">
                  <c:v>336</c:v>
                </c:pt>
                <c:pt idx="57">
                  <c:v>336</c:v>
                </c:pt>
                <c:pt idx="58">
                  <c:v>322</c:v>
                </c:pt>
                <c:pt idx="59">
                  <c:v>344</c:v>
                </c:pt>
                <c:pt idx="60">
                  <c:v>326</c:v>
                </c:pt>
                <c:pt idx="61">
                  <c:v>318</c:v>
                </c:pt>
                <c:pt idx="62">
                  <c:v>304</c:v>
                </c:pt>
                <c:pt idx="63">
                  <c:v>314</c:v>
                </c:pt>
                <c:pt idx="64">
                  <c:v>314</c:v>
                </c:pt>
                <c:pt idx="65">
                  <c:v>314</c:v>
                </c:pt>
                <c:pt idx="66">
                  <c:v>320</c:v>
                </c:pt>
                <c:pt idx="67">
                  <c:v>318</c:v>
                </c:pt>
                <c:pt idx="68">
                  <c:v>350</c:v>
                </c:pt>
                <c:pt idx="69">
                  <c:v>344</c:v>
                </c:pt>
                <c:pt idx="70">
                  <c:v>348</c:v>
                </c:pt>
                <c:pt idx="71">
                  <c:v>354</c:v>
                </c:pt>
                <c:pt idx="72">
                  <c:v>360</c:v>
                </c:pt>
                <c:pt idx="73">
                  <c:v>354</c:v>
                </c:pt>
                <c:pt idx="74">
                  <c:v>360</c:v>
                </c:pt>
                <c:pt idx="75">
                  <c:v>364</c:v>
                </c:pt>
                <c:pt idx="76">
                  <c:v>352</c:v>
                </c:pt>
                <c:pt idx="77">
                  <c:v>360</c:v>
                </c:pt>
                <c:pt idx="78">
                  <c:v>336</c:v>
                </c:pt>
                <c:pt idx="79">
                  <c:v>338</c:v>
                </c:pt>
                <c:pt idx="80">
                  <c:v>338</c:v>
                </c:pt>
                <c:pt idx="81">
                  <c:v>338</c:v>
                </c:pt>
                <c:pt idx="82">
                  <c:v>330</c:v>
                </c:pt>
                <c:pt idx="83">
                  <c:v>324</c:v>
                </c:pt>
                <c:pt idx="84">
                  <c:v>320</c:v>
                </c:pt>
                <c:pt idx="85">
                  <c:v>322</c:v>
                </c:pt>
                <c:pt idx="86">
                  <c:v>320</c:v>
                </c:pt>
                <c:pt idx="87">
                  <c:v>322</c:v>
                </c:pt>
                <c:pt idx="88">
                  <c:v>340</c:v>
                </c:pt>
                <c:pt idx="89">
                  <c:v>330</c:v>
                </c:pt>
                <c:pt idx="90">
                  <c:v>334</c:v>
                </c:pt>
                <c:pt idx="91">
                  <c:v>358</c:v>
                </c:pt>
                <c:pt idx="92">
                  <c:v>356</c:v>
                </c:pt>
                <c:pt idx="93">
                  <c:v>358</c:v>
                </c:pt>
                <c:pt idx="94">
                  <c:v>364</c:v>
                </c:pt>
                <c:pt idx="95">
                  <c:v>364</c:v>
                </c:pt>
                <c:pt idx="96">
                  <c:v>364</c:v>
                </c:pt>
                <c:pt idx="97">
                  <c:v>360</c:v>
                </c:pt>
                <c:pt idx="98">
                  <c:v>354</c:v>
                </c:pt>
                <c:pt idx="99">
                  <c:v>360</c:v>
                </c:pt>
                <c:pt idx="100">
                  <c:v>348</c:v>
                </c:pt>
                <c:pt idx="101">
                  <c:v>342</c:v>
                </c:pt>
                <c:pt idx="102">
                  <c:v>344</c:v>
                </c:pt>
                <c:pt idx="103">
                  <c:v>344</c:v>
                </c:pt>
                <c:pt idx="104">
                  <c:v>316</c:v>
                </c:pt>
                <c:pt idx="105">
                  <c:v>326</c:v>
                </c:pt>
                <c:pt idx="106">
                  <c:v>326</c:v>
                </c:pt>
                <c:pt idx="107">
                  <c:v>314</c:v>
                </c:pt>
                <c:pt idx="108">
                  <c:v>316</c:v>
                </c:pt>
                <c:pt idx="109">
                  <c:v>340</c:v>
                </c:pt>
                <c:pt idx="110">
                  <c:v>334</c:v>
                </c:pt>
                <c:pt idx="111">
                  <c:v>342</c:v>
                </c:pt>
                <c:pt idx="112">
                  <c:v>348</c:v>
                </c:pt>
                <c:pt idx="113">
                  <c:v>348</c:v>
                </c:pt>
                <c:pt idx="114">
                  <c:v>344</c:v>
                </c:pt>
                <c:pt idx="115">
                  <c:v>350</c:v>
                </c:pt>
                <c:pt idx="116">
                  <c:v>366</c:v>
                </c:pt>
                <c:pt idx="117">
                  <c:v>372</c:v>
                </c:pt>
                <c:pt idx="118">
                  <c:v>364</c:v>
                </c:pt>
                <c:pt idx="119">
                  <c:v>346</c:v>
                </c:pt>
                <c:pt idx="120">
                  <c:v>356</c:v>
                </c:pt>
                <c:pt idx="121">
                  <c:v>356</c:v>
                </c:pt>
                <c:pt idx="122">
                  <c:v>346</c:v>
                </c:pt>
                <c:pt idx="123">
                  <c:v>328</c:v>
                </c:pt>
                <c:pt idx="124">
                  <c:v>338</c:v>
                </c:pt>
                <c:pt idx="125">
                  <c:v>326</c:v>
                </c:pt>
                <c:pt idx="126">
                  <c:v>332</c:v>
                </c:pt>
                <c:pt idx="127">
                  <c:v>330</c:v>
                </c:pt>
                <c:pt idx="128">
                  <c:v>330</c:v>
                </c:pt>
                <c:pt idx="129">
                  <c:v>324</c:v>
                </c:pt>
                <c:pt idx="130">
                  <c:v>324</c:v>
                </c:pt>
                <c:pt idx="131">
                  <c:v>326</c:v>
                </c:pt>
                <c:pt idx="132">
                  <c:v>346</c:v>
                </c:pt>
                <c:pt idx="133">
                  <c:v>350</c:v>
                </c:pt>
                <c:pt idx="134">
                  <c:v>358</c:v>
                </c:pt>
                <c:pt idx="135">
                  <c:v>370</c:v>
                </c:pt>
                <c:pt idx="136">
                  <c:v>354</c:v>
                </c:pt>
                <c:pt idx="137">
                  <c:v>366</c:v>
                </c:pt>
                <c:pt idx="138">
                  <c:v>356</c:v>
                </c:pt>
                <c:pt idx="139">
                  <c:v>366</c:v>
                </c:pt>
                <c:pt idx="140">
                  <c:v>370</c:v>
                </c:pt>
                <c:pt idx="141">
                  <c:v>354</c:v>
                </c:pt>
                <c:pt idx="142">
                  <c:v>352</c:v>
                </c:pt>
                <c:pt idx="143">
                  <c:v>346</c:v>
                </c:pt>
                <c:pt idx="144">
                  <c:v>354</c:v>
                </c:pt>
                <c:pt idx="145">
                  <c:v>334</c:v>
                </c:pt>
                <c:pt idx="146">
                  <c:v>346</c:v>
                </c:pt>
                <c:pt idx="147">
                  <c:v>332</c:v>
                </c:pt>
                <c:pt idx="148">
                  <c:v>332</c:v>
                </c:pt>
                <c:pt idx="149">
                  <c:v>334</c:v>
                </c:pt>
                <c:pt idx="150">
                  <c:v>340</c:v>
                </c:pt>
                <c:pt idx="151">
                  <c:v>334</c:v>
                </c:pt>
                <c:pt idx="152">
                  <c:v>326</c:v>
                </c:pt>
                <c:pt idx="153">
                  <c:v>326</c:v>
                </c:pt>
                <c:pt idx="154">
                  <c:v>352</c:v>
                </c:pt>
                <c:pt idx="155">
                  <c:v>348</c:v>
                </c:pt>
                <c:pt idx="156">
                  <c:v>350</c:v>
                </c:pt>
                <c:pt idx="157">
                  <c:v>352</c:v>
                </c:pt>
                <c:pt idx="158">
                  <c:v>362</c:v>
                </c:pt>
                <c:pt idx="159">
                  <c:v>356</c:v>
                </c:pt>
                <c:pt idx="160">
                  <c:v>358</c:v>
                </c:pt>
                <c:pt idx="161">
                  <c:v>364</c:v>
                </c:pt>
                <c:pt idx="162">
                  <c:v>356</c:v>
                </c:pt>
                <c:pt idx="163">
                  <c:v>350</c:v>
                </c:pt>
                <c:pt idx="164">
                  <c:v>356</c:v>
                </c:pt>
                <c:pt idx="165">
                  <c:v>346</c:v>
                </c:pt>
                <c:pt idx="166">
                  <c:v>354</c:v>
                </c:pt>
                <c:pt idx="167">
                  <c:v>342</c:v>
                </c:pt>
                <c:pt idx="168">
                  <c:v>342</c:v>
                </c:pt>
                <c:pt idx="169">
                  <c:v>346</c:v>
                </c:pt>
                <c:pt idx="170">
                  <c:v>336</c:v>
                </c:pt>
                <c:pt idx="171">
                  <c:v>330</c:v>
                </c:pt>
                <c:pt idx="172">
                  <c:v>344</c:v>
                </c:pt>
                <c:pt idx="173">
                  <c:v>336</c:v>
                </c:pt>
                <c:pt idx="174">
                  <c:v>328</c:v>
                </c:pt>
                <c:pt idx="175">
                  <c:v>358</c:v>
                </c:pt>
                <c:pt idx="176">
                  <c:v>346</c:v>
                </c:pt>
                <c:pt idx="177">
                  <c:v>354</c:v>
                </c:pt>
                <c:pt idx="178">
                  <c:v>346</c:v>
                </c:pt>
                <c:pt idx="179">
                  <c:v>358</c:v>
                </c:pt>
                <c:pt idx="180">
                  <c:v>348</c:v>
                </c:pt>
                <c:pt idx="181">
                  <c:v>360</c:v>
                </c:pt>
                <c:pt idx="182">
                  <c:v>368</c:v>
                </c:pt>
                <c:pt idx="183">
                  <c:v>368</c:v>
                </c:pt>
                <c:pt idx="184">
                  <c:v>376</c:v>
                </c:pt>
                <c:pt idx="185">
                  <c:v>348</c:v>
                </c:pt>
                <c:pt idx="186">
                  <c:v>362</c:v>
                </c:pt>
                <c:pt idx="187">
                  <c:v>344</c:v>
                </c:pt>
                <c:pt idx="188">
                  <c:v>352</c:v>
                </c:pt>
                <c:pt idx="189">
                  <c:v>340</c:v>
                </c:pt>
                <c:pt idx="190">
                  <c:v>342</c:v>
                </c:pt>
                <c:pt idx="191">
                  <c:v>336</c:v>
                </c:pt>
                <c:pt idx="192">
                  <c:v>338</c:v>
                </c:pt>
                <c:pt idx="193">
                  <c:v>334</c:v>
                </c:pt>
                <c:pt idx="194">
                  <c:v>336</c:v>
                </c:pt>
                <c:pt idx="195">
                  <c:v>348</c:v>
                </c:pt>
                <c:pt idx="196">
                  <c:v>352</c:v>
                </c:pt>
                <c:pt idx="197">
                  <c:v>348</c:v>
                </c:pt>
                <c:pt idx="198">
                  <c:v>340</c:v>
                </c:pt>
                <c:pt idx="199">
                  <c:v>340</c:v>
                </c:pt>
                <c:pt idx="200">
                  <c:v>360</c:v>
                </c:pt>
                <c:pt idx="201">
                  <c:v>358</c:v>
                </c:pt>
                <c:pt idx="202">
                  <c:v>356</c:v>
                </c:pt>
                <c:pt idx="203">
                  <c:v>364</c:v>
                </c:pt>
                <c:pt idx="204">
                  <c:v>374</c:v>
                </c:pt>
                <c:pt idx="205">
                  <c:v>360</c:v>
                </c:pt>
                <c:pt idx="206">
                  <c:v>350</c:v>
                </c:pt>
                <c:pt idx="207">
                  <c:v>352</c:v>
                </c:pt>
                <c:pt idx="208">
                  <c:v>362</c:v>
                </c:pt>
                <c:pt idx="209">
                  <c:v>354</c:v>
                </c:pt>
                <c:pt idx="210">
                  <c:v>344</c:v>
                </c:pt>
                <c:pt idx="211">
                  <c:v>344</c:v>
                </c:pt>
                <c:pt idx="212">
                  <c:v>346</c:v>
                </c:pt>
                <c:pt idx="213">
                  <c:v>336</c:v>
                </c:pt>
                <c:pt idx="214">
                  <c:v>340</c:v>
                </c:pt>
                <c:pt idx="215">
                  <c:v>338</c:v>
                </c:pt>
                <c:pt idx="216">
                  <c:v>332</c:v>
                </c:pt>
                <c:pt idx="217">
                  <c:v>334</c:v>
                </c:pt>
                <c:pt idx="218">
                  <c:v>336</c:v>
                </c:pt>
                <c:pt idx="219">
                  <c:v>352</c:v>
                </c:pt>
                <c:pt idx="220">
                  <c:v>356</c:v>
                </c:pt>
                <c:pt idx="221">
                  <c:v>348</c:v>
                </c:pt>
                <c:pt idx="222">
                  <c:v>360</c:v>
                </c:pt>
                <c:pt idx="223">
                  <c:v>362</c:v>
                </c:pt>
                <c:pt idx="224">
                  <c:v>370</c:v>
                </c:pt>
                <c:pt idx="225">
                  <c:v>360</c:v>
                </c:pt>
                <c:pt idx="226">
                  <c:v>360</c:v>
                </c:pt>
                <c:pt idx="227">
                  <c:v>368</c:v>
                </c:pt>
                <c:pt idx="228">
                  <c:v>370</c:v>
                </c:pt>
                <c:pt idx="229">
                  <c:v>356</c:v>
                </c:pt>
                <c:pt idx="230">
                  <c:v>352</c:v>
                </c:pt>
                <c:pt idx="231">
                  <c:v>360</c:v>
                </c:pt>
                <c:pt idx="232">
                  <c:v>348</c:v>
                </c:pt>
                <c:pt idx="233">
                  <c:v>356</c:v>
                </c:pt>
                <c:pt idx="234">
                  <c:v>344</c:v>
                </c:pt>
                <c:pt idx="235">
                  <c:v>348</c:v>
                </c:pt>
                <c:pt idx="236">
                  <c:v>340</c:v>
                </c:pt>
                <c:pt idx="237">
                  <c:v>338</c:v>
                </c:pt>
                <c:pt idx="238">
                  <c:v>346</c:v>
                </c:pt>
                <c:pt idx="239">
                  <c:v>344</c:v>
                </c:pt>
                <c:pt idx="240">
                  <c:v>336</c:v>
                </c:pt>
                <c:pt idx="241">
                  <c:v>346</c:v>
                </c:pt>
                <c:pt idx="242">
                  <c:v>356</c:v>
                </c:pt>
                <c:pt idx="243">
                  <c:v>362</c:v>
                </c:pt>
                <c:pt idx="244">
                  <c:v>366</c:v>
                </c:pt>
                <c:pt idx="245">
                  <c:v>358</c:v>
                </c:pt>
                <c:pt idx="246">
                  <c:v>368</c:v>
                </c:pt>
                <c:pt idx="247">
                  <c:v>354</c:v>
                </c:pt>
                <c:pt idx="248">
                  <c:v>358</c:v>
                </c:pt>
                <c:pt idx="249">
                  <c:v>360</c:v>
                </c:pt>
                <c:pt idx="250">
                  <c:v>368</c:v>
                </c:pt>
                <c:pt idx="251">
                  <c:v>364</c:v>
                </c:pt>
                <c:pt idx="252">
                  <c:v>356</c:v>
                </c:pt>
                <c:pt idx="253">
                  <c:v>346</c:v>
                </c:pt>
                <c:pt idx="254">
                  <c:v>360</c:v>
                </c:pt>
                <c:pt idx="255">
                  <c:v>346</c:v>
                </c:pt>
                <c:pt idx="256">
                  <c:v>336</c:v>
                </c:pt>
                <c:pt idx="257">
                  <c:v>350</c:v>
                </c:pt>
                <c:pt idx="258">
                  <c:v>342</c:v>
                </c:pt>
                <c:pt idx="259">
                  <c:v>334</c:v>
                </c:pt>
                <c:pt idx="260">
                  <c:v>344</c:v>
                </c:pt>
                <c:pt idx="261">
                  <c:v>342</c:v>
                </c:pt>
                <c:pt idx="262">
                  <c:v>350</c:v>
                </c:pt>
                <c:pt idx="263">
                  <c:v>350</c:v>
                </c:pt>
                <c:pt idx="264">
                  <c:v>354</c:v>
                </c:pt>
                <c:pt idx="265">
                  <c:v>358</c:v>
                </c:pt>
                <c:pt idx="266">
                  <c:v>368</c:v>
                </c:pt>
                <c:pt idx="267">
                  <c:v>362</c:v>
                </c:pt>
                <c:pt idx="268">
                  <c:v>352</c:v>
                </c:pt>
                <c:pt idx="269">
                  <c:v>378</c:v>
                </c:pt>
                <c:pt idx="270">
                  <c:v>378</c:v>
                </c:pt>
                <c:pt idx="271">
                  <c:v>360</c:v>
                </c:pt>
                <c:pt idx="272">
                  <c:v>366</c:v>
                </c:pt>
                <c:pt idx="273">
                  <c:v>348</c:v>
                </c:pt>
                <c:pt idx="274">
                  <c:v>364</c:v>
                </c:pt>
                <c:pt idx="275">
                  <c:v>346</c:v>
                </c:pt>
                <c:pt idx="276">
                  <c:v>348</c:v>
                </c:pt>
                <c:pt idx="277">
                  <c:v>348</c:v>
                </c:pt>
                <c:pt idx="278">
                  <c:v>338</c:v>
                </c:pt>
                <c:pt idx="279">
                  <c:v>350</c:v>
                </c:pt>
                <c:pt idx="280">
                  <c:v>344</c:v>
                </c:pt>
                <c:pt idx="281">
                  <c:v>342</c:v>
                </c:pt>
                <c:pt idx="282">
                  <c:v>346</c:v>
                </c:pt>
                <c:pt idx="283">
                  <c:v>350</c:v>
                </c:pt>
                <c:pt idx="284">
                  <c:v>338</c:v>
                </c:pt>
                <c:pt idx="285">
                  <c:v>356</c:v>
                </c:pt>
                <c:pt idx="286">
                  <c:v>348</c:v>
                </c:pt>
                <c:pt idx="287">
                  <c:v>364</c:v>
                </c:pt>
                <c:pt idx="288">
                  <c:v>368</c:v>
                </c:pt>
                <c:pt idx="289">
                  <c:v>356</c:v>
                </c:pt>
                <c:pt idx="290">
                  <c:v>364</c:v>
                </c:pt>
                <c:pt idx="291">
                  <c:v>370</c:v>
                </c:pt>
                <c:pt idx="292">
                  <c:v>366</c:v>
                </c:pt>
                <c:pt idx="293">
                  <c:v>360</c:v>
                </c:pt>
                <c:pt idx="294">
                  <c:v>350</c:v>
                </c:pt>
                <c:pt idx="295">
                  <c:v>356</c:v>
                </c:pt>
                <c:pt idx="296">
                  <c:v>364</c:v>
                </c:pt>
                <c:pt idx="297">
                  <c:v>352</c:v>
                </c:pt>
                <c:pt idx="298">
                  <c:v>346</c:v>
                </c:pt>
                <c:pt idx="299">
                  <c:v>336</c:v>
                </c:pt>
                <c:pt idx="300">
                  <c:v>350</c:v>
                </c:pt>
                <c:pt idx="301">
                  <c:v>350</c:v>
                </c:pt>
                <c:pt idx="302">
                  <c:v>350</c:v>
                </c:pt>
                <c:pt idx="303">
                  <c:v>346</c:v>
                </c:pt>
                <c:pt idx="304">
                  <c:v>344</c:v>
                </c:pt>
                <c:pt idx="305">
                  <c:v>352</c:v>
                </c:pt>
                <c:pt idx="306">
                  <c:v>352</c:v>
                </c:pt>
                <c:pt idx="307">
                  <c:v>344</c:v>
                </c:pt>
                <c:pt idx="308">
                  <c:v>364</c:v>
                </c:pt>
                <c:pt idx="309">
                  <c:v>360</c:v>
                </c:pt>
                <c:pt idx="310">
                  <c:v>370</c:v>
                </c:pt>
                <c:pt idx="311">
                  <c:v>354</c:v>
                </c:pt>
                <c:pt idx="312">
                  <c:v>368</c:v>
                </c:pt>
                <c:pt idx="313">
                  <c:v>358</c:v>
                </c:pt>
                <c:pt idx="314">
                  <c:v>372</c:v>
                </c:pt>
                <c:pt idx="315">
                  <c:v>354</c:v>
                </c:pt>
                <c:pt idx="316">
                  <c:v>368</c:v>
                </c:pt>
                <c:pt idx="317">
                  <c:v>360</c:v>
                </c:pt>
                <c:pt idx="318">
                  <c:v>354</c:v>
                </c:pt>
                <c:pt idx="319">
                  <c:v>360</c:v>
                </c:pt>
                <c:pt idx="320">
                  <c:v>350</c:v>
                </c:pt>
                <c:pt idx="321">
                  <c:v>356</c:v>
                </c:pt>
                <c:pt idx="322">
                  <c:v>360</c:v>
                </c:pt>
                <c:pt idx="323">
                  <c:v>352</c:v>
                </c:pt>
                <c:pt idx="324">
                  <c:v>342</c:v>
                </c:pt>
                <c:pt idx="325">
                  <c:v>344</c:v>
                </c:pt>
                <c:pt idx="326">
                  <c:v>352</c:v>
                </c:pt>
                <c:pt idx="327">
                  <c:v>342</c:v>
                </c:pt>
                <c:pt idx="328">
                  <c:v>356</c:v>
                </c:pt>
                <c:pt idx="329">
                  <c:v>352</c:v>
                </c:pt>
                <c:pt idx="330">
                  <c:v>354</c:v>
                </c:pt>
                <c:pt idx="331">
                  <c:v>358</c:v>
                </c:pt>
                <c:pt idx="332">
                  <c:v>368</c:v>
                </c:pt>
                <c:pt idx="333">
                  <c:v>360</c:v>
                </c:pt>
                <c:pt idx="334">
                  <c:v>360</c:v>
                </c:pt>
                <c:pt idx="335">
                  <c:v>352</c:v>
                </c:pt>
                <c:pt idx="336">
                  <c:v>360</c:v>
                </c:pt>
                <c:pt idx="337">
                  <c:v>356</c:v>
                </c:pt>
                <c:pt idx="338">
                  <c:v>358</c:v>
                </c:pt>
                <c:pt idx="339">
                  <c:v>350</c:v>
                </c:pt>
                <c:pt idx="340">
                  <c:v>350</c:v>
                </c:pt>
                <c:pt idx="341">
                  <c:v>348</c:v>
                </c:pt>
                <c:pt idx="342">
                  <c:v>352</c:v>
                </c:pt>
                <c:pt idx="343">
                  <c:v>350</c:v>
                </c:pt>
                <c:pt idx="344">
                  <c:v>352</c:v>
                </c:pt>
                <c:pt idx="345">
                  <c:v>344</c:v>
                </c:pt>
                <c:pt idx="346">
                  <c:v>354</c:v>
                </c:pt>
                <c:pt idx="347">
                  <c:v>346</c:v>
                </c:pt>
                <c:pt idx="348">
                  <c:v>344</c:v>
                </c:pt>
                <c:pt idx="349">
                  <c:v>350</c:v>
                </c:pt>
                <c:pt idx="350">
                  <c:v>360</c:v>
                </c:pt>
                <c:pt idx="351">
                  <c:v>356</c:v>
                </c:pt>
                <c:pt idx="352">
                  <c:v>360</c:v>
                </c:pt>
                <c:pt idx="353">
                  <c:v>352</c:v>
                </c:pt>
                <c:pt idx="354">
                  <c:v>374</c:v>
                </c:pt>
                <c:pt idx="355">
                  <c:v>364</c:v>
                </c:pt>
                <c:pt idx="356">
                  <c:v>368</c:v>
                </c:pt>
                <c:pt idx="357">
                  <c:v>360</c:v>
                </c:pt>
                <c:pt idx="358">
                  <c:v>366</c:v>
                </c:pt>
                <c:pt idx="359">
                  <c:v>370</c:v>
                </c:pt>
                <c:pt idx="360">
                  <c:v>364</c:v>
                </c:pt>
                <c:pt idx="361">
                  <c:v>360</c:v>
                </c:pt>
                <c:pt idx="362">
                  <c:v>356</c:v>
                </c:pt>
                <c:pt idx="363">
                  <c:v>350</c:v>
                </c:pt>
                <c:pt idx="364">
                  <c:v>350</c:v>
                </c:pt>
                <c:pt idx="365">
                  <c:v>346</c:v>
                </c:pt>
                <c:pt idx="366">
                  <c:v>358</c:v>
                </c:pt>
                <c:pt idx="367">
                  <c:v>342</c:v>
                </c:pt>
                <c:pt idx="368">
                  <c:v>348</c:v>
                </c:pt>
                <c:pt idx="369">
                  <c:v>348</c:v>
                </c:pt>
                <c:pt idx="370">
                  <c:v>354</c:v>
                </c:pt>
                <c:pt idx="371">
                  <c:v>344</c:v>
                </c:pt>
                <c:pt idx="372">
                  <c:v>356</c:v>
                </c:pt>
                <c:pt idx="373">
                  <c:v>358</c:v>
                </c:pt>
                <c:pt idx="374">
                  <c:v>360</c:v>
                </c:pt>
                <c:pt idx="375">
                  <c:v>362</c:v>
                </c:pt>
                <c:pt idx="376">
                  <c:v>362</c:v>
                </c:pt>
                <c:pt idx="377">
                  <c:v>364</c:v>
                </c:pt>
                <c:pt idx="378">
                  <c:v>366</c:v>
                </c:pt>
                <c:pt idx="379">
                  <c:v>372</c:v>
                </c:pt>
                <c:pt idx="380">
                  <c:v>358</c:v>
                </c:pt>
                <c:pt idx="381">
                  <c:v>364</c:v>
                </c:pt>
                <c:pt idx="382">
                  <c:v>358</c:v>
                </c:pt>
                <c:pt idx="383">
                  <c:v>356</c:v>
                </c:pt>
                <c:pt idx="384">
                  <c:v>354</c:v>
                </c:pt>
                <c:pt idx="385">
                  <c:v>358</c:v>
                </c:pt>
                <c:pt idx="386">
                  <c:v>352</c:v>
                </c:pt>
                <c:pt idx="387">
                  <c:v>356</c:v>
                </c:pt>
                <c:pt idx="388">
                  <c:v>356</c:v>
                </c:pt>
                <c:pt idx="389">
                  <c:v>356</c:v>
                </c:pt>
                <c:pt idx="390">
                  <c:v>352</c:v>
                </c:pt>
                <c:pt idx="391">
                  <c:v>348</c:v>
                </c:pt>
                <c:pt idx="392">
                  <c:v>358</c:v>
                </c:pt>
                <c:pt idx="393">
                  <c:v>352</c:v>
                </c:pt>
                <c:pt idx="394">
                  <c:v>354</c:v>
                </c:pt>
                <c:pt idx="395">
                  <c:v>364</c:v>
                </c:pt>
                <c:pt idx="396">
                  <c:v>360</c:v>
                </c:pt>
                <c:pt idx="397">
                  <c:v>374</c:v>
                </c:pt>
                <c:pt idx="398">
                  <c:v>354</c:v>
                </c:pt>
                <c:pt idx="399">
                  <c:v>376</c:v>
                </c:pt>
                <c:pt idx="400">
                  <c:v>370</c:v>
                </c:pt>
                <c:pt idx="401">
                  <c:v>358</c:v>
                </c:pt>
                <c:pt idx="402">
                  <c:v>370</c:v>
                </c:pt>
                <c:pt idx="403">
                  <c:v>356</c:v>
                </c:pt>
                <c:pt idx="404">
                  <c:v>352</c:v>
                </c:pt>
                <c:pt idx="405">
                  <c:v>364</c:v>
                </c:pt>
                <c:pt idx="406">
                  <c:v>354</c:v>
                </c:pt>
                <c:pt idx="407">
                  <c:v>350</c:v>
                </c:pt>
                <c:pt idx="408">
                  <c:v>360</c:v>
                </c:pt>
                <c:pt idx="409">
                  <c:v>350</c:v>
                </c:pt>
                <c:pt idx="410">
                  <c:v>360</c:v>
                </c:pt>
                <c:pt idx="411">
                  <c:v>356</c:v>
                </c:pt>
                <c:pt idx="412">
                  <c:v>350</c:v>
                </c:pt>
                <c:pt idx="413">
                  <c:v>356</c:v>
                </c:pt>
                <c:pt idx="414">
                  <c:v>356</c:v>
                </c:pt>
                <c:pt idx="415">
                  <c:v>356</c:v>
                </c:pt>
                <c:pt idx="416">
                  <c:v>360</c:v>
                </c:pt>
                <c:pt idx="417">
                  <c:v>366</c:v>
                </c:pt>
                <c:pt idx="418">
                  <c:v>360</c:v>
                </c:pt>
                <c:pt idx="419">
                  <c:v>362</c:v>
                </c:pt>
                <c:pt idx="420">
                  <c:v>362</c:v>
                </c:pt>
                <c:pt idx="421">
                  <c:v>370</c:v>
                </c:pt>
                <c:pt idx="422">
                  <c:v>358</c:v>
                </c:pt>
                <c:pt idx="423">
                  <c:v>372</c:v>
                </c:pt>
                <c:pt idx="424">
                  <c:v>370</c:v>
                </c:pt>
                <c:pt idx="425">
                  <c:v>358</c:v>
                </c:pt>
                <c:pt idx="426">
                  <c:v>358</c:v>
                </c:pt>
                <c:pt idx="427">
                  <c:v>366</c:v>
                </c:pt>
                <c:pt idx="428">
                  <c:v>366</c:v>
                </c:pt>
                <c:pt idx="429">
                  <c:v>346</c:v>
                </c:pt>
                <c:pt idx="430">
                  <c:v>358</c:v>
                </c:pt>
                <c:pt idx="431">
                  <c:v>352</c:v>
                </c:pt>
                <c:pt idx="432">
                  <c:v>348</c:v>
                </c:pt>
                <c:pt idx="433">
                  <c:v>356</c:v>
                </c:pt>
                <c:pt idx="434">
                  <c:v>356</c:v>
                </c:pt>
                <c:pt idx="435">
                  <c:v>360</c:v>
                </c:pt>
                <c:pt idx="436">
                  <c:v>354</c:v>
                </c:pt>
                <c:pt idx="437">
                  <c:v>352</c:v>
                </c:pt>
                <c:pt idx="438">
                  <c:v>358</c:v>
                </c:pt>
                <c:pt idx="439">
                  <c:v>358</c:v>
                </c:pt>
                <c:pt idx="440">
                  <c:v>354</c:v>
                </c:pt>
                <c:pt idx="441">
                  <c:v>374</c:v>
                </c:pt>
                <c:pt idx="442">
                  <c:v>366</c:v>
                </c:pt>
                <c:pt idx="443">
                  <c:v>372</c:v>
                </c:pt>
                <c:pt idx="444">
                  <c:v>368</c:v>
                </c:pt>
                <c:pt idx="445">
                  <c:v>358</c:v>
                </c:pt>
                <c:pt idx="446">
                  <c:v>366</c:v>
                </c:pt>
                <c:pt idx="447">
                  <c:v>360</c:v>
                </c:pt>
                <c:pt idx="448">
                  <c:v>376</c:v>
                </c:pt>
                <c:pt idx="449">
                  <c:v>360</c:v>
                </c:pt>
                <c:pt idx="450">
                  <c:v>358</c:v>
                </c:pt>
                <c:pt idx="451">
                  <c:v>348</c:v>
                </c:pt>
                <c:pt idx="452">
                  <c:v>352</c:v>
                </c:pt>
                <c:pt idx="453">
                  <c:v>360</c:v>
                </c:pt>
                <c:pt idx="454">
                  <c:v>356</c:v>
                </c:pt>
                <c:pt idx="455">
                  <c:v>358</c:v>
                </c:pt>
                <c:pt idx="456">
                  <c:v>346</c:v>
                </c:pt>
                <c:pt idx="457">
                  <c:v>350</c:v>
                </c:pt>
                <c:pt idx="458">
                  <c:v>352</c:v>
                </c:pt>
                <c:pt idx="459">
                  <c:v>356</c:v>
                </c:pt>
                <c:pt idx="460">
                  <c:v>362</c:v>
                </c:pt>
                <c:pt idx="461">
                  <c:v>362</c:v>
                </c:pt>
                <c:pt idx="462">
                  <c:v>356</c:v>
                </c:pt>
                <c:pt idx="463">
                  <c:v>372</c:v>
                </c:pt>
                <c:pt idx="464">
                  <c:v>376</c:v>
                </c:pt>
                <c:pt idx="465">
                  <c:v>364</c:v>
                </c:pt>
                <c:pt idx="466">
                  <c:v>362</c:v>
                </c:pt>
                <c:pt idx="467">
                  <c:v>356</c:v>
                </c:pt>
                <c:pt idx="468">
                  <c:v>370</c:v>
                </c:pt>
                <c:pt idx="469">
                  <c:v>362</c:v>
                </c:pt>
                <c:pt idx="470">
                  <c:v>364</c:v>
                </c:pt>
                <c:pt idx="471">
                  <c:v>354</c:v>
                </c:pt>
                <c:pt idx="472">
                  <c:v>346</c:v>
                </c:pt>
                <c:pt idx="473">
                  <c:v>354</c:v>
                </c:pt>
                <c:pt idx="474">
                  <c:v>364</c:v>
                </c:pt>
                <c:pt idx="475">
                  <c:v>352</c:v>
                </c:pt>
                <c:pt idx="476">
                  <c:v>354</c:v>
                </c:pt>
                <c:pt idx="477">
                  <c:v>356</c:v>
                </c:pt>
                <c:pt idx="478">
                  <c:v>342</c:v>
                </c:pt>
                <c:pt idx="479">
                  <c:v>348</c:v>
                </c:pt>
                <c:pt idx="480">
                  <c:v>358</c:v>
                </c:pt>
                <c:pt idx="481">
                  <c:v>352</c:v>
                </c:pt>
                <c:pt idx="482">
                  <c:v>360</c:v>
                </c:pt>
                <c:pt idx="483">
                  <c:v>350</c:v>
                </c:pt>
                <c:pt idx="484">
                  <c:v>360</c:v>
                </c:pt>
                <c:pt idx="485">
                  <c:v>368</c:v>
                </c:pt>
                <c:pt idx="486">
                  <c:v>370</c:v>
                </c:pt>
                <c:pt idx="487">
                  <c:v>368</c:v>
                </c:pt>
                <c:pt idx="488">
                  <c:v>372</c:v>
                </c:pt>
                <c:pt idx="489">
                  <c:v>368</c:v>
                </c:pt>
                <c:pt idx="490">
                  <c:v>364</c:v>
                </c:pt>
                <c:pt idx="491">
                  <c:v>358</c:v>
                </c:pt>
                <c:pt idx="492">
                  <c:v>354</c:v>
                </c:pt>
                <c:pt idx="493">
                  <c:v>364</c:v>
                </c:pt>
                <c:pt idx="494">
                  <c:v>352</c:v>
                </c:pt>
                <c:pt idx="495">
                  <c:v>354</c:v>
                </c:pt>
                <c:pt idx="496">
                  <c:v>356</c:v>
                </c:pt>
                <c:pt idx="497">
                  <c:v>358</c:v>
                </c:pt>
                <c:pt idx="498">
                  <c:v>360</c:v>
                </c:pt>
                <c:pt idx="499">
                  <c:v>354</c:v>
                </c:pt>
                <c:pt idx="500">
                  <c:v>346</c:v>
                </c:pt>
                <c:pt idx="501">
                  <c:v>356</c:v>
                </c:pt>
                <c:pt idx="502">
                  <c:v>358</c:v>
                </c:pt>
                <c:pt idx="503">
                  <c:v>346</c:v>
                </c:pt>
                <c:pt idx="504">
                  <c:v>362</c:v>
                </c:pt>
                <c:pt idx="505">
                  <c:v>360</c:v>
                </c:pt>
                <c:pt idx="506">
                  <c:v>368</c:v>
                </c:pt>
                <c:pt idx="507">
                  <c:v>366</c:v>
                </c:pt>
                <c:pt idx="508">
                  <c:v>364</c:v>
                </c:pt>
                <c:pt idx="509">
                  <c:v>370</c:v>
                </c:pt>
                <c:pt idx="510">
                  <c:v>370</c:v>
                </c:pt>
                <c:pt idx="511">
                  <c:v>362</c:v>
                </c:pt>
                <c:pt idx="512">
                  <c:v>366</c:v>
                </c:pt>
                <c:pt idx="513">
                  <c:v>362</c:v>
                </c:pt>
                <c:pt idx="514">
                  <c:v>348</c:v>
                </c:pt>
                <c:pt idx="515">
                  <c:v>364</c:v>
                </c:pt>
                <c:pt idx="516">
                  <c:v>360</c:v>
                </c:pt>
                <c:pt idx="517">
                  <c:v>360</c:v>
                </c:pt>
                <c:pt idx="518">
                  <c:v>362</c:v>
                </c:pt>
                <c:pt idx="519">
                  <c:v>348</c:v>
                </c:pt>
                <c:pt idx="520">
                  <c:v>360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99083872"/>
        <c:axId val="1599087136"/>
      </c:radarChart>
      <c:catAx>
        <c:axId val="1599083872"/>
        <c:scaling>
          <c:orientation val="minMax"/>
        </c:scaling>
        <c:delete val="1"/>
        <c:axPos val="b"/>
        <c:majorGridlines/>
        <c:majorTickMark val="none"/>
        <c:minorTickMark val="none"/>
        <c:tickLblPos val="none"/>
        <c:crossAx val="1599087136"/>
        <c:crosses val="autoZero"/>
        <c:auto val="1"/>
        <c:lblAlgn val="ctr"/>
        <c:lblOffset val="100"/>
        <c:noMultiLvlLbl val="0"/>
      </c:catAx>
      <c:valAx>
        <c:axId val="1599087136"/>
        <c:scaling>
          <c:orientation val="minMax"/>
        </c:scaling>
        <c:delete val="0"/>
        <c:axPos val="l"/>
        <c:majorGridlines>
          <c:spPr>
            <a:ln w="0"/>
          </c:spPr>
        </c:majorGridlines>
        <c:numFmt formatCode="General" sourceLinked="1"/>
        <c:majorTickMark val="none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u="sng" baseline="0"/>
            </a:pPr>
            <a:endParaRPr lang="fr-FR"/>
          </a:p>
        </c:txPr>
        <c:crossAx val="159908387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48"/>
    </mc:Choice>
    <mc:Fallback>
      <c:style val="48"/>
    </mc:Fallback>
  </mc:AlternateContent>
  <c:chart>
    <c:title>
      <c:tx>
        <c:rich>
          <a:bodyPr/>
          <a:lstStyle/>
          <a:p>
            <a:pPr>
              <a:defRPr/>
            </a:pPr>
            <a:r>
              <a:rPr lang="fr-CH"/>
              <a:t>Variation</a:t>
            </a:r>
            <a:r>
              <a:rPr lang="fr-CH" baseline="0"/>
              <a:t> de point x,y avec schéma [Orb]</a:t>
            </a:r>
            <a:endParaRPr lang="fr-CH"/>
          </a:p>
        </c:rich>
      </c:tx>
      <c:layout/>
      <c:overlay val="0"/>
    </c:title>
    <c:autoTitleDeleted val="0"/>
    <c:plotArea>
      <c:layout/>
      <c:radarChart>
        <c:radarStyle val="marker"/>
        <c:varyColors val="0"/>
        <c:ser>
          <c:idx val="0"/>
          <c:order val="0"/>
          <c:tx>
            <c:v>Position x</c:v>
          </c:tx>
          <c:spPr>
            <a:ln>
              <a:solidFill>
                <a:schemeClr val="tx2">
                  <a:lumMod val="75000"/>
                </a:schemeClr>
              </a:solidFill>
            </a:ln>
          </c:spPr>
          <c:marker>
            <c:symbol val="square"/>
            <c:size val="2"/>
            <c:spPr>
              <a:solidFill>
                <a:sysClr val="windowText" lastClr="000000">
                  <a:lumMod val="85000"/>
                  <a:lumOff val="15000"/>
                </a:sysClr>
              </a:solid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c:spPr>
          </c:marker>
          <c:val>
            <c:numRef>
              <c:f>Schema_Position!$A$1:$A$334</c:f>
              <c:numCache>
                <c:formatCode>General</c:formatCode>
                <c:ptCount val="334"/>
                <c:pt idx="0">
                  <c:v>400</c:v>
                </c:pt>
                <c:pt idx="1">
                  <c:v>362</c:v>
                </c:pt>
                <c:pt idx="2">
                  <c:v>327</c:v>
                </c:pt>
                <c:pt idx="3">
                  <c:v>294</c:v>
                </c:pt>
                <c:pt idx="4">
                  <c:v>272</c:v>
                </c:pt>
                <c:pt idx="5">
                  <c:v>247</c:v>
                </c:pt>
                <c:pt idx="6">
                  <c:v>206</c:v>
                </c:pt>
                <c:pt idx="7">
                  <c:v>224</c:v>
                </c:pt>
                <c:pt idx="8">
                  <c:v>199</c:v>
                </c:pt>
                <c:pt idx="9">
                  <c:v>201</c:v>
                </c:pt>
                <c:pt idx="10">
                  <c:v>189</c:v>
                </c:pt>
                <c:pt idx="11">
                  <c:v>209</c:v>
                </c:pt>
                <c:pt idx="12">
                  <c:v>197</c:v>
                </c:pt>
                <c:pt idx="13">
                  <c:v>226</c:v>
                </c:pt>
                <c:pt idx="14">
                  <c:v>226</c:v>
                </c:pt>
                <c:pt idx="15">
                  <c:v>248</c:v>
                </c:pt>
                <c:pt idx="16">
                  <c:v>281</c:v>
                </c:pt>
                <c:pt idx="17">
                  <c:v>307</c:v>
                </c:pt>
                <c:pt idx="18">
                  <c:v>351</c:v>
                </c:pt>
                <c:pt idx="19">
                  <c:v>384</c:v>
                </c:pt>
                <c:pt idx="20">
                  <c:v>425</c:v>
                </c:pt>
                <c:pt idx="21">
                  <c:v>463</c:v>
                </c:pt>
                <c:pt idx="22">
                  <c:v>497</c:v>
                </c:pt>
                <c:pt idx="23">
                  <c:v>540</c:v>
                </c:pt>
                <c:pt idx="24">
                  <c:v>567</c:v>
                </c:pt>
                <c:pt idx="25">
                  <c:v>595</c:v>
                </c:pt>
                <c:pt idx="26">
                  <c:v>622</c:v>
                </c:pt>
                <c:pt idx="27">
                  <c:v>635</c:v>
                </c:pt>
                <c:pt idx="28">
                  <c:v>670</c:v>
                </c:pt>
                <c:pt idx="29">
                  <c:v>672</c:v>
                </c:pt>
                <c:pt idx="30">
                  <c:v>683</c:v>
                </c:pt>
                <c:pt idx="31">
                  <c:v>687</c:v>
                </c:pt>
                <c:pt idx="32">
                  <c:v>682</c:v>
                </c:pt>
                <c:pt idx="33">
                  <c:v>699</c:v>
                </c:pt>
                <c:pt idx="34">
                  <c:v>678</c:v>
                </c:pt>
                <c:pt idx="35">
                  <c:v>669</c:v>
                </c:pt>
                <c:pt idx="36">
                  <c:v>656</c:v>
                </c:pt>
                <c:pt idx="37">
                  <c:v>646</c:v>
                </c:pt>
                <c:pt idx="38">
                  <c:v>615</c:v>
                </c:pt>
                <c:pt idx="39">
                  <c:v>593</c:v>
                </c:pt>
                <c:pt idx="40">
                  <c:v>551</c:v>
                </c:pt>
                <c:pt idx="41">
                  <c:v>519</c:v>
                </c:pt>
                <c:pt idx="42">
                  <c:v>488</c:v>
                </c:pt>
                <c:pt idx="43">
                  <c:v>444</c:v>
                </c:pt>
                <c:pt idx="44">
                  <c:v>407</c:v>
                </c:pt>
                <c:pt idx="45">
                  <c:v>369</c:v>
                </c:pt>
                <c:pt idx="46">
                  <c:v>329</c:v>
                </c:pt>
                <c:pt idx="47">
                  <c:v>302</c:v>
                </c:pt>
                <c:pt idx="48">
                  <c:v>272</c:v>
                </c:pt>
                <c:pt idx="49">
                  <c:v>258</c:v>
                </c:pt>
                <c:pt idx="50">
                  <c:v>238</c:v>
                </c:pt>
                <c:pt idx="51">
                  <c:v>220</c:v>
                </c:pt>
                <c:pt idx="52">
                  <c:v>212</c:v>
                </c:pt>
                <c:pt idx="53">
                  <c:v>220</c:v>
                </c:pt>
                <c:pt idx="54">
                  <c:v>207</c:v>
                </c:pt>
                <c:pt idx="55">
                  <c:v>231</c:v>
                </c:pt>
                <c:pt idx="56">
                  <c:v>238</c:v>
                </c:pt>
                <c:pt idx="57">
                  <c:v>253</c:v>
                </c:pt>
                <c:pt idx="58">
                  <c:v>299</c:v>
                </c:pt>
                <c:pt idx="59">
                  <c:v>326</c:v>
                </c:pt>
                <c:pt idx="60">
                  <c:v>357</c:v>
                </c:pt>
                <c:pt idx="61">
                  <c:v>389</c:v>
                </c:pt>
                <c:pt idx="62">
                  <c:v>420</c:v>
                </c:pt>
                <c:pt idx="63">
                  <c:v>470</c:v>
                </c:pt>
                <c:pt idx="64">
                  <c:v>500</c:v>
                </c:pt>
                <c:pt idx="65">
                  <c:v>519</c:v>
                </c:pt>
                <c:pt idx="66">
                  <c:v>556</c:v>
                </c:pt>
                <c:pt idx="67">
                  <c:v>589</c:v>
                </c:pt>
                <c:pt idx="68">
                  <c:v>613</c:v>
                </c:pt>
                <c:pt idx="69">
                  <c:v>638</c:v>
                </c:pt>
                <c:pt idx="70">
                  <c:v>652</c:v>
                </c:pt>
                <c:pt idx="71">
                  <c:v>659</c:v>
                </c:pt>
                <c:pt idx="72">
                  <c:v>652</c:v>
                </c:pt>
                <c:pt idx="73">
                  <c:v>680</c:v>
                </c:pt>
                <c:pt idx="74">
                  <c:v>672</c:v>
                </c:pt>
                <c:pt idx="75">
                  <c:v>671</c:v>
                </c:pt>
                <c:pt idx="76">
                  <c:v>666</c:v>
                </c:pt>
                <c:pt idx="77">
                  <c:v>661</c:v>
                </c:pt>
                <c:pt idx="78">
                  <c:v>646</c:v>
                </c:pt>
                <c:pt idx="79">
                  <c:v>627</c:v>
                </c:pt>
                <c:pt idx="80">
                  <c:v>604</c:v>
                </c:pt>
                <c:pt idx="81">
                  <c:v>584</c:v>
                </c:pt>
                <c:pt idx="82">
                  <c:v>553</c:v>
                </c:pt>
                <c:pt idx="83">
                  <c:v>514</c:v>
                </c:pt>
                <c:pt idx="84">
                  <c:v>486</c:v>
                </c:pt>
                <c:pt idx="85">
                  <c:v>453</c:v>
                </c:pt>
                <c:pt idx="86">
                  <c:v>413</c:v>
                </c:pt>
                <c:pt idx="87">
                  <c:v>378</c:v>
                </c:pt>
                <c:pt idx="88">
                  <c:v>339</c:v>
                </c:pt>
                <c:pt idx="89">
                  <c:v>316</c:v>
                </c:pt>
                <c:pt idx="90">
                  <c:v>285</c:v>
                </c:pt>
                <c:pt idx="91">
                  <c:v>262</c:v>
                </c:pt>
                <c:pt idx="92">
                  <c:v>256</c:v>
                </c:pt>
                <c:pt idx="93">
                  <c:v>238</c:v>
                </c:pt>
                <c:pt idx="94">
                  <c:v>222</c:v>
                </c:pt>
                <c:pt idx="95">
                  <c:v>224</c:v>
                </c:pt>
                <c:pt idx="96">
                  <c:v>222</c:v>
                </c:pt>
                <c:pt idx="97">
                  <c:v>219</c:v>
                </c:pt>
                <c:pt idx="98">
                  <c:v>230</c:v>
                </c:pt>
                <c:pt idx="99">
                  <c:v>235</c:v>
                </c:pt>
                <c:pt idx="100">
                  <c:v>259</c:v>
                </c:pt>
                <c:pt idx="101">
                  <c:v>273</c:v>
                </c:pt>
                <c:pt idx="102">
                  <c:v>305</c:v>
                </c:pt>
                <c:pt idx="103">
                  <c:v>319</c:v>
                </c:pt>
                <c:pt idx="104">
                  <c:v>355</c:v>
                </c:pt>
                <c:pt idx="105">
                  <c:v>390</c:v>
                </c:pt>
                <c:pt idx="106">
                  <c:v>426</c:v>
                </c:pt>
                <c:pt idx="107">
                  <c:v>463</c:v>
                </c:pt>
                <c:pt idx="108">
                  <c:v>490</c:v>
                </c:pt>
                <c:pt idx="109">
                  <c:v>525</c:v>
                </c:pt>
                <c:pt idx="110">
                  <c:v>566</c:v>
                </c:pt>
                <c:pt idx="111">
                  <c:v>596</c:v>
                </c:pt>
                <c:pt idx="112">
                  <c:v>601</c:v>
                </c:pt>
                <c:pt idx="113">
                  <c:v>630</c:v>
                </c:pt>
                <c:pt idx="114">
                  <c:v>645</c:v>
                </c:pt>
                <c:pt idx="115">
                  <c:v>652</c:v>
                </c:pt>
                <c:pt idx="116">
                  <c:v>657</c:v>
                </c:pt>
                <c:pt idx="117">
                  <c:v>665</c:v>
                </c:pt>
                <c:pt idx="118">
                  <c:v>666</c:v>
                </c:pt>
                <c:pt idx="119">
                  <c:v>665</c:v>
                </c:pt>
                <c:pt idx="120">
                  <c:v>654</c:v>
                </c:pt>
                <c:pt idx="121">
                  <c:v>635</c:v>
                </c:pt>
                <c:pt idx="122">
                  <c:v>632</c:v>
                </c:pt>
                <c:pt idx="123">
                  <c:v>595</c:v>
                </c:pt>
                <c:pt idx="124">
                  <c:v>572</c:v>
                </c:pt>
                <c:pt idx="125">
                  <c:v>546</c:v>
                </c:pt>
                <c:pt idx="126">
                  <c:v>515</c:v>
                </c:pt>
                <c:pt idx="127">
                  <c:v>485</c:v>
                </c:pt>
                <c:pt idx="128">
                  <c:v>453</c:v>
                </c:pt>
                <c:pt idx="129">
                  <c:v>419</c:v>
                </c:pt>
                <c:pt idx="130">
                  <c:v>383</c:v>
                </c:pt>
                <c:pt idx="131">
                  <c:v>341</c:v>
                </c:pt>
                <c:pt idx="132">
                  <c:v>313</c:v>
                </c:pt>
                <c:pt idx="133">
                  <c:v>291</c:v>
                </c:pt>
                <c:pt idx="134">
                  <c:v>274</c:v>
                </c:pt>
                <c:pt idx="135">
                  <c:v>261</c:v>
                </c:pt>
                <c:pt idx="136">
                  <c:v>258</c:v>
                </c:pt>
                <c:pt idx="137">
                  <c:v>240</c:v>
                </c:pt>
                <c:pt idx="138">
                  <c:v>236</c:v>
                </c:pt>
                <c:pt idx="139">
                  <c:v>232</c:v>
                </c:pt>
                <c:pt idx="140">
                  <c:v>244</c:v>
                </c:pt>
                <c:pt idx="141">
                  <c:v>259</c:v>
                </c:pt>
                <c:pt idx="142">
                  <c:v>269</c:v>
                </c:pt>
                <c:pt idx="143">
                  <c:v>279</c:v>
                </c:pt>
                <c:pt idx="144">
                  <c:v>311</c:v>
                </c:pt>
                <c:pt idx="145">
                  <c:v>332</c:v>
                </c:pt>
                <c:pt idx="146">
                  <c:v>369</c:v>
                </c:pt>
                <c:pt idx="147">
                  <c:v>404</c:v>
                </c:pt>
                <c:pt idx="148">
                  <c:v>426</c:v>
                </c:pt>
                <c:pt idx="149">
                  <c:v>466</c:v>
                </c:pt>
                <c:pt idx="150">
                  <c:v>494</c:v>
                </c:pt>
                <c:pt idx="151">
                  <c:v>528</c:v>
                </c:pt>
                <c:pt idx="152">
                  <c:v>555</c:v>
                </c:pt>
                <c:pt idx="153">
                  <c:v>578</c:v>
                </c:pt>
                <c:pt idx="154">
                  <c:v>604</c:v>
                </c:pt>
                <c:pt idx="155">
                  <c:v>627</c:v>
                </c:pt>
                <c:pt idx="156">
                  <c:v>627</c:v>
                </c:pt>
                <c:pt idx="157">
                  <c:v>640</c:v>
                </c:pt>
                <c:pt idx="158">
                  <c:v>650</c:v>
                </c:pt>
                <c:pt idx="159">
                  <c:v>673</c:v>
                </c:pt>
                <c:pt idx="160">
                  <c:v>655</c:v>
                </c:pt>
                <c:pt idx="161">
                  <c:v>668</c:v>
                </c:pt>
                <c:pt idx="162">
                  <c:v>644</c:v>
                </c:pt>
                <c:pt idx="163">
                  <c:v>623</c:v>
                </c:pt>
                <c:pt idx="164">
                  <c:v>609</c:v>
                </c:pt>
                <c:pt idx="165">
                  <c:v>592</c:v>
                </c:pt>
                <c:pt idx="166">
                  <c:v>567</c:v>
                </c:pt>
                <c:pt idx="167">
                  <c:v>539</c:v>
                </c:pt>
                <c:pt idx="168">
                  <c:v>503</c:v>
                </c:pt>
                <c:pt idx="169">
                  <c:v>471</c:v>
                </c:pt>
                <c:pt idx="170">
                  <c:v>444</c:v>
                </c:pt>
                <c:pt idx="171">
                  <c:v>418</c:v>
                </c:pt>
                <c:pt idx="172">
                  <c:v>374</c:v>
                </c:pt>
                <c:pt idx="173">
                  <c:v>334</c:v>
                </c:pt>
                <c:pt idx="174">
                  <c:v>324</c:v>
                </c:pt>
                <c:pt idx="175">
                  <c:v>295</c:v>
                </c:pt>
                <c:pt idx="176">
                  <c:v>284</c:v>
                </c:pt>
                <c:pt idx="177">
                  <c:v>277</c:v>
                </c:pt>
                <c:pt idx="178">
                  <c:v>260</c:v>
                </c:pt>
                <c:pt idx="179">
                  <c:v>252</c:v>
                </c:pt>
                <c:pt idx="180">
                  <c:v>241</c:v>
                </c:pt>
                <c:pt idx="181">
                  <c:v>244</c:v>
                </c:pt>
                <c:pt idx="182">
                  <c:v>241</c:v>
                </c:pt>
                <c:pt idx="183">
                  <c:v>276</c:v>
                </c:pt>
                <c:pt idx="184">
                  <c:v>281</c:v>
                </c:pt>
                <c:pt idx="185">
                  <c:v>293</c:v>
                </c:pt>
                <c:pt idx="186">
                  <c:v>322</c:v>
                </c:pt>
                <c:pt idx="187">
                  <c:v>337</c:v>
                </c:pt>
                <c:pt idx="188">
                  <c:v>371</c:v>
                </c:pt>
                <c:pt idx="189">
                  <c:v>404</c:v>
                </c:pt>
                <c:pt idx="190">
                  <c:v>446</c:v>
                </c:pt>
                <c:pt idx="191">
                  <c:v>464</c:v>
                </c:pt>
                <c:pt idx="192">
                  <c:v>501</c:v>
                </c:pt>
                <c:pt idx="193">
                  <c:v>526</c:v>
                </c:pt>
                <c:pt idx="194">
                  <c:v>553</c:v>
                </c:pt>
                <c:pt idx="195">
                  <c:v>570</c:v>
                </c:pt>
                <c:pt idx="196">
                  <c:v>597</c:v>
                </c:pt>
                <c:pt idx="197">
                  <c:v>606</c:v>
                </c:pt>
                <c:pt idx="198">
                  <c:v>622</c:v>
                </c:pt>
                <c:pt idx="199">
                  <c:v>639</c:v>
                </c:pt>
                <c:pt idx="200">
                  <c:v>641</c:v>
                </c:pt>
                <c:pt idx="201">
                  <c:v>682</c:v>
                </c:pt>
                <c:pt idx="202">
                  <c:v>656</c:v>
                </c:pt>
                <c:pt idx="203">
                  <c:v>647</c:v>
                </c:pt>
                <c:pt idx="204">
                  <c:v>633</c:v>
                </c:pt>
                <c:pt idx="205">
                  <c:v>628</c:v>
                </c:pt>
                <c:pt idx="206">
                  <c:v>616</c:v>
                </c:pt>
                <c:pt idx="207">
                  <c:v>590</c:v>
                </c:pt>
                <c:pt idx="208">
                  <c:v>577</c:v>
                </c:pt>
                <c:pt idx="209">
                  <c:v>551</c:v>
                </c:pt>
                <c:pt idx="210">
                  <c:v>527</c:v>
                </c:pt>
                <c:pt idx="211">
                  <c:v>503</c:v>
                </c:pt>
                <c:pt idx="212">
                  <c:v>463</c:v>
                </c:pt>
                <c:pt idx="213">
                  <c:v>442</c:v>
                </c:pt>
                <c:pt idx="214">
                  <c:v>405</c:v>
                </c:pt>
                <c:pt idx="215">
                  <c:v>389</c:v>
                </c:pt>
                <c:pt idx="216">
                  <c:v>350</c:v>
                </c:pt>
                <c:pt idx="217">
                  <c:v>310</c:v>
                </c:pt>
                <c:pt idx="218">
                  <c:v>305</c:v>
                </c:pt>
                <c:pt idx="219">
                  <c:v>274</c:v>
                </c:pt>
                <c:pt idx="220">
                  <c:v>275</c:v>
                </c:pt>
                <c:pt idx="221">
                  <c:v>263</c:v>
                </c:pt>
                <c:pt idx="222">
                  <c:v>251</c:v>
                </c:pt>
                <c:pt idx="223">
                  <c:v>264</c:v>
                </c:pt>
                <c:pt idx="224">
                  <c:v>260</c:v>
                </c:pt>
                <c:pt idx="225">
                  <c:v>275</c:v>
                </c:pt>
                <c:pt idx="226">
                  <c:v>289</c:v>
                </c:pt>
                <c:pt idx="227">
                  <c:v>314</c:v>
                </c:pt>
                <c:pt idx="228">
                  <c:v>334</c:v>
                </c:pt>
                <c:pt idx="229">
                  <c:v>355</c:v>
                </c:pt>
                <c:pt idx="230">
                  <c:v>384</c:v>
                </c:pt>
                <c:pt idx="231">
                  <c:v>410</c:v>
                </c:pt>
                <c:pt idx="232">
                  <c:v>451</c:v>
                </c:pt>
                <c:pt idx="233">
                  <c:v>473</c:v>
                </c:pt>
                <c:pt idx="234">
                  <c:v>501</c:v>
                </c:pt>
                <c:pt idx="235">
                  <c:v>528</c:v>
                </c:pt>
                <c:pt idx="236">
                  <c:v>558</c:v>
                </c:pt>
                <c:pt idx="237">
                  <c:v>579</c:v>
                </c:pt>
                <c:pt idx="238">
                  <c:v>588</c:v>
                </c:pt>
                <c:pt idx="239">
                  <c:v>610</c:v>
                </c:pt>
                <c:pt idx="240">
                  <c:v>621</c:v>
                </c:pt>
                <c:pt idx="241">
                  <c:v>625</c:v>
                </c:pt>
                <c:pt idx="242">
                  <c:v>642</c:v>
                </c:pt>
                <c:pt idx="243">
                  <c:v>639</c:v>
                </c:pt>
                <c:pt idx="244">
                  <c:v>656</c:v>
                </c:pt>
                <c:pt idx="245">
                  <c:v>636</c:v>
                </c:pt>
                <c:pt idx="246">
                  <c:v>612</c:v>
                </c:pt>
                <c:pt idx="247">
                  <c:v>607</c:v>
                </c:pt>
                <c:pt idx="248">
                  <c:v>587</c:v>
                </c:pt>
                <c:pt idx="249">
                  <c:v>563</c:v>
                </c:pt>
                <c:pt idx="250">
                  <c:v>539</c:v>
                </c:pt>
                <c:pt idx="251">
                  <c:v>518</c:v>
                </c:pt>
                <c:pt idx="252">
                  <c:v>491</c:v>
                </c:pt>
                <c:pt idx="253">
                  <c:v>452</c:v>
                </c:pt>
                <c:pt idx="254">
                  <c:v>435</c:v>
                </c:pt>
                <c:pt idx="255">
                  <c:v>406</c:v>
                </c:pt>
                <c:pt idx="256">
                  <c:v>364</c:v>
                </c:pt>
                <c:pt idx="257">
                  <c:v>346</c:v>
                </c:pt>
                <c:pt idx="258">
                  <c:v>325</c:v>
                </c:pt>
                <c:pt idx="259">
                  <c:v>305</c:v>
                </c:pt>
                <c:pt idx="260">
                  <c:v>292</c:v>
                </c:pt>
                <c:pt idx="261">
                  <c:v>277</c:v>
                </c:pt>
                <c:pt idx="262">
                  <c:v>269</c:v>
                </c:pt>
                <c:pt idx="263">
                  <c:v>255</c:v>
                </c:pt>
                <c:pt idx="264">
                  <c:v>258</c:v>
                </c:pt>
                <c:pt idx="265">
                  <c:v>275</c:v>
                </c:pt>
                <c:pt idx="266">
                  <c:v>278</c:v>
                </c:pt>
                <c:pt idx="267">
                  <c:v>286</c:v>
                </c:pt>
                <c:pt idx="268">
                  <c:v>312</c:v>
                </c:pt>
                <c:pt idx="269">
                  <c:v>320</c:v>
                </c:pt>
                <c:pt idx="270">
                  <c:v>342</c:v>
                </c:pt>
                <c:pt idx="271">
                  <c:v>367</c:v>
                </c:pt>
                <c:pt idx="272">
                  <c:v>393</c:v>
                </c:pt>
                <c:pt idx="273">
                  <c:v>416</c:v>
                </c:pt>
                <c:pt idx="274">
                  <c:v>451</c:v>
                </c:pt>
                <c:pt idx="275">
                  <c:v>477</c:v>
                </c:pt>
                <c:pt idx="276">
                  <c:v>507</c:v>
                </c:pt>
                <c:pt idx="277">
                  <c:v>526</c:v>
                </c:pt>
                <c:pt idx="278">
                  <c:v>559</c:v>
                </c:pt>
                <c:pt idx="279">
                  <c:v>574</c:v>
                </c:pt>
                <c:pt idx="280">
                  <c:v>584</c:v>
                </c:pt>
                <c:pt idx="281">
                  <c:v>600</c:v>
                </c:pt>
                <c:pt idx="282">
                  <c:v>621</c:v>
                </c:pt>
                <c:pt idx="283">
                  <c:v>614</c:v>
                </c:pt>
                <c:pt idx="284">
                  <c:v>624</c:v>
                </c:pt>
                <c:pt idx="285">
                  <c:v>633</c:v>
                </c:pt>
                <c:pt idx="286">
                  <c:v>628</c:v>
                </c:pt>
                <c:pt idx="287">
                  <c:v>623</c:v>
                </c:pt>
                <c:pt idx="288">
                  <c:v>612</c:v>
                </c:pt>
                <c:pt idx="289">
                  <c:v>610</c:v>
                </c:pt>
                <c:pt idx="290">
                  <c:v>594</c:v>
                </c:pt>
                <c:pt idx="291">
                  <c:v>574</c:v>
                </c:pt>
                <c:pt idx="292">
                  <c:v>561</c:v>
                </c:pt>
                <c:pt idx="293">
                  <c:v>530</c:v>
                </c:pt>
                <c:pt idx="294">
                  <c:v>507</c:v>
                </c:pt>
                <c:pt idx="295">
                  <c:v>481</c:v>
                </c:pt>
                <c:pt idx="296">
                  <c:v>464</c:v>
                </c:pt>
                <c:pt idx="297">
                  <c:v>418</c:v>
                </c:pt>
                <c:pt idx="298">
                  <c:v>389</c:v>
                </c:pt>
                <c:pt idx="299">
                  <c:v>371</c:v>
                </c:pt>
                <c:pt idx="300">
                  <c:v>348</c:v>
                </c:pt>
                <c:pt idx="301">
                  <c:v>317</c:v>
                </c:pt>
                <c:pt idx="302">
                  <c:v>310</c:v>
                </c:pt>
                <c:pt idx="303">
                  <c:v>286</c:v>
                </c:pt>
                <c:pt idx="304">
                  <c:v>293</c:v>
                </c:pt>
                <c:pt idx="305">
                  <c:v>271</c:v>
                </c:pt>
                <c:pt idx="306">
                  <c:v>274</c:v>
                </c:pt>
                <c:pt idx="307">
                  <c:v>276</c:v>
                </c:pt>
                <c:pt idx="308">
                  <c:v>284</c:v>
                </c:pt>
                <c:pt idx="309">
                  <c:v>278</c:v>
                </c:pt>
                <c:pt idx="310">
                  <c:v>295</c:v>
                </c:pt>
                <c:pt idx="311">
                  <c:v>309</c:v>
                </c:pt>
                <c:pt idx="312">
                  <c:v>327</c:v>
                </c:pt>
                <c:pt idx="313">
                  <c:v>345</c:v>
                </c:pt>
                <c:pt idx="314">
                  <c:v>378</c:v>
                </c:pt>
                <c:pt idx="315">
                  <c:v>399</c:v>
                </c:pt>
                <c:pt idx="316">
                  <c:v>432</c:v>
                </c:pt>
                <c:pt idx="317">
                  <c:v>463</c:v>
                </c:pt>
                <c:pt idx="318">
                  <c:v>487</c:v>
                </c:pt>
                <c:pt idx="319">
                  <c:v>518</c:v>
                </c:pt>
                <c:pt idx="320">
                  <c:v>528</c:v>
                </c:pt>
                <c:pt idx="321">
                  <c:v>556</c:v>
                </c:pt>
                <c:pt idx="322">
                  <c:v>574</c:v>
                </c:pt>
                <c:pt idx="323">
                  <c:v>587</c:v>
                </c:pt>
                <c:pt idx="324">
                  <c:v>595</c:v>
                </c:pt>
                <c:pt idx="325">
                  <c:v>600</c:v>
                </c:pt>
                <c:pt idx="326">
                  <c:v>612</c:v>
                </c:pt>
                <c:pt idx="327">
                  <c:v>621</c:v>
                </c:pt>
                <c:pt idx="328">
                  <c:v>623</c:v>
                </c:pt>
                <c:pt idx="329">
                  <c:v>616</c:v>
                </c:pt>
                <c:pt idx="330">
                  <c:v>609</c:v>
                </c:pt>
                <c:pt idx="331">
                  <c:v>605</c:v>
                </c:pt>
                <c:pt idx="332">
                  <c:v>591</c:v>
                </c:pt>
                <c:pt idx="333">
                  <c:v>577</c:v>
                </c:pt>
              </c:numCache>
            </c:numRef>
          </c:val>
        </c:ser>
        <c:ser>
          <c:idx val="1"/>
          <c:order val="1"/>
          <c:tx>
            <c:v>Position y</c:v>
          </c:tx>
          <c:spPr>
            <a:ln>
              <a:solidFill>
                <a:schemeClr val="accent2">
                  <a:lumMod val="75000"/>
                </a:schemeClr>
              </a:solidFill>
            </a:ln>
          </c:spPr>
          <c:marker>
            <c:symbol val="diamond"/>
            <c:size val="3"/>
            <c:spPr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rgbClr val="C0504D">
                    <a:lumMod val="75000"/>
                  </a:srgbClr>
                </a:solidFill>
              </a:ln>
            </c:spPr>
          </c:marker>
          <c:val>
            <c:numRef>
              <c:f>Schema_Position!$B$1:$B$334</c:f>
              <c:numCache>
                <c:formatCode>General</c:formatCode>
                <c:ptCount val="334"/>
                <c:pt idx="0">
                  <c:v>342</c:v>
                </c:pt>
                <c:pt idx="1">
                  <c:v>336</c:v>
                </c:pt>
                <c:pt idx="2">
                  <c:v>330</c:v>
                </c:pt>
                <c:pt idx="3">
                  <c:v>331</c:v>
                </c:pt>
                <c:pt idx="4">
                  <c:v>318</c:v>
                </c:pt>
                <c:pt idx="5">
                  <c:v>300</c:v>
                </c:pt>
                <c:pt idx="6">
                  <c:v>297</c:v>
                </c:pt>
                <c:pt idx="7">
                  <c:v>280</c:v>
                </c:pt>
                <c:pt idx="8">
                  <c:v>266</c:v>
                </c:pt>
                <c:pt idx="9">
                  <c:v>250</c:v>
                </c:pt>
                <c:pt idx="10">
                  <c:v>257</c:v>
                </c:pt>
                <c:pt idx="11">
                  <c:v>255</c:v>
                </c:pt>
                <c:pt idx="12">
                  <c:v>266</c:v>
                </c:pt>
                <c:pt idx="13">
                  <c:v>296</c:v>
                </c:pt>
                <c:pt idx="14">
                  <c:v>292</c:v>
                </c:pt>
                <c:pt idx="15">
                  <c:v>318</c:v>
                </c:pt>
                <c:pt idx="16">
                  <c:v>314</c:v>
                </c:pt>
                <c:pt idx="17">
                  <c:v>333</c:v>
                </c:pt>
                <c:pt idx="18">
                  <c:v>342</c:v>
                </c:pt>
                <c:pt idx="19">
                  <c:v>340</c:v>
                </c:pt>
                <c:pt idx="20">
                  <c:v>344</c:v>
                </c:pt>
                <c:pt idx="21">
                  <c:v>345</c:v>
                </c:pt>
                <c:pt idx="22">
                  <c:v>343</c:v>
                </c:pt>
                <c:pt idx="23">
                  <c:v>343</c:v>
                </c:pt>
                <c:pt idx="24">
                  <c:v>333</c:v>
                </c:pt>
                <c:pt idx="25">
                  <c:v>328</c:v>
                </c:pt>
                <c:pt idx="26">
                  <c:v>311</c:v>
                </c:pt>
                <c:pt idx="27">
                  <c:v>316</c:v>
                </c:pt>
                <c:pt idx="28">
                  <c:v>291</c:v>
                </c:pt>
                <c:pt idx="29">
                  <c:v>284</c:v>
                </c:pt>
                <c:pt idx="30">
                  <c:v>276</c:v>
                </c:pt>
                <c:pt idx="31">
                  <c:v>268</c:v>
                </c:pt>
                <c:pt idx="32">
                  <c:v>257</c:v>
                </c:pt>
                <c:pt idx="33">
                  <c:v>277</c:v>
                </c:pt>
                <c:pt idx="34">
                  <c:v>276</c:v>
                </c:pt>
                <c:pt idx="35">
                  <c:v>284</c:v>
                </c:pt>
                <c:pt idx="36">
                  <c:v>296</c:v>
                </c:pt>
                <c:pt idx="37">
                  <c:v>302</c:v>
                </c:pt>
                <c:pt idx="38">
                  <c:v>318</c:v>
                </c:pt>
                <c:pt idx="39">
                  <c:v>323</c:v>
                </c:pt>
                <c:pt idx="40">
                  <c:v>335</c:v>
                </c:pt>
                <c:pt idx="41">
                  <c:v>346</c:v>
                </c:pt>
                <c:pt idx="42">
                  <c:v>350</c:v>
                </c:pt>
                <c:pt idx="43">
                  <c:v>340</c:v>
                </c:pt>
                <c:pt idx="44">
                  <c:v>349</c:v>
                </c:pt>
                <c:pt idx="45">
                  <c:v>337</c:v>
                </c:pt>
                <c:pt idx="46">
                  <c:v>330</c:v>
                </c:pt>
                <c:pt idx="47">
                  <c:v>325</c:v>
                </c:pt>
                <c:pt idx="48">
                  <c:v>319</c:v>
                </c:pt>
                <c:pt idx="49">
                  <c:v>312</c:v>
                </c:pt>
                <c:pt idx="50">
                  <c:v>299</c:v>
                </c:pt>
                <c:pt idx="51">
                  <c:v>286</c:v>
                </c:pt>
                <c:pt idx="52">
                  <c:v>264</c:v>
                </c:pt>
                <c:pt idx="53">
                  <c:v>265</c:v>
                </c:pt>
                <c:pt idx="54">
                  <c:v>274</c:v>
                </c:pt>
                <c:pt idx="55">
                  <c:v>298</c:v>
                </c:pt>
                <c:pt idx="56">
                  <c:v>310</c:v>
                </c:pt>
                <c:pt idx="57">
                  <c:v>318</c:v>
                </c:pt>
                <c:pt idx="58">
                  <c:v>324</c:v>
                </c:pt>
                <c:pt idx="59">
                  <c:v>341</c:v>
                </c:pt>
                <c:pt idx="60">
                  <c:v>334</c:v>
                </c:pt>
                <c:pt idx="61">
                  <c:v>342</c:v>
                </c:pt>
                <c:pt idx="62">
                  <c:v>341</c:v>
                </c:pt>
                <c:pt idx="63">
                  <c:v>350</c:v>
                </c:pt>
                <c:pt idx="64">
                  <c:v>351</c:v>
                </c:pt>
                <c:pt idx="65">
                  <c:v>344</c:v>
                </c:pt>
                <c:pt idx="66">
                  <c:v>334</c:v>
                </c:pt>
                <c:pt idx="67">
                  <c:v>334</c:v>
                </c:pt>
                <c:pt idx="68">
                  <c:v>320</c:v>
                </c:pt>
                <c:pt idx="69">
                  <c:v>304</c:v>
                </c:pt>
                <c:pt idx="70">
                  <c:v>305</c:v>
                </c:pt>
                <c:pt idx="71">
                  <c:v>289</c:v>
                </c:pt>
                <c:pt idx="72">
                  <c:v>281</c:v>
                </c:pt>
                <c:pt idx="73">
                  <c:v>280</c:v>
                </c:pt>
                <c:pt idx="74">
                  <c:v>272</c:v>
                </c:pt>
                <c:pt idx="75">
                  <c:v>275</c:v>
                </c:pt>
                <c:pt idx="76">
                  <c:v>277</c:v>
                </c:pt>
                <c:pt idx="77">
                  <c:v>286</c:v>
                </c:pt>
                <c:pt idx="78">
                  <c:v>302</c:v>
                </c:pt>
                <c:pt idx="79">
                  <c:v>312</c:v>
                </c:pt>
                <c:pt idx="80">
                  <c:v>317</c:v>
                </c:pt>
                <c:pt idx="81">
                  <c:v>335</c:v>
                </c:pt>
                <c:pt idx="82">
                  <c:v>333</c:v>
                </c:pt>
                <c:pt idx="83">
                  <c:v>345</c:v>
                </c:pt>
                <c:pt idx="84">
                  <c:v>347</c:v>
                </c:pt>
                <c:pt idx="85">
                  <c:v>342</c:v>
                </c:pt>
                <c:pt idx="86">
                  <c:v>353</c:v>
                </c:pt>
                <c:pt idx="87">
                  <c:v>344</c:v>
                </c:pt>
                <c:pt idx="88">
                  <c:v>335</c:v>
                </c:pt>
                <c:pt idx="89">
                  <c:v>326</c:v>
                </c:pt>
                <c:pt idx="90">
                  <c:v>333</c:v>
                </c:pt>
                <c:pt idx="91">
                  <c:v>311</c:v>
                </c:pt>
                <c:pt idx="92">
                  <c:v>295</c:v>
                </c:pt>
                <c:pt idx="93">
                  <c:v>288</c:v>
                </c:pt>
                <c:pt idx="94">
                  <c:v>288</c:v>
                </c:pt>
                <c:pt idx="95">
                  <c:v>275</c:v>
                </c:pt>
                <c:pt idx="96">
                  <c:v>274</c:v>
                </c:pt>
                <c:pt idx="97">
                  <c:v>277</c:v>
                </c:pt>
                <c:pt idx="98">
                  <c:v>269</c:v>
                </c:pt>
                <c:pt idx="99">
                  <c:v>294</c:v>
                </c:pt>
                <c:pt idx="100">
                  <c:v>309</c:v>
                </c:pt>
                <c:pt idx="101">
                  <c:v>322</c:v>
                </c:pt>
                <c:pt idx="102">
                  <c:v>339</c:v>
                </c:pt>
                <c:pt idx="103">
                  <c:v>338</c:v>
                </c:pt>
                <c:pt idx="104">
                  <c:v>341</c:v>
                </c:pt>
                <c:pt idx="105">
                  <c:v>349</c:v>
                </c:pt>
                <c:pt idx="106">
                  <c:v>346</c:v>
                </c:pt>
                <c:pt idx="107">
                  <c:v>346</c:v>
                </c:pt>
                <c:pt idx="108">
                  <c:v>345</c:v>
                </c:pt>
                <c:pt idx="109">
                  <c:v>336</c:v>
                </c:pt>
                <c:pt idx="110">
                  <c:v>328</c:v>
                </c:pt>
                <c:pt idx="111">
                  <c:v>322</c:v>
                </c:pt>
                <c:pt idx="112">
                  <c:v>326</c:v>
                </c:pt>
                <c:pt idx="113">
                  <c:v>308</c:v>
                </c:pt>
                <c:pt idx="114">
                  <c:v>297</c:v>
                </c:pt>
                <c:pt idx="115">
                  <c:v>296</c:v>
                </c:pt>
                <c:pt idx="116">
                  <c:v>285</c:v>
                </c:pt>
                <c:pt idx="117">
                  <c:v>283</c:v>
                </c:pt>
                <c:pt idx="118">
                  <c:v>286</c:v>
                </c:pt>
                <c:pt idx="119">
                  <c:v>268</c:v>
                </c:pt>
                <c:pt idx="120">
                  <c:v>297</c:v>
                </c:pt>
                <c:pt idx="121">
                  <c:v>304</c:v>
                </c:pt>
                <c:pt idx="122">
                  <c:v>312</c:v>
                </c:pt>
                <c:pt idx="123">
                  <c:v>331</c:v>
                </c:pt>
                <c:pt idx="124">
                  <c:v>325</c:v>
                </c:pt>
                <c:pt idx="125">
                  <c:v>340</c:v>
                </c:pt>
                <c:pt idx="126">
                  <c:v>345</c:v>
                </c:pt>
                <c:pt idx="127">
                  <c:v>337</c:v>
                </c:pt>
                <c:pt idx="128">
                  <c:v>343</c:v>
                </c:pt>
                <c:pt idx="129">
                  <c:v>346</c:v>
                </c:pt>
                <c:pt idx="130">
                  <c:v>339</c:v>
                </c:pt>
                <c:pt idx="131">
                  <c:v>341</c:v>
                </c:pt>
                <c:pt idx="132">
                  <c:v>335</c:v>
                </c:pt>
                <c:pt idx="133">
                  <c:v>327</c:v>
                </c:pt>
                <c:pt idx="134">
                  <c:v>327</c:v>
                </c:pt>
                <c:pt idx="135">
                  <c:v>306</c:v>
                </c:pt>
                <c:pt idx="136">
                  <c:v>296</c:v>
                </c:pt>
                <c:pt idx="137">
                  <c:v>281</c:v>
                </c:pt>
                <c:pt idx="138">
                  <c:v>284</c:v>
                </c:pt>
                <c:pt idx="139">
                  <c:v>280</c:v>
                </c:pt>
                <c:pt idx="140">
                  <c:v>293</c:v>
                </c:pt>
                <c:pt idx="141">
                  <c:v>298</c:v>
                </c:pt>
                <c:pt idx="142">
                  <c:v>311</c:v>
                </c:pt>
                <c:pt idx="143">
                  <c:v>322</c:v>
                </c:pt>
                <c:pt idx="144">
                  <c:v>328</c:v>
                </c:pt>
                <c:pt idx="145">
                  <c:v>338</c:v>
                </c:pt>
                <c:pt idx="146">
                  <c:v>339</c:v>
                </c:pt>
                <c:pt idx="147">
                  <c:v>348</c:v>
                </c:pt>
                <c:pt idx="148">
                  <c:v>343</c:v>
                </c:pt>
                <c:pt idx="149">
                  <c:v>350</c:v>
                </c:pt>
                <c:pt idx="150">
                  <c:v>348</c:v>
                </c:pt>
                <c:pt idx="151">
                  <c:v>345</c:v>
                </c:pt>
                <c:pt idx="152">
                  <c:v>340</c:v>
                </c:pt>
                <c:pt idx="153">
                  <c:v>337</c:v>
                </c:pt>
                <c:pt idx="154">
                  <c:v>313</c:v>
                </c:pt>
                <c:pt idx="155">
                  <c:v>317</c:v>
                </c:pt>
                <c:pt idx="156">
                  <c:v>304</c:v>
                </c:pt>
                <c:pt idx="157">
                  <c:v>299</c:v>
                </c:pt>
                <c:pt idx="158">
                  <c:v>286</c:v>
                </c:pt>
                <c:pt idx="159">
                  <c:v>297</c:v>
                </c:pt>
                <c:pt idx="160">
                  <c:v>290</c:v>
                </c:pt>
                <c:pt idx="161">
                  <c:v>301</c:v>
                </c:pt>
                <c:pt idx="162">
                  <c:v>305</c:v>
                </c:pt>
                <c:pt idx="163">
                  <c:v>315</c:v>
                </c:pt>
                <c:pt idx="164">
                  <c:v>317</c:v>
                </c:pt>
                <c:pt idx="165">
                  <c:v>320</c:v>
                </c:pt>
                <c:pt idx="166">
                  <c:v>336</c:v>
                </c:pt>
                <c:pt idx="167">
                  <c:v>342</c:v>
                </c:pt>
                <c:pt idx="168">
                  <c:v>341</c:v>
                </c:pt>
                <c:pt idx="169">
                  <c:v>351</c:v>
                </c:pt>
                <c:pt idx="170">
                  <c:v>341</c:v>
                </c:pt>
                <c:pt idx="171">
                  <c:v>345</c:v>
                </c:pt>
                <c:pt idx="172">
                  <c:v>342</c:v>
                </c:pt>
                <c:pt idx="173">
                  <c:v>349</c:v>
                </c:pt>
                <c:pt idx="174">
                  <c:v>331</c:v>
                </c:pt>
                <c:pt idx="175">
                  <c:v>327</c:v>
                </c:pt>
                <c:pt idx="176">
                  <c:v>309</c:v>
                </c:pt>
                <c:pt idx="177">
                  <c:v>322</c:v>
                </c:pt>
                <c:pt idx="178">
                  <c:v>329</c:v>
                </c:pt>
                <c:pt idx="179">
                  <c:v>296</c:v>
                </c:pt>
                <c:pt idx="180">
                  <c:v>303</c:v>
                </c:pt>
                <c:pt idx="181">
                  <c:v>287</c:v>
                </c:pt>
                <c:pt idx="182">
                  <c:v>286</c:v>
                </c:pt>
                <c:pt idx="183">
                  <c:v>311</c:v>
                </c:pt>
                <c:pt idx="184">
                  <c:v>306</c:v>
                </c:pt>
                <c:pt idx="185">
                  <c:v>323</c:v>
                </c:pt>
                <c:pt idx="186">
                  <c:v>334</c:v>
                </c:pt>
                <c:pt idx="187">
                  <c:v>342</c:v>
                </c:pt>
                <c:pt idx="188">
                  <c:v>350</c:v>
                </c:pt>
                <c:pt idx="189">
                  <c:v>344</c:v>
                </c:pt>
                <c:pt idx="190">
                  <c:v>344</c:v>
                </c:pt>
                <c:pt idx="191">
                  <c:v>349</c:v>
                </c:pt>
                <c:pt idx="192">
                  <c:v>339</c:v>
                </c:pt>
                <c:pt idx="193">
                  <c:v>344</c:v>
                </c:pt>
                <c:pt idx="194">
                  <c:v>328</c:v>
                </c:pt>
                <c:pt idx="195">
                  <c:v>339</c:v>
                </c:pt>
                <c:pt idx="196">
                  <c:v>323</c:v>
                </c:pt>
                <c:pt idx="197">
                  <c:v>326</c:v>
                </c:pt>
                <c:pt idx="198">
                  <c:v>307</c:v>
                </c:pt>
                <c:pt idx="199">
                  <c:v>302</c:v>
                </c:pt>
                <c:pt idx="200">
                  <c:v>303</c:v>
                </c:pt>
                <c:pt idx="201">
                  <c:v>310</c:v>
                </c:pt>
                <c:pt idx="202">
                  <c:v>295</c:v>
                </c:pt>
                <c:pt idx="203">
                  <c:v>280</c:v>
                </c:pt>
                <c:pt idx="204">
                  <c:v>303</c:v>
                </c:pt>
                <c:pt idx="205">
                  <c:v>304</c:v>
                </c:pt>
                <c:pt idx="206">
                  <c:v>315</c:v>
                </c:pt>
                <c:pt idx="207">
                  <c:v>320</c:v>
                </c:pt>
                <c:pt idx="208">
                  <c:v>331</c:v>
                </c:pt>
                <c:pt idx="209">
                  <c:v>341</c:v>
                </c:pt>
                <c:pt idx="210">
                  <c:v>337</c:v>
                </c:pt>
                <c:pt idx="211">
                  <c:v>344</c:v>
                </c:pt>
                <c:pt idx="212">
                  <c:v>349</c:v>
                </c:pt>
                <c:pt idx="213">
                  <c:v>345</c:v>
                </c:pt>
                <c:pt idx="214">
                  <c:v>340</c:v>
                </c:pt>
                <c:pt idx="215">
                  <c:v>351</c:v>
                </c:pt>
                <c:pt idx="216">
                  <c:v>339</c:v>
                </c:pt>
                <c:pt idx="217">
                  <c:v>343</c:v>
                </c:pt>
                <c:pt idx="218">
                  <c:v>328</c:v>
                </c:pt>
                <c:pt idx="219">
                  <c:v>316</c:v>
                </c:pt>
                <c:pt idx="220">
                  <c:v>302</c:v>
                </c:pt>
                <c:pt idx="221">
                  <c:v>306</c:v>
                </c:pt>
                <c:pt idx="222">
                  <c:v>289</c:v>
                </c:pt>
                <c:pt idx="223">
                  <c:v>304</c:v>
                </c:pt>
                <c:pt idx="224">
                  <c:v>317</c:v>
                </c:pt>
                <c:pt idx="225">
                  <c:v>319</c:v>
                </c:pt>
                <c:pt idx="226">
                  <c:v>317</c:v>
                </c:pt>
                <c:pt idx="227">
                  <c:v>320</c:v>
                </c:pt>
                <c:pt idx="228">
                  <c:v>351</c:v>
                </c:pt>
                <c:pt idx="229">
                  <c:v>344</c:v>
                </c:pt>
                <c:pt idx="230">
                  <c:v>347</c:v>
                </c:pt>
                <c:pt idx="231">
                  <c:v>349</c:v>
                </c:pt>
                <c:pt idx="232">
                  <c:v>351</c:v>
                </c:pt>
                <c:pt idx="233">
                  <c:v>346</c:v>
                </c:pt>
                <c:pt idx="234">
                  <c:v>349</c:v>
                </c:pt>
                <c:pt idx="235">
                  <c:v>340</c:v>
                </c:pt>
                <c:pt idx="236">
                  <c:v>336</c:v>
                </c:pt>
                <c:pt idx="237">
                  <c:v>332</c:v>
                </c:pt>
                <c:pt idx="238">
                  <c:v>326</c:v>
                </c:pt>
                <c:pt idx="239">
                  <c:v>323</c:v>
                </c:pt>
                <c:pt idx="240">
                  <c:v>306</c:v>
                </c:pt>
                <c:pt idx="241">
                  <c:v>306</c:v>
                </c:pt>
                <c:pt idx="242">
                  <c:v>297</c:v>
                </c:pt>
                <c:pt idx="243">
                  <c:v>285</c:v>
                </c:pt>
                <c:pt idx="244">
                  <c:v>280</c:v>
                </c:pt>
                <c:pt idx="245">
                  <c:v>304</c:v>
                </c:pt>
                <c:pt idx="246">
                  <c:v>308</c:v>
                </c:pt>
                <c:pt idx="247">
                  <c:v>313</c:v>
                </c:pt>
                <c:pt idx="248">
                  <c:v>329</c:v>
                </c:pt>
                <c:pt idx="249">
                  <c:v>334</c:v>
                </c:pt>
                <c:pt idx="250">
                  <c:v>334</c:v>
                </c:pt>
                <c:pt idx="251">
                  <c:v>342</c:v>
                </c:pt>
                <c:pt idx="252">
                  <c:v>341</c:v>
                </c:pt>
                <c:pt idx="253">
                  <c:v>351</c:v>
                </c:pt>
                <c:pt idx="254">
                  <c:v>352</c:v>
                </c:pt>
                <c:pt idx="255">
                  <c:v>342</c:v>
                </c:pt>
                <c:pt idx="256">
                  <c:v>344</c:v>
                </c:pt>
                <c:pt idx="257">
                  <c:v>343</c:v>
                </c:pt>
                <c:pt idx="258">
                  <c:v>328</c:v>
                </c:pt>
                <c:pt idx="259">
                  <c:v>328</c:v>
                </c:pt>
                <c:pt idx="260">
                  <c:v>328</c:v>
                </c:pt>
                <c:pt idx="261">
                  <c:v>307</c:v>
                </c:pt>
                <c:pt idx="262">
                  <c:v>298</c:v>
                </c:pt>
                <c:pt idx="263">
                  <c:v>301</c:v>
                </c:pt>
                <c:pt idx="264">
                  <c:v>287</c:v>
                </c:pt>
                <c:pt idx="265">
                  <c:v>308</c:v>
                </c:pt>
                <c:pt idx="266">
                  <c:v>304</c:v>
                </c:pt>
                <c:pt idx="267">
                  <c:v>312</c:v>
                </c:pt>
                <c:pt idx="268">
                  <c:v>322</c:v>
                </c:pt>
                <c:pt idx="269">
                  <c:v>332</c:v>
                </c:pt>
                <c:pt idx="270">
                  <c:v>349</c:v>
                </c:pt>
                <c:pt idx="271">
                  <c:v>344</c:v>
                </c:pt>
                <c:pt idx="272">
                  <c:v>347</c:v>
                </c:pt>
                <c:pt idx="273">
                  <c:v>360</c:v>
                </c:pt>
                <c:pt idx="274">
                  <c:v>341</c:v>
                </c:pt>
                <c:pt idx="275">
                  <c:v>341</c:v>
                </c:pt>
                <c:pt idx="276">
                  <c:v>344</c:v>
                </c:pt>
                <c:pt idx="277">
                  <c:v>345</c:v>
                </c:pt>
                <c:pt idx="278">
                  <c:v>330</c:v>
                </c:pt>
                <c:pt idx="279">
                  <c:v>326</c:v>
                </c:pt>
                <c:pt idx="280">
                  <c:v>331</c:v>
                </c:pt>
                <c:pt idx="281">
                  <c:v>310</c:v>
                </c:pt>
                <c:pt idx="282">
                  <c:v>315</c:v>
                </c:pt>
                <c:pt idx="283">
                  <c:v>305</c:v>
                </c:pt>
                <c:pt idx="284">
                  <c:v>308</c:v>
                </c:pt>
                <c:pt idx="285">
                  <c:v>285</c:v>
                </c:pt>
                <c:pt idx="286">
                  <c:v>299</c:v>
                </c:pt>
                <c:pt idx="287">
                  <c:v>304</c:v>
                </c:pt>
                <c:pt idx="288">
                  <c:v>309</c:v>
                </c:pt>
                <c:pt idx="289">
                  <c:v>312</c:v>
                </c:pt>
                <c:pt idx="290">
                  <c:v>319</c:v>
                </c:pt>
                <c:pt idx="291">
                  <c:v>332</c:v>
                </c:pt>
                <c:pt idx="292">
                  <c:v>333</c:v>
                </c:pt>
                <c:pt idx="293">
                  <c:v>346</c:v>
                </c:pt>
                <c:pt idx="294">
                  <c:v>345</c:v>
                </c:pt>
                <c:pt idx="295">
                  <c:v>343</c:v>
                </c:pt>
                <c:pt idx="296">
                  <c:v>344</c:v>
                </c:pt>
                <c:pt idx="297">
                  <c:v>350</c:v>
                </c:pt>
                <c:pt idx="298">
                  <c:v>348</c:v>
                </c:pt>
                <c:pt idx="299">
                  <c:v>333</c:v>
                </c:pt>
                <c:pt idx="300">
                  <c:v>338</c:v>
                </c:pt>
                <c:pt idx="301">
                  <c:v>327</c:v>
                </c:pt>
                <c:pt idx="302">
                  <c:v>324</c:v>
                </c:pt>
                <c:pt idx="303">
                  <c:v>316</c:v>
                </c:pt>
                <c:pt idx="304">
                  <c:v>316</c:v>
                </c:pt>
                <c:pt idx="305">
                  <c:v>304</c:v>
                </c:pt>
                <c:pt idx="306">
                  <c:v>309</c:v>
                </c:pt>
                <c:pt idx="307">
                  <c:v>293</c:v>
                </c:pt>
                <c:pt idx="308">
                  <c:v>311</c:v>
                </c:pt>
                <c:pt idx="309">
                  <c:v>302</c:v>
                </c:pt>
                <c:pt idx="310">
                  <c:v>313</c:v>
                </c:pt>
                <c:pt idx="311">
                  <c:v>334</c:v>
                </c:pt>
                <c:pt idx="312">
                  <c:v>329</c:v>
                </c:pt>
                <c:pt idx="313">
                  <c:v>347</c:v>
                </c:pt>
                <c:pt idx="314">
                  <c:v>344</c:v>
                </c:pt>
                <c:pt idx="315">
                  <c:v>341</c:v>
                </c:pt>
                <c:pt idx="316">
                  <c:v>347</c:v>
                </c:pt>
                <c:pt idx="317">
                  <c:v>349</c:v>
                </c:pt>
                <c:pt idx="318">
                  <c:v>349</c:v>
                </c:pt>
                <c:pt idx="319">
                  <c:v>345</c:v>
                </c:pt>
                <c:pt idx="320">
                  <c:v>347</c:v>
                </c:pt>
                <c:pt idx="321">
                  <c:v>336</c:v>
                </c:pt>
                <c:pt idx="322">
                  <c:v>334</c:v>
                </c:pt>
                <c:pt idx="323">
                  <c:v>315</c:v>
                </c:pt>
                <c:pt idx="324">
                  <c:v>309</c:v>
                </c:pt>
                <c:pt idx="325">
                  <c:v>310</c:v>
                </c:pt>
                <c:pt idx="326">
                  <c:v>304</c:v>
                </c:pt>
                <c:pt idx="327">
                  <c:v>304</c:v>
                </c:pt>
                <c:pt idx="328">
                  <c:v>291</c:v>
                </c:pt>
                <c:pt idx="329">
                  <c:v>298</c:v>
                </c:pt>
                <c:pt idx="330">
                  <c:v>307</c:v>
                </c:pt>
                <c:pt idx="331">
                  <c:v>316</c:v>
                </c:pt>
                <c:pt idx="332">
                  <c:v>320</c:v>
                </c:pt>
                <c:pt idx="333">
                  <c:v>327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99084960"/>
        <c:axId val="1599095296"/>
      </c:radarChart>
      <c:catAx>
        <c:axId val="1599084960"/>
        <c:scaling>
          <c:orientation val="minMax"/>
        </c:scaling>
        <c:delete val="1"/>
        <c:axPos val="b"/>
        <c:majorGridlines/>
        <c:majorTickMark val="none"/>
        <c:minorTickMark val="none"/>
        <c:tickLblPos val="none"/>
        <c:crossAx val="1599095296"/>
        <c:crosses val="autoZero"/>
        <c:auto val="1"/>
        <c:lblAlgn val="ctr"/>
        <c:lblOffset val="100"/>
        <c:noMultiLvlLbl val="0"/>
      </c:catAx>
      <c:valAx>
        <c:axId val="1599095296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u="sng" baseline="0"/>
            </a:pPr>
            <a:endParaRPr lang="fr-FR"/>
          </a:p>
        </c:txPr>
        <c:crossAx val="159908496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48"/>
    </mc:Choice>
    <mc:Fallback>
      <c:style val="48"/>
    </mc:Fallback>
  </mc:AlternateContent>
  <c:chart>
    <c:title>
      <c:tx>
        <c:rich>
          <a:bodyPr/>
          <a:lstStyle/>
          <a:p>
            <a:pPr>
              <a:defRPr/>
            </a:pPr>
            <a:r>
              <a:rPr lang="fr-CH"/>
              <a:t>Variation</a:t>
            </a:r>
            <a:r>
              <a:rPr lang="fr-CH" baseline="0"/>
              <a:t> de point x,y sur motif [Sift]</a:t>
            </a:r>
            <a:endParaRPr lang="fr-CH"/>
          </a:p>
        </c:rich>
      </c:tx>
      <c:layout/>
      <c:overlay val="0"/>
    </c:title>
    <c:autoTitleDeleted val="0"/>
    <c:plotArea>
      <c:layout/>
      <c:radarChart>
        <c:radarStyle val="marker"/>
        <c:varyColors val="0"/>
        <c:ser>
          <c:idx val="0"/>
          <c:order val="0"/>
          <c:tx>
            <c:v>Position X</c:v>
          </c:tx>
          <c:spPr>
            <a:ln>
              <a:solidFill>
                <a:schemeClr val="tx2">
                  <a:lumMod val="75000"/>
                </a:schemeClr>
              </a:solidFill>
            </a:ln>
          </c:spPr>
          <c:marker>
            <c:symbol val="square"/>
            <c:size val="2"/>
            <c:spPr>
              <a:solidFill>
                <a:sysClr val="windowText" lastClr="000000">
                  <a:lumMod val="85000"/>
                  <a:lumOff val="15000"/>
                </a:sysClr>
              </a:solid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c:spPr>
          </c:marker>
          <c:val>
            <c:numRef>
              <c:f>Motif_Position!$A$1:$A$420</c:f>
              <c:numCache>
                <c:formatCode>General</c:formatCode>
                <c:ptCount val="420"/>
                <c:pt idx="0">
                  <c:v>231</c:v>
                </c:pt>
                <c:pt idx="1">
                  <c:v>255</c:v>
                </c:pt>
                <c:pt idx="2">
                  <c:v>248</c:v>
                </c:pt>
                <c:pt idx="3">
                  <c:v>269</c:v>
                </c:pt>
                <c:pt idx="4">
                  <c:v>289</c:v>
                </c:pt>
                <c:pt idx="5">
                  <c:v>315</c:v>
                </c:pt>
                <c:pt idx="6">
                  <c:v>373</c:v>
                </c:pt>
                <c:pt idx="7">
                  <c:v>446</c:v>
                </c:pt>
                <c:pt idx="8">
                  <c:v>489</c:v>
                </c:pt>
                <c:pt idx="9">
                  <c:v>517</c:v>
                </c:pt>
                <c:pt idx="10">
                  <c:v>507</c:v>
                </c:pt>
                <c:pt idx="11">
                  <c:v>554</c:v>
                </c:pt>
                <c:pt idx="12">
                  <c:v>610</c:v>
                </c:pt>
                <c:pt idx="13">
                  <c:v>621</c:v>
                </c:pt>
                <c:pt idx="14">
                  <c:v>612</c:v>
                </c:pt>
                <c:pt idx="15">
                  <c:v>667</c:v>
                </c:pt>
                <c:pt idx="16">
                  <c:v>668</c:v>
                </c:pt>
                <c:pt idx="17">
                  <c:v>713</c:v>
                </c:pt>
                <c:pt idx="18">
                  <c:v>716</c:v>
                </c:pt>
                <c:pt idx="19">
                  <c:v>719</c:v>
                </c:pt>
                <c:pt idx="20">
                  <c:v>711</c:v>
                </c:pt>
                <c:pt idx="21">
                  <c:v>700</c:v>
                </c:pt>
                <c:pt idx="22">
                  <c:v>691</c:v>
                </c:pt>
                <c:pt idx="23">
                  <c:v>658</c:v>
                </c:pt>
                <c:pt idx="24">
                  <c:v>633</c:v>
                </c:pt>
                <c:pt idx="25">
                  <c:v>582</c:v>
                </c:pt>
                <c:pt idx="26">
                  <c:v>570</c:v>
                </c:pt>
                <c:pt idx="27">
                  <c:v>542</c:v>
                </c:pt>
                <c:pt idx="28">
                  <c:v>526</c:v>
                </c:pt>
                <c:pt idx="29">
                  <c:v>476</c:v>
                </c:pt>
                <c:pt idx="30">
                  <c:v>449</c:v>
                </c:pt>
                <c:pt idx="31">
                  <c:v>395</c:v>
                </c:pt>
                <c:pt idx="32">
                  <c:v>391</c:v>
                </c:pt>
                <c:pt idx="33">
                  <c:v>335</c:v>
                </c:pt>
                <c:pt idx="34">
                  <c:v>308</c:v>
                </c:pt>
                <c:pt idx="35">
                  <c:v>324</c:v>
                </c:pt>
                <c:pt idx="36">
                  <c:v>289</c:v>
                </c:pt>
                <c:pt idx="37">
                  <c:v>309</c:v>
                </c:pt>
                <c:pt idx="38">
                  <c:v>232</c:v>
                </c:pt>
                <c:pt idx="39">
                  <c:v>236</c:v>
                </c:pt>
                <c:pt idx="40">
                  <c:v>222</c:v>
                </c:pt>
                <c:pt idx="41">
                  <c:v>209</c:v>
                </c:pt>
                <c:pt idx="42">
                  <c:v>214</c:v>
                </c:pt>
                <c:pt idx="43">
                  <c:v>231</c:v>
                </c:pt>
                <c:pt idx="44">
                  <c:v>230</c:v>
                </c:pt>
                <c:pt idx="45">
                  <c:v>242</c:v>
                </c:pt>
                <c:pt idx="46">
                  <c:v>255</c:v>
                </c:pt>
                <c:pt idx="47">
                  <c:v>264</c:v>
                </c:pt>
                <c:pt idx="48">
                  <c:v>292</c:v>
                </c:pt>
                <c:pt idx="49">
                  <c:v>350</c:v>
                </c:pt>
                <c:pt idx="50">
                  <c:v>328</c:v>
                </c:pt>
                <c:pt idx="51">
                  <c:v>336</c:v>
                </c:pt>
                <c:pt idx="52">
                  <c:v>424</c:v>
                </c:pt>
                <c:pt idx="53">
                  <c:v>524</c:v>
                </c:pt>
                <c:pt idx="54">
                  <c:v>495</c:v>
                </c:pt>
                <c:pt idx="55">
                  <c:v>525</c:v>
                </c:pt>
                <c:pt idx="56">
                  <c:v>572</c:v>
                </c:pt>
                <c:pt idx="57">
                  <c:v>564</c:v>
                </c:pt>
                <c:pt idx="58">
                  <c:v>649</c:v>
                </c:pt>
                <c:pt idx="59">
                  <c:v>658</c:v>
                </c:pt>
                <c:pt idx="60">
                  <c:v>669</c:v>
                </c:pt>
                <c:pt idx="61">
                  <c:v>693</c:v>
                </c:pt>
                <c:pt idx="62">
                  <c:v>686</c:v>
                </c:pt>
                <c:pt idx="63">
                  <c:v>688</c:v>
                </c:pt>
                <c:pt idx="64">
                  <c:v>689</c:v>
                </c:pt>
                <c:pt idx="65">
                  <c:v>686</c:v>
                </c:pt>
                <c:pt idx="66">
                  <c:v>672</c:v>
                </c:pt>
                <c:pt idx="67">
                  <c:v>635</c:v>
                </c:pt>
                <c:pt idx="68">
                  <c:v>613</c:v>
                </c:pt>
                <c:pt idx="69">
                  <c:v>591</c:v>
                </c:pt>
                <c:pt idx="70">
                  <c:v>607</c:v>
                </c:pt>
                <c:pt idx="71">
                  <c:v>543</c:v>
                </c:pt>
                <c:pt idx="72">
                  <c:v>523</c:v>
                </c:pt>
                <c:pt idx="73">
                  <c:v>488</c:v>
                </c:pt>
                <c:pt idx="74">
                  <c:v>456</c:v>
                </c:pt>
                <c:pt idx="75">
                  <c:v>432</c:v>
                </c:pt>
                <c:pt idx="76">
                  <c:v>385</c:v>
                </c:pt>
                <c:pt idx="77">
                  <c:v>363</c:v>
                </c:pt>
                <c:pt idx="78">
                  <c:v>346</c:v>
                </c:pt>
                <c:pt idx="79">
                  <c:v>299</c:v>
                </c:pt>
                <c:pt idx="80">
                  <c:v>289</c:v>
                </c:pt>
                <c:pt idx="81">
                  <c:v>255</c:v>
                </c:pt>
                <c:pt idx="82">
                  <c:v>262</c:v>
                </c:pt>
                <c:pt idx="83">
                  <c:v>254</c:v>
                </c:pt>
                <c:pt idx="84">
                  <c:v>253</c:v>
                </c:pt>
                <c:pt idx="85">
                  <c:v>248</c:v>
                </c:pt>
                <c:pt idx="86">
                  <c:v>245</c:v>
                </c:pt>
                <c:pt idx="87">
                  <c:v>251</c:v>
                </c:pt>
                <c:pt idx="88">
                  <c:v>259</c:v>
                </c:pt>
                <c:pt idx="89">
                  <c:v>272</c:v>
                </c:pt>
                <c:pt idx="90">
                  <c:v>258</c:v>
                </c:pt>
                <c:pt idx="91">
                  <c:v>293</c:v>
                </c:pt>
                <c:pt idx="92">
                  <c:v>309</c:v>
                </c:pt>
                <c:pt idx="93">
                  <c:v>325</c:v>
                </c:pt>
                <c:pt idx="94">
                  <c:v>359</c:v>
                </c:pt>
                <c:pt idx="95">
                  <c:v>378</c:v>
                </c:pt>
                <c:pt idx="96">
                  <c:v>438</c:v>
                </c:pt>
                <c:pt idx="97">
                  <c:v>476</c:v>
                </c:pt>
                <c:pt idx="98">
                  <c:v>478</c:v>
                </c:pt>
                <c:pt idx="99">
                  <c:v>528</c:v>
                </c:pt>
                <c:pt idx="100">
                  <c:v>536</c:v>
                </c:pt>
                <c:pt idx="101">
                  <c:v>565</c:v>
                </c:pt>
                <c:pt idx="102">
                  <c:v>581</c:v>
                </c:pt>
                <c:pt idx="103">
                  <c:v>603</c:v>
                </c:pt>
                <c:pt idx="104">
                  <c:v>653</c:v>
                </c:pt>
                <c:pt idx="105">
                  <c:v>653</c:v>
                </c:pt>
                <c:pt idx="106">
                  <c:v>658</c:v>
                </c:pt>
                <c:pt idx="107">
                  <c:v>676</c:v>
                </c:pt>
                <c:pt idx="108">
                  <c:v>682</c:v>
                </c:pt>
                <c:pt idx="109">
                  <c:v>669</c:v>
                </c:pt>
                <c:pt idx="110">
                  <c:v>674</c:v>
                </c:pt>
                <c:pt idx="111">
                  <c:v>653</c:v>
                </c:pt>
                <c:pt idx="112">
                  <c:v>634</c:v>
                </c:pt>
                <c:pt idx="113">
                  <c:v>568</c:v>
                </c:pt>
                <c:pt idx="114">
                  <c:v>559</c:v>
                </c:pt>
                <c:pt idx="115">
                  <c:v>515</c:v>
                </c:pt>
                <c:pt idx="116">
                  <c:v>508</c:v>
                </c:pt>
                <c:pt idx="117">
                  <c:v>456</c:v>
                </c:pt>
                <c:pt idx="118">
                  <c:v>424</c:v>
                </c:pt>
                <c:pt idx="119">
                  <c:v>396</c:v>
                </c:pt>
                <c:pt idx="120">
                  <c:v>378</c:v>
                </c:pt>
                <c:pt idx="121">
                  <c:v>341</c:v>
                </c:pt>
                <c:pt idx="122">
                  <c:v>379</c:v>
                </c:pt>
                <c:pt idx="123">
                  <c:v>285</c:v>
                </c:pt>
                <c:pt idx="124">
                  <c:v>295</c:v>
                </c:pt>
                <c:pt idx="125">
                  <c:v>291</c:v>
                </c:pt>
                <c:pt idx="126">
                  <c:v>273</c:v>
                </c:pt>
                <c:pt idx="127">
                  <c:v>272</c:v>
                </c:pt>
                <c:pt idx="128">
                  <c:v>265</c:v>
                </c:pt>
                <c:pt idx="129">
                  <c:v>259</c:v>
                </c:pt>
                <c:pt idx="130">
                  <c:v>270</c:v>
                </c:pt>
                <c:pt idx="131">
                  <c:v>276</c:v>
                </c:pt>
                <c:pt idx="132">
                  <c:v>285</c:v>
                </c:pt>
                <c:pt idx="133">
                  <c:v>308</c:v>
                </c:pt>
                <c:pt idx="134">
                  <c:v>313</c:v>
                </c:pt>
                <c:pt idx="135">
                  <c:v>313</c:v>
                </c:pt>
                <c:pt idx="136">
                  <c:v>356</c:v>
                </c:pt>
                <c:pt idx="137">
                  <c:v>378</c:v>
                </c:pt>
                <c:pt idx="138">
                  <c:v>408</c:v>
                </c:pt>
                <c:pt idx="139">
                  <c:v>419</c:v>
                </c:pt>
                <c:pt idx="140">
                  <c:v>445</c:v>
                </c:pt>
                <c:pt idx="141">
                  <c:v>460</c:v>
                </c:pt>
                <c:pt idx="142">
                  <c:v>494</c:v>
                </c:pt>
                <c:pt idx="143">
                  <c:v>534</c:v>
                </c:pt>
                <c:pt idx="144">
                  <c:v>546</c:v>
                </c:pt>
                <c:pt idx="145">
                  <c:v>575</c:v>
                </c:pt>
                <c:pt idx="146">
                  <c:v>620</c:v>
                </c:pt>
                <c:pt idx="147">
                  <c:v>620</c:v>
                </c:pt>
                <c:pt idx="148">
                  <c:v>618</c:v>
                </c:pt>
                <c:pt idx="149">
                  <c:v>634</c:v>
                </c:pt>
                <c:pt idx="150">
                  <c:v>651</c:v>
                </c:pt>
                <c:pt idx="151">
                  <c:v>656</c:v>
                </c:pt>
                <c:pt idx="152">
                  <c:v>653</c:v>
                </c:pt>
                <c:pt idx="153">
                  <c:v>627</c:v>
                </c:pt>
                <c:pt idx="154">
                  <c:v>625</c:v>
                </c:pt>
                <c:pt idx="155">
                  <c:v>617</c:v>
                </c:pt>
                <c:pt idx="156">
                  <c:v>595</c:v>
                </c:pt>
                <c:pt idx="157">
                  <c:v>544</c:v>
                </c:pt>
                <c:pt idx="158">
                  <c:v>533</c:v>
                </c:pt>
                <c:pt idx="159">
                  <c:v>498</c:v>
                </c:pt>
                <c:pt idx="160">
                  <c:v>491</c:v>
                </c:pt>
                <c:pt idx="161">
                  <c:v>468</c:v>
                </c:pt>
                <c:pt idx="162">
                  <c:v>448</c:v>
                </c:pt>
                <c:pt idx="163">
                  <c:v>417</c:v>
                </c:pt>
                <c:pt idx="164">
                  <c:v>373</c:v>
                </c:pt>
                <c:pt idx="165">
                  <c:v>365</c:v>
                </c:pt>
                <c:pt idx="166">
                  <c:v>330</c:v>
                </c:pt>
                <c:pt idx="167">
                  <c:v>317</c:v>
                </c:pt>
                <c:pt idx="168">
                  <c:v>290</c:v>
                </c:pt>
                <c:pt idx="169">
                  <c:v>309</c:v>
                </c:pt>
                <c:pt idx="170">
                  <c:v>273</c:v>
                </c:pt>
                <c:pt idx="171">
                  <c:v>284</c:v>
                </c:pt>
                <c:pt idx="172">
                  <c:v>275</c:v>
                </c:pt>
                <c:pt idx="173">
                  <c:v>288</c:v>
                </c:pt>
                <c:pt idx="174">
                  <c:v>282</c:v>
                </c:pt>
                <c:pt idx="175">
                  <c:v>290</c:v>
                </c:pt>
                <c:pt idx="176">
                  <c:v>308</c:v>
                </c:pt>
                <c:pt idx="177">
                  <c:v>308</c:v>
                </c:pt>
                <c:pt idx="178">
                  <c:v>330</c:v>
                </c:pt>
                <c:pt idx="179">
                  <c:v>325</c:v>
                </c:pt>
                <c:pt idx="180">
                  <c:v>330</c:v>
                </c:pt>
                <c:pt idx="181">
                  <c:v>391</c:v>
                </c:pt>
                <c:pt idx="182">
                  <c:v>412</c:v>
                </c:pt>
                <c:pt idx="183">
                  <c:v>426</c:v>
                </c:pt>
                <c:pt idx="184">
                  <c:v>482</c:v>
                </c:pt>
                <c:pt idx="185">
                  <c:v>478</c:v>
                </c:pt>
                <c:pt idx="186">
                  <c:v>521</c:v>
                </c:pt>
                <c:pt idx="187">
                  <c:v>562</c:v>
                </c:pt>
                <c:pt idx="188">
                  <c:v>520</c:v>
                </c:pt>
                <c:pt idx="189">
                  <c:v>596</c:v>
                </c:pt>
                <c:pt idx="190">
                  <c:v>584</c:v>
                </c:pt>
                <c:pt idx="191">
                  <c:v>611</c:v>
                </c:pt>
                <c:pt idx="192">
                  <c:v>608</c:v>
                </c:pt>
                <c:pt idx="193">
                  <c:v>621</c:v>
                </c:pt>
                <c:pt idx="194">
                  <c:v>623</c:v>
                </c:pt>
                <c:pt idx="195">
                  <c:v>627</c:v>
                </c:pt>
                <c:pt idx="196">
                  <c:v>628</c:v>
                </c:pt>
                <c:pt idx="197">
                  <c:v>617</c:v>
                </c:pt>
                <c:pt idx="198">
                  <c:v>616</c:v>
                </c:pt>
                <c:pt idx="199">
                  <c:v>616</c:v>
                </c:pt>
                <c:pt idx="200">
                  <c:v>586</c:v>
                </c:pt>
                <c:pt idx="201">
                  <c:v>546</c:v>
                </c:pt>
                <c:pt idx="202">
                  <c:v>525</c:v>
                </c:pt>
                <c:pt idx="203">
                  <c:v>493</c:v>
                </c:pt>
                <c:pt idx="204">
                  <c:v>499</c:v>
                </c:pt>
                <c:pt idx="205">
                  <c:v>449</c:v>
                </c:pt>
                <c:pt idx="206">
                  <c:v>430</c:v>
                </c:pt>
                <c:pt idx="207">
                  <c:v>423</c:v>
                </c:pt>
                <c:pt idx="208">
                  <c:v>386</c:v>
                </c:pt>
                <c:pt idx="209">
                  <c:v>382</c:v>
                </c:pt>
                <c:pt idx="210">
                  <c:v>333</c:v>
                </c:pt>
                <c:pt idx="211">
                  <c:v>338</c:v>
                </c:pt>
                <c:pt idx="212">
                  <c:v>333</c:v>
                </c:pt>
                <c:pt idx="213">
                  <c:v>315</c:v>
                </c:pt>
                <c:pt idx="214">
                  <c:v>313</c:v>
                </c:pt>
                <c:pt idx="215">
                  <c:v>305</c:v>
                </c:pt>
                <c:pt idx="216">
                  <c:v>297</c:v>
                </c:pt>
                <c:pt idx="217">
                  <c:v>288</c:v>
                </c:pt>
                <c:pt idx="218">
                  <c:v>296</c:v>
                </c:pt>
                <c:pt idx="219">
                  <c:v>298</c:v>
                </c:pt>
                <c:pt idx="220">
                  <c:v>314</c:v>
                </c:pt>
                <c:pt idx="221">
                  <c:v>337</c:v>
                </c:pt>
                <c:pt idx="222">
                  <c:v>312</c:v>
                </c:pt>
                <c:pt idx="223">
                  <c:v>335</c:v>
                </c:pt>
                <c:pt idx="224">
                  <c:v>347</c:v>
                </c:pt>
                <c:pt idx="225">
                  <c:v>394</c:v>
                </c:pt>
                <c:pt idx="226">
                  <c:v>462</c:v>
                </c:pt>
                <c:pt idx="227">
                  <c:v>458</c:v>
                </c:pt>
                <c:pt idx="228">
                  <c:v>503</c:v>
                </c:pt>
                <c:pt idx="229">
                  <c:v>495</c:v>
                </c:pt>
                <c:pt idx="230">
                  <c:v>518</c:v>
                </c:pt>
                <c:pt idx="231">
                  <c:v>525</c:v>
                </c:pt>
                <c:pt idx="232">
                  <c:v>552</c:v>
                </c:pt>
                <c:pt idx="233">
                  <c:v>573</c:v>
                </c:pt>
                <c:pt idx="234">
                  <c:v>588</c:v>
                </c:pt>
                <c:pt idx="235">
                  <c:v>594</c:v>
                </c:pt>
                <c:pt idx="236">
                  <c:v>613</c:v>
                </c:pt>
                <c:pt idx="237">
                  <c:v>616</c:v>
                </c:pt>
                <c:pt idx="238">
                  <c:v>618</c:v>
                </c:pt>
                <c:pt idx="239">
                  <c:v>619</c:v>
                </c:pt>
                <c:pt idx="240">
                  <c:v>620</c:v>
                </c:pt>
                <c:pt idx="241">
                  <c:v>601</c:v>
                </c:pt>
                <c:pt idx="242">
                  <c:v>599</c:v>
                </c:pt>
                <c:pt idx="243">
                  <c:v>579</c:v>
                </c:pt>
                <c:pt idx="244">
                  <c:v>564</c:v>
                </c:pt>
                <c:pt idx="245">
                  <c:v>546</c:v>
                </c:pt>
                <c:pt idx="246">
                  <c:v>516</c:v>
                </c:pt>
                <c:pt idx="247">
                  <c:v>469</c:v>
                </c:pt>
                <c:pt idx="248">
                  <c:v>456</c:v>
                </c:pt>
                <c:pt idx="249">
                  <c:v>430</c:v>
                </c:pt>
                <c:pt idx="250">
                  <c:v>458</c:v>
                </c:pt>
                <c:pt idx="251">
                  <c:v>409</c:v>
                </c:pt>
                <c:pt idx="252">
                  <c:v>354</c:v>
                </c:pt>
                <c:pt idx="253">
                  <c:v>344</c:v>
                </c:pt>
                <c:pt idx="254">
                  <c:v>362</c:v>
                </c:pt>
                <c:pt idx="255">
                  <c:v>339</c:v>
                </c:pt>
                <c:pt idx="256">
                  <c:v>332</c:v>
                </c:pt>
                <c:pt idx="257">
                  <c:v>328</c:v>
                </c:pt>
                <c:pt idx="258">
                  <c:v>314</c:v>
                </c:pt>
                <c:pt idx="259">
                  <c:v>322</c:v>
                </c:pt>
                <c:pt idx="260">
                  <c:v>325</c:v>
                </c:pt>
                <c:pt idx="261">
                  <c:v>314</c:v>
                </c:pt>
                <c:pt idx="262">
                  <c:v>335</c:v>
                </c:pt>
                <c:pt idx="263">
                  <c:v>331</c:v>
                </c:pt>
                <c:pt idx="264">
                  <c:v>327</c:v>
                </c:pt>
                <c:pt idx="265">
                  <c:v>348</c:v>
                </c:pt>
                <c:pt idx="266">
                  <c:v>342</c:v>
                </c:pt>
                <c:pt idx="267">
                  <c:v>366</c:v>
                </c:pt>
                <c:pt idx="268">
                  <c:v>382</c:v>
                </c:pt>
                <c:pt idx="269">
                  <c:v>408</c:v>
                </c:pt>
                <c:pt idx="270">
                  <c:v>409</c:v>
                </c:pt>
                <c:pt idx="271">
                  <c:v>459</c:v>
                </c:pt>
                <c:pt idx="272">
                  <c:v>463</c:v>
                </c:pt>
                <c:pt idx="273">
                  <c:v>496</c:v>
                </c:pt>
                <c:pt idx="274">
                  <c:v>521</c:v>
                </c:pt>
                <c:pt idx="275">
                  <c:v>533</c:v>
                </c:pt>
                <c:pt idx="276">
                  <c:v>566</c:v>
                </c:pt>
                <c:pt idx="277">
                  <c:v>594</c:v>
                </c:pt>
                <c:pt idx="278">
                  <c:v>588</c:v>
                </c:pt>
                <c:pt idx="279">
                  <c:v>597</c:v>
                </c:pt>
                <c:pt idx="280">
                  <c:v>608</c:v>
                </c:pt>
                <c:pt idx="281">
                  <c:v>610</c:v>
                </c:pt>
                <c:pt idx="282">
                  <c:v>605</c:v>
                </c:pt>
                <c:pt idx="283">
                  <c:v>607</c:v>
                </c:pt>
                <c:pt idx="284">
                  <c:v>598</c:v>
                </c:pt>
                <c:pt idx="285">
                  <c:v>584</c:v>
                </c:pt>
                <c:pt idx="286">
                  <c:v>571</c:v>
                </c:pt>
                <c:pt idx="287">
                  <c:v>574</c:v>
                </c:pt>
                <c:pt idx="288">
                  <c:v>550</c:v>
                </c:pt>
                <c:pt idx="289">
                  <c:v>544</c:v>
                </c:pt>
                <c:pt idx="290">
                  <c:v>518</c:v>
                </c:pt>
                <c:pt idx="291">
                  <c:v>507</c:v>
                </c:pt>
                <c:pt idx="292">
                  <c:v>460</c:v>
                </c:pt>
                <c:pt idx="293">
                  <c:v>400</c:v>
                </c:pt>
                <c:pt idx="294">
                  <c:v>396</c:v>
                </c:pt>
                <c:pt idx="295">
                  <c:v>393</c:v>
                </c:pt>
                <c:pt idx="296">
                  <c:v>367</c:v>
                </c:pt>
                <c:pt idx="297">
                  <c:v>365</c:v>
                </c:pt>
                <c:pt idx="298">
                  <c:v>366</c:v>
                </c:pt>
                <c:pt idx="299">
                  <c:v>330</c:v>
                </c:pt>
                <c:pt idx="300">
                  <c:v>341</c:v>
                </c:pt>
                <c:pt idx="301">
                  <c:v>336</c:v>
                </c:pt>
                <c:pt idx="302">
                  <c:v>319</c:v>
                </c:pt>
                <c:pt idx="303">
                  <c:v>316</c:v>
                </c:pt>
                <c:pt idx="304">
                  <c:v>316</c:v>
                </c:pt>
                <c:pt idx="305">
                  <c:v>312</c:v>
                </c:pt>
                <c:pt idx="306">
                  <c:v>323</c:v>
                </c:pt>
                <c:pt idx="307">
                  <c:v>342</c:v>
                </c:pt>
                <c:pt idx="308">
                  <c:v>364</c:v>
                </c:pt>
                <c:pt idx="309">
                  <c:v>358</c:v>
                </c:pt>
                <c:pt idx="310">
                  <c:v>350</c:v>
                </c:pt>
                <c:pt idx="311">
                  <c:v>359</c:v>
                </c:pt>
                <c:pt idx="312">
                  <c:v>377</c:v>
                </c:pt>
                <c:pt idx="313">
                  <c:v>374</c:v>
                </c:pt>
                <c:pt idx="314">
                  <c:v>434</c:v>
                </c:pt>
                <c:pt idx="315">
                  <c:v>488</c:v>
                </c:pt>
                <c:pt idx="316">
                  <c:v>476</c:v>
                </c:pt>
                <c:pt idx="317">
                  <c:v>489</c:v>
                </c:pt>
                <c:pt idx="318">
                  <c:v>499</c:v>
                </c:pt>
                <c:pt idx="319">
                  <c:v>544</c:v>
                </c:pt>
                <c:pt idx="320">
                  <c:v>556</c:v>
                </c:pt>
                <c:pt idx="321">
                  <c:v>565</c:v>
                </c:pt>
                <c:pt idx="322">
                  <c:v>576</c:v>
                </c:pt>
                <c:pt idx="323">
                  <c:v>575</c:v>
                </c:pt>
                <c:pt idx="324">
                  <c:v>602</c:v>
                </c:pt>
                <c:pt idx="325">
                  <c:v>590</c:v>
                </c:pt>
                <c:pt idx="326">
                  <c:v>595</c:v>
                </c:pt>
                <c:pt idx="327">
                  <c:v>596</c:v>
                </c:pt>
                <c:pt idx="328">
                  <c:v>594</c:v>
                </c:pt>
                <c:pt idx="329">
                  <c:v>581</c:v>
                </c:pt>
                <c:pt idx="330">
                  <c:v>546</c:v>
                </c:pt>
                <c:pt idx="331">
                  <c:v>564</c:v>
                </c:pt>
                <c:pt idx="332">
                  <c:v>538</c:v>
                </c:pt>
                <c:pt idx="333">
                  <c:v>506</c:v>
                </c:pt>
                <c:pt idx="334">
                  <c:v>489</c:v>
                </c:pt>
                <c:pt idx="335">
                  <c:v>463</c:v>
                </c:pt>
                <c:pt idx="336">
                  <c:v>447</c:v>
                </c:pt>
                <c:pt idx="337">
                  <c:v>433</c:v>
                </c:pt>
                <c:pt idx="338">
                  <c:v>431</c:v>
                </c:pt>
                <c:pt idx="339">
                  <c:v>392</c:v>
                </c:pt>
                <c:pt idx="340">
                  <c:v>372</c:v>
                </c:pt>
                <c:pt idx="341">
                  <c:v>386</c:v>
                </c:pt>
                <c:pt idx="342">
                  <c:v>374</c:v>
                </c:pt>
                <c:pt idx="343">
                  <c:v>357</c:v>
                </c:pt>
                <c:pt idx="344">
                  <c:v>332</c:v>
                </c:pt>
                <c:pt idx="345">
                  <c:v>355</c:v>
                </c:pt>
                <c:pt idx="346">
                  <c:v>341</c:v>
                </c:pt>
                <c:pt idx="347">
                  <c:v>331</c:v>
                </c:pt>
                <c:pt idx="348">
                  <c:v>332</c:v>
                </c:pt>
                <c:pt idx="349">
                  <c:v>344</c:v>
                </c:pt>
                <c:pt idx="350">
                  <c:v>348</c:v>
                </c:pt>
                <c:pt idx="351">
                  <c:v>348</c:v>
                </c:pt>
                <c:pt idx="352">
                  <c:v>371</c:v>
                </c:pt>
                <c:pt idx="353">
                  <c:v>376</c:v>
                </c:pt>
                <c:pt idx="354">
                  <c:v>391</c:v>
                </c:pt>
                <c:pt idx="355">
                  <c:v>409</c:v>
                </c:pt>
                <c:pt idx="356">
                  <c:v>432</c:v>
                </c:pt>
                <c:pt idx="357">
                  <c:v>430</c:v>
                </c:pt>
                <c:pt idx="358">
                  <c:v>464</c:v>
                </c:pt>
                <c:pt idx="359">
                  <c:v>471</c:v>
                </c:pt>
                <c:pt idx="360">
                  <c:v>517</c:v>
                </c:pt>
                <c:pt idx="361">
                  <c:v>497</c:v>
                </c:pt>
                <c:pt idx="362">
                  <c:v>534</c:v>
                </c:pt>
                <c:pt idx="363">
                  <c:v>529</c:v>
                </c:pt>
                <c:pt idx="364">
                  <c:v>556</c:v>
                </c:pt>
                <c:pt idx="365">
                  <c:v>572</c:v>
                </c:pt>
                <c:pt idx="366">
                  <c:v>574</c:v>
                </c:pt>
                <c:pt idx="367">
                  <c:v>578</c:v>
                </c:pt>
                <c:pt idx="368">
                  <c:v>599</c:v>
                </c:pt>
                <c:pt idx="369">
                  <c:v>601</c:v>
                </c:pt>
                <c:pt idx="370">
                  <c:v>600</c:v>
                </c:pt>
                <c:pt idx="371">
                  <c:v>593</c:v>
                </c:pt>
                <c:pt idx="372">
                  <c:v>572</c:v>
                </c:pt>
                <c:pt idx="373">
                  <c:v>568</c:v>
                </c:pt>
                <c:pt idx="374">
                  <c:v>553</c:v>
                </c:pt>
                <c:pt idx="375">
                  <c:v>545</c:v>
                </c:pt>
                <c:pt idx="376">
                  <c:v>521</c:v>
                </c:pt>
                <c:pt idx="377">
                  <c:v>515</c:v>
                </c:pt>
                <c:pt idx="378">
                  <c:v>476</c:v>
                </c:pt>
                <c:pt idx="379">
                  <c:v>450</c:v>
                </c:pt>
                <c:pt idx="380">
                  <c:v>434</c:v>
                </c:pt>
                <c:pt idx="381">
                  <c:v>437</c:v>
                </c:pt>
                <c:pt idx="382">
                  <c:v>398</c:v>
                </c:pt>
                <c:pt idx="383">
                  <c:v>410</c:v>
                </c:pt>
                <c:pt idx="384">
                  <c:v>377</c:v>
                </c:pt>
                <c:pt idx="385">
                  <c:v>377</c:v>
                </c:pt>
                <c:pt idx="386">
                  <c:v>359</c:v>
                </c:pt>
                <c:pt idx="387">
                  <c:v>356</c:v>
                </c:pt>
                <c:pt idx="388">
                  <c:v>340</c:v>
                </c:pt>
                <c:pt idx="389">
                  <c:v>343</c:v>
                </c:pt>
                <c:pt idx="390">
                  <c:v>354</c:v>
                </c:pt>
                <c:pt idx="391">
                  <c:v>353</c:v>
                </c:pt>
                <c:pt idx="392">
                  <c:v>355</c:v>
                </c:pt>
                <c:pt idx="393">
                  <c:v>356</c:v>
                </c:pt>
                <c:pt idx="394">
                  <c:v>358</c:v>
                </c:pt>
                <c:pt idx="395">
                  <c:v>347</c:v>
                </c:pt>
                <c:pt idx="396">
                  <c:v>372</c:v>
                </c:pt>
                <c:pt idx="397">
                  <c:v>388</c:v>
                </c:pt>
                <c:pt idx="398">
                  <c:v>399</c:v>
                </c:pt>
                <c:pt idx="399">
                  <c:v>418</c:v>
                </c:pt>
                <c:pt idx="400">
                  <c:v>432</c:v>
                </c:pt>
                <c:pt idx="401">
                  <c:v>437</c:v>
                </c:pt>
                <c:pt idx="402">
                  <c:v>460</c:v>
                </c:pt>
                <c:pt idx="403">
                  <c:v>474</c:v>
                </c:pt>
                <c:pt idx="404">
                  <c:v>486</c:v>
                </c:pt>
                <c:pt idx="405">
                  <c:v>515</c:v>
                </c:pt>
                <c:pt idx="406">
                  <c:v>535</c:v>
                </c:pt>
                <c:pt idx="407">
                  <c:v>531</c:v>
                </c:pt>
                <c:pt idx="408">
                  <c:v>564</c:v>
                </c:pt>
                <c:pt idx="409">
                  <c:v>549</c:v>
                </c:pt>
                <c:pt idx="410">
                  <c:v>566</c:v>
                </c:pt>
                <c:pt idx="411">
                  <c:v>575</c:v>
                </c:pt>
                <c:pt idx="412">
                  <c:v>592</c:v>
                </c:pt>
                <c:pt idx="413">
                  <c:v>591</c:v>
                </c:pt>
                <c:pt idx="414">
                  <c:v>586</c:v>
                </c:pt>
                <c:pt idx="415">
                  <c:v>585</c:v>
                </c:pt>
                <c:pt idx="416">
                  <c:v>577</c:v>
                </c:pt>
                <c:pt idx="417">
                  <c:v>548</c:v>
                </c:pt>
                <c:pt idx="418">
                  <c:v>548</c:v>
                </c:pt>
                <c:pt idx="419">
                  <c:v>538</c:v>
                </c:pt>
              </c:numCache>
            </c:numRef>
          </c:val>
        </c:ser>
        <c:ser>
          <c:idx val="1"/>
          <c:order val="1"/>
          <c:tx>
            <c:v>Position Y</c:v>
          </c:tx>
          <c:spPr>
            <a:ln>
              <a:solidFill>
                <a:schemeClr val="accent2">
                  <a:lumMod val="75000"/>
                </a:schemeClr>
              </a:solidFill>
            </a:ln>
          </c:spPr>
          <c:marker>
            <c:symbol val="diamond"/>
            <c:size val="3"/>
            <c:spPr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rgbClr val="C0504D">
                    <a:lumMod val="75000"/>
                  </a:srgbClr>
                </a:solidFill>
              </a:ln>
            </c:spPr>
          </c:marker>
          <c:val>
            <c:numRef>
              <c:f>Motif_Position!$B$1:$B$420</c:f>
              <c:numCache>
                <c:formatCode>General</c:formatCode>
                <c:ptCount val="420"/>
                <c:pt idx="0">
                  <c:v>264</c:v>
                </c:pt>
                <c:pt idx="1">
                  <c:v>293</c:v>
                </c:pt>
                <c:pt idx="2">
                  <c:v>277</c:v>
                </c:pt>
                <c:pt idx="3">
                  <c:v>300</c:v>
                </c:pt>
                <c:pt idx="4">
                  <c:v>314</c:v>
                </c:pt>
                <c:pt idx="5">
                  <c:v>326</c:v>
                </c:pt>
                <c:pt idx="6">
                  <c:v>302</c:v>
                </c:pt>
                <c:pt idx="7">
                  <c:v>424</c:v>
                </c:pt>
                <c:pt idx="8">
                  <c:v>412</c:v>
                </c:pt>
                <c:pt idx="9">
                  <c:v>415</c:v>
                </c:pt>
                <c:pt idx="10">
                  <c:v>227</c:v>
                </c:pt>
                <c:pt idx="11">
                  <c:v>362</c:v>
                </c:pt>
                <c:pt idx="12">
                  <c:v>328</c:v>
                </c:pt>
                <c:pt idx="13">
                  <c:v>320</c:v>
                </c:pt>
                <c:pt idx="14">
                  <c:v>319</c:v>
                </c:pt>
                <c:pt idx="15">
                  <c:v>267</c:v>
                </c:pt>
                <c:pt idx="16">
                  <c:v>259</c:v>
                </c:pt>
                <c:pt idx="17">
                  <c:v>266</c:v>
                </c:pt>
                <c:pt idx="18">
                  <c:v>262</c:v>
                </c:pt>
                <c:pt idx="19">
                  <c:v>268</c:v>
                </c:pt>
                <c:pt idx="20">
                  <c:v>271</c:v>
                </c:pt>
                <c:pt idx="21">
                  <c:v>286</c:v>
                </c:pt>
                <c:pt idx="22">
                  <c:v>270</c:v>
                </c:pt>
                <c:pt idx="23">
                  <c:v>278</c:v>
                </c:pt>
                <c:pt idx="24">
                  <c:v>290</c:v>
                </c:pt>
                <c:pt idx="25">
                  <c:v>298</c:v>
                </c:pt>
                <c:pt idx="26">
                  <c:v>298</c:v>
                </c:pt>
                <c:pt idx="27">
                  <c:v>330</c:v>
                </c:pt>
                <c:pt idx="28">
                  <c:v>313</c:v>
                </c:pt>
                <c:pt idx="29">
                  <c:v>340</c:v>
                </c:pt>
                <c:pt idx="30">
                  <c:v>327</c:v>
                </c:pt>
                <c:pt idx="31">
                  <c:v>352</c:v>
                </c:pt>
                <c:pt idx="32">
                  <c:v>281</c:v>
                </c:pt>
                <c:pt idx="33">
                  <c:v>367</c:v>
                </c:pt>
                <c:pt idx="34">
                  <c:v>399</c:v>
                </c:pt>
                <c:pt idx="35">
                  <c:v>242</c:v>
                </c:pt>
                <c:pt idx="36">
                  <c:v>306</c:v>
                </c:pt>
                <c:pt idx="37">
                  <c:v>160</c:v>
                </c:pt>
                <c:pt idx="38">
                  <c:v>279</c:v>
                </c:pt>
                <c:pt idx="39">
                  <c:v>295</c:v>
                </c:pt>
                <c:pt idx="40">
                  <c:v>292</c:v>
                </c:pt>
                <c:pt idx="41">
                  <c:v>293</c:v>
                </c:pt>
                <c:pt idx="42">
                  <c:v>296</c:v>
                </c:pt>
                <c:pt idx="43">
                  <c:v>290</c:v>
                </c:pt>
                <c:pt idx="44">
                  <c:v>279</c:v>
                </c:pt>
                <c:pt idx="45">
                  <c:v>288</c:v>
                </c:pt>
                <c:pt idx="46">
                  <c:v>303</c:v>
                </c:pt>
                <c:pt idx="47">
                  <c:v>301</c:v>
                </c:pt>
                <c:pt idx="48">
                  <c:v>320</c:v>
                </c:pt>
                <c:pt idx="49">
                  <c:v>237</c:v>
                </c:pt>
                <c:pt idx="50">
                  <c:v>324</c:v>
                </c:pt>
                <c:pt idx="51">
                  <c:v>363</c:v>
                </c:pt>
                <c:pt idx="52">
                  <c:v>387</c:v>
                </c:pt>
                <c:pt idx="53">
                  <c:v>422</c:v>
                </c:pt>
                <c:pt idx="54">
                  <c:v>332</c:v>
                </c:pt>
                <c:pt idx="55">
                  <c:v>343</c:v>
                </c:pt>
                <c:pt idx="56">
                  <c:v>345</c:v>
                </c:pt>
                <c:pt idx="57">
                  <c:v>265</c:v>
                </c:pt>
                <c:pt idx="58">
                  <c:v>363</c:v>
                </c:pt>
                <c:pt idx="59">
                  <c:v>282</c:v>
                </c:pt>
                <c:pt idx="60">
                  <c:v>288</c:v>
                </c:pt>
                <c:pt idx="61">
                  <c:v>300</c:v>
                </c:pt>
                <c:pt idx="62">
                  <c:v>285</c:v>
                </c:pt>
                <c:pt idx="63">
                  <c:v>292</c:v>
                </c:pt>
                <c:pt idx="64">
                  <c:v>289</c:v>
                </c:pt>
                <c:pt idx="65">
                  <c:v>274</c:v>
                </c:pt>
                <c:pt idx="66">
                  <c:v>299</c:v>
                </c:pt>
                <c:pt idx="67">
                  <c:v>259</c:v>
                </c:pt>
                <c:pt idx="68">
                  <c:v>297</c:v>
                </c:pt>
                <c:pt idx="69">
                  <c:v>310</c:v>
                </c:pt>
                <c:pt idx="70">
                  <c:v>284</c:v>
                </c:pt>
                <c:pt idx="71">
                  <c:v>295</c:v>
                </c:pt>
                <c:pt idx="72">
                  <c:v>328</c:v>
                </c:pt>
                <c:pt idx="73">
                  <c:v>347</c:v>
                </c:pt>
                <c:pt idx="74">
                  <c:v>353</c:v>
                </c:pt>
                <c:pt idx="75">
                  <c:v>328</c:v>
                </c:pt>
                <c:pt idx="76">
                  <c:v>346</c:v>
                </c:pt>
                <c:pt idx="77">
                  <c:v>331</c:v>
                </c:pt>
                <c:pt idx="78">
                  <c:v>261</c:v>
                </c:pt>
                <c:pt idx="79">
                  <c:v>314</c:v>
                </c:pt>
                <c:pt idx="80">
                  <c:v>331</c:v>
                </c:pt>
                <c:pt idx="81">
                  <c:v>293</c:v>
                </c:pt>
                <c:pt idx="82">
                  <c:v>262</c:v>
                </c:pt>
                <c:pt idx="83">
                  <c:v>312</c:v>
                </c:pt>
                <c:pt idx="84">
                  <c:v>298</c:v>
                </c:pt>
                <c:pt idx="85">
                  <c:v>316</c:v>
                </c:pt>
                <c:pt idx="86">
                  <c:v>311</c:v>
                </c:pt>
                <c:pt idx="87">
                  <c:v>305</c:v>
                </c:pt>
                <c:pt idx="88">
                  <c:v>310</c:v>
                </c:pt>
                <c:pt idx="89">
                  <c:v>278</c:v>
                </c:pt>
                <c:pt idx="90">
                  <c:v>323</c:v>
                </c:pt>
                <c:pt idx="91">
                  <c:v>396</c:v>
                </c:pt>
                <c:pt idx="92">
                  <c:v>367</c:v>
                </c:pt>
                <c:pt idx="93">
                  <c:v>337</c:v>
                </c:pt>
                <c:pt idx="94">
                  <c:v>357</c:v>
                </c:pt>
                <c:pt idx="95">
                  <c:v>349</c:v>
                </c:pt>
                <c:pt idx="96">
                  <c:v>394</c:v>
                </c:pt>
                <c:pt idx="97">
                  <c:v>404</c:v>
                </c:pt>
                <c:pt idx="98">
                  <c:v>347</c:v>
                </c:pt>
                <c:pt idx="99">
                  <c:v>355</c:v>
                </c:pt>
                <c:pt idx="100">
                  <c:v>333</c:v>
                </c:pt>
                <c:pt idx="101">
                  <c:v>328</c:v>
                </c:pt>
                <c:pt idx="102">
                  <c:v>337</c:v>
                </c:pt>
                <c:pt idx="103">
                  <c:v>321</c:v>
                </c:pt>
                <c:pt idx="104">
                  <c:v>320</c:v>
                </c:pt>
                <c:pt idx="105">
                  <c:v>304</c:v>
                </c:pt>
                <c:pt idx="106">
                  <c:v>307</c:v>
                </c:pt>
                <c:pt idx="107">
                  <c:v>300</c:v>
                </c:pt>
                <c:pt idx="108">
                  <c:v>305</c:v>
                </c:pt>
                <c:pt idx="109">
                  <c:v>305</c:v>
                </c:pt>
                <c:pt idx="110">
                  <c:v>312</c:v>
                </c:pt>
                <c:pt idx="111">
                  <c:v>317</c:v>
                </c:pt>
                <c:pt idx="112">
                  <c:v>306</c:v>
                </c:pt>
                <c:pt idx="113">
                  <c:v>325</c:v>
                </c:pt>
                <c:pt idx="114">
                  <c:v>357</c:v>
                </c:pt>
                <c:pt idx="115">
                  <c:v>341</c:v>
                </c:pt>
                <c:pt idx="116">
                  <c:v>375</c:v>
                </c:pt>
                <c:pt idx="117">
                  <c:v>349</c:v>
                </c:pt>
                <c:pt idx="118">
                  <c:v>344</c:v>
                </c:pt>
                <c:pt idx="119">
                  <c:v>348</c:v>
                </c:pt>
                <c:pt idx="120">
                  <c:v>349</c:v>
                </c:pt>
                <c:pt idx="121">
                  <c:v>332</c:v>
                </c:pt>
                <c:pt idx="122">
                  <c:v>179</c:v>
                </c:pt>
                <c:pt idx="123">
                  <c:v>309</c:v>
                </c:pt>
                <c:pt idx="124">
                  <c:v>249</c:v>
                </c:pt>
                <c:pt idx="125">
                  <c:v>313</c:v>
                </c:pt>
                <c:pt idx="126">
                  <c:v>313</c:v>
                </c:pt>
                <c:pt idx="127">
                  <c:v>315</c:v>
                </c:pt>
                <c:pt idx="128">
                  <c:v>309</c:v>
                </c:pt>
                <c:pt idx="129">
                  <c:v>318</c:v>
                </c:pt>
                <c:pt idx="130">
                  <c:v>321</c:v>
                </c:pt>
                <c:pt idx="131">
                  <c:v>318</c:v>
                </c:pt>
                <c:pt idx="132">
                  <c:v>322</c:v>
                </c:pt>
                <c:pt idx="133">
                  <c:v>315</c:v>
                </c:pt>
                <c:pt idx="134">
                  <c:v>283</c:v>
                </c:pt>
                <c:pt idx="135">
                  <c:v>346</c:v>
                </c:pt>
                <c:pt idx="136">
                  <c:v>384</c:v>
                </c:pt>
                <c:pt idx="137">
                  <c:v>391</c:v>
                </c:pt>
                <c:pt idx="138">
                  <c:v>332</c:v>
                </c:pt>
                <c:pt idx="139">
                  <c:v>287</c:v>
                </c:pt>
                <c:pt idx="140">
                  <c:v>355</c:v>
                </c:pt>
                <c:pt idx="141">
                  <c:v>361</c:v>
                </c:pt>
                <c:pt idx="142">
                  <c:v>340</c:v>
                </c:pt>
                <c:pt idx="143">
                  <c:v>355</c:v>
                </c:pt>
                <c:pt idx="144">
                  <c:v>317</c:v>
                </c:pt>
                <c:pt idx="145">
                  <c:v>305</c:v>
                </c:pt>
                <c:pt idx="146">
                  <c:v>286</c:v>
                </c:pt>
                <c:pt idx="147">
                  <c:v>322</c:v>
                </c:pt>
                <c:pt idx="148">
                  <c:v>315</c:v>
                </c:pt>
                <c:pt idx="149">
                  <c:v>305</c:v>
                </c:pt>
                <c:pt idx="150">
                  <c:v>307</c:v>
                </c:pt>
                <c:pt idx="151">
                  <c:v>315</c:v>
                </c:pt>
                <c:pt idx="152">
                  <c:v>314</c:v>
                </c:pt>
                <c:pt idx="153">
                  <c:v>316</c:v>
                </c:pt>
                <c:pt idx="154">
                  <c:v>299</c:v>
                </c:pt>
                <c:pt idx="155">
                  <c:v>308</c:v>
                </c:pt>
                <c:pt idx="156">
                  <c:v>345</c:v>
                </c:pt>
                <c:pt idx="157">
                  <c:v>347</c:v>
                </c:pt>
                <c:pt idx="158">
                  <c:v>347</c:v>
                </c:pt>
                <c:pt idx="159">
                  <c:v>354</c:v>
                </c:pt>
                <c:pt idx="160">
                  <c:v>339</c:v>
                </c:pt>
                <c:pt idx="161">
                  <c:v>374</c:v>
                </c:pt>
                <c:pt idx="162">
                  <c:v>376</c:v>
                </c:pt>
                <c:pt idx="163">
                  <c:v>383</c:v>
                </c:pt>
                <c:pt idx="164">
                  <c:v>341</c:v>
                </c:pt>
                <c:pt idx="165">
                  <c:v>388</c:v>
                </c:pt>
                <c:pt idx="166">
                  <c:v>334</c:v>
                </c:pt>
                <c:pt idx="167">
                  <c:v>279</c:v>
                </c:pt>
                <c:pt idx="168">
                  <c:v>316</c:v>
                </c:pt>
                <c:pt idx="169">
                  <c:v>290</c:v>
                </c:pt>
                <c:pt idx="170">
                  <c:v>327</c:v>
                </c:pt>
                <c:pt idx="171">
                  <c:v>332</c:v>
                </c:pt>
                <c:pt idx="172">
                  <c:v>332</c:v>
                </c:pt>
                <c:pt idx="173">
                  <c:v>321</c:v>
                </c:pt>
                <c:pt idx="174">
                  <c:v>328</c:v>
                </c:pt>
                <c:pt idx="175">
                  <c:v>329</c:v>
                </c:pt>
                <c:pt idx="176">
                  <c:v>316</c:v>
                </c:pt>
                <c:pt idx="177">
                  <c:v>331</c:v>
                </c:pt>
                <c:pt idx="178">
                  <c:v>267</c:v>
                </c:pt>
                <c:pt idx="179">
                  <c:v>330</c:v>
                </c:pt>
                <c:pt idx="180">
                  <c:v>354</c:v>
                </c:pt>
                <c:pt idx="181">
                  <c:v>397</c:v>
                </c:pt>
                <c:pt idx="182">
                  <c:v>394</c:v>
                </c:pt>
                <c:pt idx="183">
                  <c:v>367</c:v>
                </c:pt>
                <c:pt idx="184">
                  <c:v>411</c:v>
                </c:pt>
                <c:pt idx="185">
                  <c:v>368</c:v>
                </c:pt>
                <c:pt idx="186">
                  <c:v>379</c:v>
                </c:pt>
                <c:pt idx="187">
                  <c:v>408</c:v>
                </c:pt>
                <c:pt idx="188">
                  <c:v>333</c:v>
                </c:pt>
                <c:pt idx="189">
                  <c:v>333</c:v>
                </c:pt>
                <c:pt idx="190">
                  <c:v>327</c:v>
                </c:pt>
                <c:pt idx="191">
                  <c:v>300</c:v>
                </c:pt>
                <c:pt idx="192">
                  <c:v>301</c:v>
                </c:pt>
                <c:pt idx="193">
                  <c:v>315</c:v>
                </c:pt>
                <c:pt idx="194">
                  <c:v>315</c:v>
                </c:pt>
                <c:pt idx="195">
                  <c:v>322</c:v>
                </c:pt>
                <c:pt idx="196">
                  <c:v>316</c:v>
                </c:pt>
                <c:pt idx="197">
                  <c:v>319</c:v>
                </c:pt>
                <c:pt idx="198">
                  <c:v>324</c:v>
                </c:pt>
                <c:pt idx="199">
                  <c:v>320</c:v>
                </c:pt>
                <c:pt idx="200">
                  <c:v>318</c:v>
                </c:pt>
                <c:pt idx="201">
                  <c:v>330</c:v>
                </c:pt>
                <c:pt idx="202">
                  <c:v>300</c:v>
                </c:pt>
                <c:pt idx="203">
                  <c:v>254</c:v>
                </c:pt>
                <c:pt idx="204">
                  <c:v>401</c:v>
                </c:pt>
                <c:pt idx="205">
                  <c:v>378</c:v>
                </c:pt>
                <c:pt idx="206">
                  <c:v>376</c:v>
                </c:pt>
                <c:pt idx="207">
                  <c:v>391</c:v>
                </c:pt>
                <c:pt idx="208">
                  <c:v>342</c:v>
                </c:pt>
                <c:pt idx="209">
                  <c:v>267</c:v>
                </c:pt>
                <c:pt idx="210">
                  <c:v>335</c:v>
                </c:pt>
                <c:pt idx="211">
                  <c:v>339</c:v>
                </c:pt>
                <c:pt idx="212">
                  <c:v>362</c:v>
                </c:pt>
                <c:pt idx="213">
                  <c:v>332</c:v>
                </c:pt>
                <c:pt idx="214">
                  <c:v>350</c:v>
                </c:pt>
                <c:pt idx="215">
                  <c:v>300</c:v>
                </c:pt>
                <c:pt idx="216">
                  <c:v>331</c:v>
                </c:pt>
                <c:pt idx="217">
                  <c:v>334</c:v>
                </c:pt>
                <c:pt idx="218">
                  <c:v>332</c:v>
                </c:pt>
                <c:pt idx="219">
                  <c:v>337</c:v>
                </c:pt>
                <c:pt idx="220">
                  <c:v>329</c:v>
                </c:pt>
                <c:pt idx="221">
                  <c:v>291</c:v>
                </c:pt>
                <c:pt idx="222">
                  <c:v>319</c:v>
                </c:pt>
                <c:pt idx="223">
                  <c:v>329</c:v>
                </c:pt>
                <c:pt idx="224">
                  <c:v>335</c:v>
                </c:pt>
                <c:pt idx="225">
                  <c:v>344</c:v>
                </c:pt>
                <c:pt idx="226">
                  <c:v>300</c:v>
                </c:pt>
                <c:pt idx="227">
                  <c:v>364</c:v>
                </c:pt>
                <c:pt idx="228">
                  <c:v>297</c:v>
                </c:pt>
                <c:pt idx="229">
                  <c:v>364</c:v>
                </c:pt>
                <c:pt idx="230">
                  <c:v>370</c:v>
                </c:pt>
                <c:pt idx="231">
                  <c:v>346</c:v>
                </c:pt>
                <c:pt idx="232">
                  <c:v>351</c:v>
                </c:pt>
                <c:pt idx="233">
                  <c:v>327</c:v>
                </c:pt>
                <c:pt idx="234">
                  <c:v>328</c:v>
                </c:pt>
                <c:pt idx="235">
                  <c:v>324</c:v>
                </c:pt>
                <c:pt idx="236">
                  <c:v>325</c:v>
                </c:pt>
                <c:pt idx="237">
                  <c:v>327</c:v>
                </c:pt>
                <c:pt idx="238">
                  <c:v>327</c:v>
                </c:pt>
                <c:pt idx="239">
                  <c:v>324</c:v>
                </c:pt>
                <c:pt idx="240">
                  <c:v>333</c:v>
                </c:pt>
                <c:pt idx="241">
                  <c:v>321</c:v>
                </c:pt>
                <c:pt idx="242">
                  <c:v>335</c:v>
                </c:pt>
                <c:pt idx="243">
                  <c:v>334</c:v>
                </c:pt>
                <c:pt idx="244">
                  <c:v>318</c:v>
                </c:pt>
                <c:pt idx="245">
                  <c:v>310</c:v>
                </c:pt>
                <c:pt idx="246">
                  <c:v>315</c:v>
                </c:pt>
                <c:pt idx="247">
                  <c:v>343</c:v>
                </c:pt>
                <c:pt idx="248">
                  <c:v>347</c:v>
                </c:pt>
                <c:pt idx="249">
                  <c:v>361</c:v>
                </c:pt>
                <c:pt idx="250">
                  <c:v>313</c:v>
                </c:pt>
                <c:pt idx="251">
                  <c:v>236</c:v>
                </c:pt>
                <c:pt idx="252">
                  <c:v>355</c:v>
                </c:pt>
                <c:pt idx="253">
                  <c:v>313</c:v>
                </c:pt>
                <c:pt idx="254">
                  <c:v>321</c:v>
                </c:pt>
                <c:pt idx="255">
                  <c:v>338</c:v>
                </c:pt>
                <c:pt idx="256">
                  <c:v>338</c:v>
                </c:pt>
                <c:pt idx="257">
                  <c:v>336</c:v>
                </c:pt>
                <c:pt idx="258">
                  <c:v>338</c:v>
                </c:pt>
                <c:pt idx="259">
                  <c:v>337</c:v>
                </c:pt>
                <c:pt idx="260">
                  <c:v>335</c:v>
                </c:pt>
                <c:pt idx="261">
                  <c:v>341</c:v>
                </c:pt>
                <c:pt idx="262">
                  <c:v>334</c:v>
                </c:pt>
                <c:pt idx="263">
                  <c:v>344</c:v>
                </c:pt>
                <c:pt idx="264">
                  <c:v>338</c:v>
                </c:pt>
                <c:pt idx="265">
                  <c:v>320</c:v>
                </c:pt>
                <c:pt idx="266">
                  <c:v>358</c:v>
                </c:pt>
                <c:pt idx="267">
                  <c:v>345</c:v>
                </c:pt>
                <c:pt idx="268">
                  <c:v>326</c:v>
                </c:pt>
                <c:pt idx="269">
                  <c:v>357</c:v>
                </c:pt>
                <c:pt idx="270">
                  <c:v>363</c:v>
                </c:pt>
                <c:pt idx="271">
                  <c:v>372</c:v>
                </c:pt>
                <c:pt idx="272">
                  <c:v>348</c:v>
                </c:pt>
                <c:pt idx="273">
                  <c:v>376</c:v>
                </c:pt>
                <c:pt idx="274">
                  <c:v>354</c:v>
                </c:pt>
                <c:pt idx="275">
                  <c:v>330</c:v>
                </c:pt>
                <c:pt idx="276">
                  <c:v>316</c:v>
                </c:pt>
                <c:pt idx="277">
                  <c:v>324</c:v>
                </c:pt>
                <c:pt idx="278">
                  <c:v>315</c:v>
                </c:pt>
                <c:pt idx="279">
                  <c:v>325</c:v>
                </c:pt>
                <c:pt idx="280">
                  <c:v>324</c:v>
                </c:pt>
                <c:pt idx="281">
                  <c:v>332</c:v>
                </c:pt>
                <c:pt idx="282">
                  <c:v>327</c:v>
                </c:pt>
                <c:pt idx="283">
                  <c:v>327</c:v>
                </c:pt>
                <c:pt idx="284">
                  <c:v>335</c:v>
                </c:pt>
                <c:pt idx="285">
                  <c:v>310</c:v>
                </c:pt>
                <c:pt idx="286">
                  <c:v>326</c:v>
                </c:pt>
                <c:pt idx="287">
                  <c:v>352</c:v>
                </c:pt>
                <c:pt idx="288">
                  <c:v>332</c:v>
                </c:pt>
                <c:pt idx="289">
                  <c:v>345</c:v>
                </c:pt>
                <c:pt idx="290">
                  <c:v>263</c:v>
                </c:pt>
                <c:pt idx="291">
                  <c:v>348</c:v>
                </c:pt>
                <c:pt idx="292">
                  <c:v>341</c:v>
                </c:pt>
                <c:pt idx="293">
                  <c:v>357</c:v>
                </c:pt>
                <c:pt idx="294">
                  <c:v>337</c:v>
                </c:pt>
                <c:pt idx="295">
                  <c:v>314</c:v>
                </c:pt>
                <c:pt idx="296">
                  <c:v>343</c:v>
                </c:pt>
                <c:pt idx="297">
                  <c:v>333</c:v>
                </c:pt>
                <c:pt idx="298">
                  <c:v>308</c:v>
                </c:pt>
                <c:pt idx="299">
                  <c:v>332</c:v>
                </c:pt>
                <c:pt idx="300">
                  <c:v>351</c:v>
                </c:pt>
                <c:pt idx="301">
                  <c:v>333</c:v>
                </c:pt>
                <c:pt idx="302">
                  <c:v>342</c:v>
                </c:pt>
                <c:pt idx="303">
                  <c:v>344</c:v>
                </c:pt>
                <c:pt idx="304">
                  <c:v>332</c:v>
                </c:pt>
                <c:pt idx="305">
                  <c:v>347</c:v>
                </c:pt>
                <c:pt idx="306">
                  <c:v>335</c:v>
                </c:pt>
                <c:pt idx="307">
                  <c:v>343</c:v>
                </c:pt>
                <c:pt idx="308">
                  <c:v>282</c:v>
                </c:pt>
                <c:pt idx="309">
                  <c:v>349</c:v>
                </c:pt>
                <c:pt idx="310">
                  <c:v>340</c:v>
                </c:pt>
                <c:pt idx="311">
                  <c:v>338</c:v>
                </c:pt>
                <c:pt idx="312">
                  <c:v>372</c:v>
                </c:pt>
                <c:pt idx="313">
                  <c:v>354</c:v>
                </c:pt>
                <c:pt idx="314">
                  <c:v>343</c:v>
                </c:pt>
                <c:pt idx="315">
                  <c:v>419</c:v>
                </c:pt>
                <c:pt idx="316">
                  <c:v>391</c:v>
                </c:pt>
                <c:pt idx="317">
                  <c:v>393</c:v>
                </c:pt>
                <c:pt idx="318">
                  <c:v>337</c:v>
                </c:pt>
                <c:pt idx="319">
                  <c:v>362</c:v>
                </c:pt>
                <c:pt idx="320">
                  <c:v>332</c:v>
                </c:pt>
                <c:pt idx="321">
                  <c:v>335</c:v>
                </c:pt>
                <c:pt idx="322">
                  <c:v>334</c:v>
                </c:pt>
                <c:pt idx="323">
                  <c:v>329</c:v>
                </c:pt>
                <c:pt idx="324">
                  <c:v>333</c:v>
                </c:pt>
                <c:pt idx="325">
                  <c:v>336</c:v>
                </c:pt>
                <c:pt idx="326">
                  <c:v>332</c:v>
                </c:pt>
                <c:pt idx="327">
                  <c:v>328</c:v>
                </c:pt>
                <c:pt idx="328">
                  <c:v>337</c:v>
                </c:pt>
                <c:pt idx="329">
                  <c:v>336</c:v>
                </c:pt>
                <c:pt idx="330">
                  <c:v>326</c:v>
                </c:pt>
                <c:pt idx="331">
                  <c:v>337</c:v>
                </c:pt>
                <c:pt idx="332">
                  <c:v>359</c:v>
                </c:pt>
                <c:pt idx="333">
                  <c:v>341</c:v>
                </c:pt>
                <c:pt idx="334">
                  <c:v>345</c:v>
                </c:pt>
                <c:pt idx="335">
                  <c:v>351</c:v>
                </c:pt>
                <c:pt idx="336">
                  <c:v>343</c:v>
                </c:pt>
                <c:pt idx="337">
                  <c:v>334</c:v>
                </c:pt>
                <c:pt idx="338">
                  <c:v>250</c:v>
                </c:pt>
                <c:pt idx="339">
                  <c:v>313</c:v>
                </c:pt>
                <c:pt idx="340">
                  <c:v>313</c:v>
                </c:pt>
                <c:pt idx="341">
                  <c:v>342</c:v>
                </c:pt>
                <c:pt idx="342">
                  <c:v>312</c:v>
                </c:pt>
                <c:pt idx="343">
                  <c:v>334</c:v>
                </c:pt>
                <c:pt idx="344">
                  <c:v>330</c:v>
                </c:pt>
                <c:pt idx="345">
                  <c:v>340</c:v>
                </c:pt>
                <c:pt idx="346">
                  <c:v>341</c:v>
                </c:pt>
                <c:pt idx="347">
                  <c:v>346</c:v>
                </c:pt>
                <c:pt idx="348">
                  <c:v>341</c:v>
                </c:pt>
                <c:pt idx="349">
                  <c:v>344</c:v>
                </c:pt>
                <c:pt idx="350">
                  <c:v>340</c:v>
                </c:pt>
                <c:pt idx="351">
                  <c:v>339</c:v>
                </c:pt>
                <c:pt idx="352">
                  <c:v>309</c:v>
                </c:pt>
                <c:pt idx="353">
                  <c:v>346</c:v>
                </c:pt>
                <c:pt idx="354">
                  <c:v>333</c:v>
                </c:pt>
                <c:pt idx="355">
                  <c:v>345</c:v>
                </c:pt>
                <c:pt idx="356">
                  <c:v>357</c:v>
                </c:pt>
                <c:pt idx="357">
                  <c:v>316</c:v>
                </c:pt>
                <c:pt idx="358">
                  <c:v>321</c:v>
                </c:pt>
                <c:pt idx="359">
                  <c:v>338</c:v>
                </c:pt>
                <c:pt idx="360">
                  <c:v>349</c:v>
                </c:pt>
                <c:pt idx="361">
                  <c:v>339</c:v>
                </c:pt>
                <c:pt idx="362">
                  <c:v>358</c:v>
                </c:pt>
                <c:pt idx="363">
                  <c:v>338</c:v>
                </c:pt>
                <c:pt idx="364">
                  <c:v>325</c:v>
                </c:pt>
                <c:pt idx="365">
                  <c:v>334</c:v>
                </c:pt>
                <c:pt idx="366">
                  <c:v>331</c:v>
                </c:pt>
                <c:pt idx="367">
                  <c:v>334</c:v>
                </c:pt>
                <c:pt idx="368">
                  <c:v>340</c:v>
                </c:pt>
                <c:pt idx="369">
                  <c:v>334</c:v>
                </c:pt>
                <c:pt idx="370">
                  <c:v>334</c:v>
                </c:pt>
                <c:pt idx="371">
                  <c:v>345</c:v>
                </c:pt>
                <c:pt idx="372">
                  <c:v>346</c:v>
                </c:pt>
                <c:pt idx="373">
                  <c:v>334</c:v>
                </c:pt>
                <c:pt idx="374">
                  <c:v>341</c:v>
                </c:pt>
                <c:pt idx="375">
                  <c:v>346</c:v>
                </c:pt>
                <c:pt idx="376">
                  <c:v>346</c:v>
                </c:pt>
                <c:pt idx="377">
                  <c:v>347</c:v>
                </c:pt>
                <c:pt idx="378">
                  <c:v>358</c:v>
                </c:pt>
                <c:pt idx="379">
                  <c:v>347</c:v>
                </c:pt>
                <c:pt idx="380">
                  <c:v>373</c:v>
                </c:pt>
                <c:pt idx="381">
                  <c:v>367</c:v>
                </c:pt>
                <c:pt idx="382">
                  <c:v>349</c:v>
                </c:pt>
                <c:pt idx="383">
                  <c:v>271</c:v>
                </c:pt>
                <c:pt idx="384">
                  <c:v>356</c:v>
                </c:pt>
                <c:pt idx="385">
                  <c:v>363</c:v>
                </c:pt>
                <c:pt idx="386">
                  <c:v>328</c:v>
                </c:pt>
                <c:pt idx="387">
                  <c:v>350</c:v>
                </c:pt>
                <c:pt idx="388">
                  <c:v>348</c:v>
                </c:pt>
                <c:pt idx="389">
                  <c:v>348</c:v>
                </c:pt>
                <c:pt idx="390">
                  <c:v>345</c:v>
                </c:pt>
                <c:pt idx="391">
                  <c:v>348</c:v>
                </c:pt>
                <c:pt idx="392">
                  <c:v>353</c:v>
                </c:pt>
                <c:pt idx="393">
                  <c:v>352</c:v>
                </c:pt>
                <c:pt idx="394">
                  <c:v>350</c:v>
                </c:pt>
                <c:pt idx="395">
                  <c:v>330</c:v>
                </c:pt>
                <c:pt idx="396">
                  <c:v>345</c:v>
                </c:pt>
                <c:pt idx="397">
                  <c:v>362</c:v>
                </c:pt>
                <c:pt idx="398">
                  <c:v>345</c:v>
                </c:pt>
                <c:pt idx="399">
                  <c:v>353</c:v>
                </c:pt>
                <c:pt idx="400">
                  <c:v>374</c:v>
                </c:pt>
                <c:pt idx="401">
                  <c:v>339</c:v>
                </c:pt>
                <c:pt idx="402">
                  <c:v>332</c:v>
                </c:pt>
                <c:pt idx="403">
                  <c:v>348</c:v>
                </c:pt>
                <c:pt idx="404">
                  <c:v>339</c:v>
                </c:pt>
                <c:pt idx="405">
                  <c:v>352</c:v>
                </c:pt>
                <c:pt idx="406">
                  <c:v>335</c:v>
                </c:pt>
                <c:pt idx="407">
                  <c:v>339</c:v>
                </c:pt>
                <c:pt idx="408">
                  <c:v>352</c:v>
                </c:pt>
                <c:pt idx="409">
                  <c:v>326</c:v>
                </c:pt>
                <c:pt idx="410">
                  <c:v>336</c:v>
                </c:pt>
                <c:pt idx="411">
                  <c:v>341</c:v>
                </c:pt>
                <c:pt idx="412">
                  <c:v>334</c:v>
                </c:pt>
                <c:pt idx="413">
                  <c:v>342</c:v>
                </c:pt>
                <c:pt idx="414">
                  <c:v>344</c:v>
                </c:pt>
                <c:pt idx="415">
                  <c:v>337</c:v>
                </c:pt>
                <c:pt idx="416">
                  <c:v>345</c:v>
                </c:pt>
                <c:pt idx="417">
                  <c:v>348</c:v>
                </c:pt>
                <c:pt idx="418">
                  <c:v>343</c:v>
                </c:pt>
                <c:pt idx="419">
                  <c:v>346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99081696"/>
        <c:axId val="1599093120"/>
      </c:radarChart>
      <c:catAx>
        <c:axId val="1599081696"/>
        <c:scaling>
          <c:orientation val="minMax"/>
        </c:scaling>
        <c:delete val="1"/>
        <c:axPos val="b"/>
        <c:majorGridlines/>
        <c:majorTickMark val="none"/>
        <c:minorTickMark val="none"/>
        <c:tickLblPos val="none"/>
        <c:crossAx val="1599093120"/>
        <c:crosses val="autoZero"/>
        <c:auto val="1"/>
        <c:lblAlgn val="ctr"/>
        <c:lblOffset val="100"/>
        <c:noMultiLvlLbl val="0"/>
      </c:catAx>
      <c:valAx>
        <c:axId val="1599093120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</c:spPr>
        <c:txPr>
          <a:bodyPr/>
          <a:lstStyle/>
          <a:p>
            <a:pPr>
              <a:defRPr u="sng" baseline="0"/>
            </a:pPr>
            <a:endParaRPr lang="fr-FR"/>
          </a:p>
        </c:txPr>
        <c:crossAx val="159908169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25"/>
    </mc:Choice>
    <mc:Fallback>
      <c:style val="25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Correspondances par frame</a:t>
            </a:r>
          </a:p>
        </c:rich>
      </c:tx>
      <c:layout/>
      <c:overlay val="0"/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'Motif nb matches'!$A$1</c:f>
              <c:strCache>
                <c:ptCount val="1"/>
              </c:strCache>
            </c:strRef>
          </c:tx>
          <c:invertIfNegative val="0"/>
          <c:val>
            <c:numRef>
              <c:f>'Motif nb matches'!$A$2:$A$421</c:f>
              <c:numCache>
                <c:formatCode>General</c:formatCode>
                <c:ptCount val="420"/>
                <c:pt idx="0">
                  <c:v>5</c:v>
                </c:pt>
                <c:pt idx="1">
                  <c:v>4</c:v>
                </c:pt>
                <c:pt idx="2">
                  <c:v>4</c:v>
                </c:pt>
                <c:pt idx="3">
                  <c:v>7</c:v>
                </c:pt>
                <c:pt idx="4">
                  <c:v>4</c:v>
                </c:pt>
                <c:pt idx="5">
                  <c:v>2</c:v>
                </c:pt>
                <c:pt idx="6">
                  <c:v>6</c:v>
                </c:pt>
                <c:pt idx="7">
                  <c:v>4</c:v>
                </c:pt>
                <c:pt idx="8">
                  <c:v>11</c:v>
                </c:pt>
                <c:pt idx="9">
                  <c:v>11</c:v>
                </c:pt>
                <c:pt idx="10">
                  <c:v>2</c:v>
                </c:pt>
                <c:pt idx="11">
                  <c:v>1</c:v>
                </c:pt>
                <c:pt idx="12">
                  <c:v>9</c:v>
                </c:pt>
                <c:pt idx="13">
                  <c:v>4</c:v>
                </c:pt>
                <c:pt idx="14">
                  <c:v>5</c:v>
                </c:pt>
                <c:pt idx="15">
                  <c:v>11</c:v>
                </c:pt>
                <c:pt idx="16">
                  <c:v>11</c:v>
                </c:pt>
                <c:pt idx="17">
                  <c:v>11</c:v>
                </c:pt>
                <c:pt idx="18">
                  <c:v>44</c:v>
                </c:pt>
                <c:pt idx="19">
                  <c:v>112</c:v>
                </c:pt>
                <c:pt idx="20">
                  <c:v>51</c:v>
                </c:pt>
                <c:pt idx="21">
                  <c:v>13</c:v>
                </c:pt>
                <c:pt idx="22">
                  <c:v>8</c:v>
                </c:pt>
                <c:pt idx="23">
                  <c:v>4</c:v>
                </c:pt>
                <c:pt idx="24">
                  <c:v>5</c:v>
                </c:pt>
                <c:pt idx="25">
                  <c:v>7</c:v>
                </c:pt>
                <c:pt idx="26">
                  <c:v>7</c:v>
                </c:pt>
                <c:pt idx="27">
                  <c:v>10</c:v>
                </c:pt>
                <c:pt idx="28">
                  <c:v>5</c:v>
                </c:pt>
                <c:pt idx="29">
                  <c:v>0</c:v>
                </c:pt>
                <c:pt idx="30">
                  <c:v>4</c:v>
                </c:pt>
                <c:pt idx="31">
                  <c:v>2</c:v>
                </c:pt>
                <c:pt idx="32">
                  <c:v>5</c:v>
                </c:pt>
                <c:pt idx="33">
                  <c:v>4</c:v>
                </c:pt>
                <c:pt idx="34">
                  <c:v>7</c:v>
                </c:pt>
                <c:pt idx="35">
                  <c:v>8</c:v>
                </c:pt>
                <c:pt idx="36">
                  <c:v>5</c:v>
                </c:pt>
                <c:pt idx="37">
                  <c:v>5</c:v>
                </c:pt>
                <c:pt idx="38">
                  <c:v>6</c:v>
                </c:pt>
                <c:pt idx="39">
                  <c:v>18</c:v>
                </c:pt>
                <c:pt idx="40">
                  <c:v>35</c:v>
                </c:pt>
                <c:pt idx="41">
                  <c:v>91</c:v>
                </c:pt>
                <c:pt idx="42">
                  <c:v>63</c:v>
                </c:pt>
                <c:pt idx="43">
                  <c:v>17</c:v>
                </c:pt>
                <c:pt idx="44">
                  <c:v>8</c:v>
                </c:pt>
                <c:pt idx="45">
                  <c:v>5</c:v>
                </c:pt>
                <c:pt idx="46">
                  <c:v>8</c:v>
                </c:pt>
                <c:pt idx="47">
                  <c:v>4</c:v>
                </c:pt>
                <c:pt idx="48">
                  <c:v>5</c:v>
                </c:pt>
                <c:pt idx="49">
                  <c:v>2</c:v>
                </c:pt>
                <c:pt idx="50">
                  <c:v>3</c:v>
                </c:pt>
                <c:pt idx="51">
                  <c:v>0</c:v>
                </c:pt>
                <c:pt idx="52">
                  <c:v>0</c:v>
                </c:pt>
                <c:pt idx="53">
                  <c:v>7</c:v>
                </c:pt>
                <c:pt idx="54">
                  <c:v>4</c:v>
                </c:pt>
                <c:pt idx="55">
                  <c:v>5</c:v>
                </c:pt>
                <c:pt idx="56">
                  <c:v>15</c:v>
                </c:pt>
                <c:pt idx="57">
                  <c:v>1</c:v>
                </c:pt>
                <c:pt idx="58">
                  <c:v>8</c:v>
                </c:pt>
                <c:pt idx="59">
                  <c:v>12</c:v>
                </c:pt>
                <c:pt idx="60">
                  <c:v>7</c:v>
                </c:pt>
                <c:pt idx="61">
                  <c:v>16</c:v>
                </c:pt>
                <c:pt idx="62">
                  <c:v>28</c:v>
                </c:pt>
                <c:pt idx="63">
                  <c:v>121</c:v>
                </c:pt>
                <c:pt idx="64">
                  <c:v>91</c:v>
                </c:pt>
                <c:pt idx="65">
                  <c:v>32</c:v>
                </c:pt>
                <c:pt idx="66">
                  <c:v>8</c:v>
                </c:pt>
                <c:pt idx="67">
                  <c:v>10</c:v>
                </c:pt>
                <c:pt idx="68">
                  <c:v>5</c:v>
                </c:pt>
                <c:pt idx="69">
                  <c:v>5</c:v>
                </c:pt>
                <c:pt idx="70">
                  <c:v>11</c:v>
                </c:pt>
                <c:pt idx="71">
                  <c:v>7</c:v>
                </c:pt>
                <c:pt idx="72">
                  <c:v>10</c:v>
                </c:pt>
                <c:pt idx="73">
                  <c:v>6</c:v>
                </c:pt>
                <c:pt idx="74">
                  <c:v>9</c:v>
                </c:pt>
                <c:pt idx="75">
                  <c:v>10</c:v>
                </c:pt>
                <c:pt idx="76">
                  <c:v>5</c:v>
                </c:pt>
                <c:pt idx="77">
                  <c:v>11</c:v>
                </c:pt>
                <c:pt idx="78">
                  <c:v>6</c:v>
                </c:pt>
                <c:pt idx="79">
                  <c:v>9</c:v>
                </c:pt>
                <c:pt idx="80">
                  <c:v>2</c:v>
                </c:pt>
                <c:pt idx="81">
                  <c:v>9</c:v>
                </c:pt>
                <c:pt idx="82">
                  <c:v>7</c:v>
                </c:pt>
                <c:pt idx="83">
                  <c:v>9</c:v>
                </c:pt>
                <c:pt idx="84">
                  <c:v>22</c:v>
                </c:pt>
                <c:pt idx="85">
                  <c:v>51</c:v>
                </c:pt>
                <c:pt idx="86">
                  <c:v>48</c:v>
                </c:pt>
                <c:pt idx="87">
                  <c:v>23</c:v>
                </c:pt>
                <c:pt idx="88">
                  <c:v>14</c:v>
                </c:pt>
                <c:pt idx="89">
                  <c:v>7</c:v>
                </c:pt>
                <c:pt idx="90">
                  <c:v>6</c:v>
                </c:pt>
                <c:pt idx="91">
                  <c:v>2</c:v>
                </c:pt>
                <c:pt idx="92">
                  <c:v>2</c:v>
                </c:pt>
                <c:pt idx="93">
                  <c:v>16</c:v>
                </c:pt>
                <c:pt idx="94">
                  <c:v>9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6</c:v>
                </c:pt>
                <c:pt idx="99">
                  <c:v>18</c:v>
                </c:pt>
                <c:pt idx="100">
                  <c:v>5</c:v>
                </c:pt>
                <c:pt idx="101">
                  <c:v>5</c:v>
                </c:pt>
                <c:pt idx="102">
                  <c:v>6</c:v>
                </c:pt>
                <c:pt idx="103">
                  <c:v>4</c:v>
                </c:pt>
                <c:pt idx="104">
                  <c:v>6</c:v>
                </c:pt>
                <c:pt idx="105">
                  <c:v>12</c:v>
                </c:pt>
                <c:pt idx="106">
                  <c:v>11</c:v>
                </c:pt>
                <c:pt idx="107">
                  <c:v>34</c:v>
                </c:pt>
                <c:pt idx="108">
                  <c:v>45</c:v>
                </c:pt>
                <c:pt idx="109">
                  <c:v>30</c:v>
                </c:pt>
                <c:pt idx="110">
                  <c:v>16</c:v>
                </c:pt>
                <c:pt idx="111">
                  <c:v>12</c:v>
                </c:pt>
                <c:pt idx="112">
                  <c:v>11</c:v>
                </c:pt>
                <c:pt idx="113">
                  <c:v>7</c:v>
                </c:pt>
                <c:pt idx="114">
                  <c:v>2</c:v>
                </c:pt>
                <c:pt idx="115">
                  <c:v>11</c:v>
                </c:pt>
                <c:pt idx="116">
                  <c:v>2</c:v>
                </c:pt>
                <c:pt idx="117">
                  <c:v>8</c:v>
                </c:pt>
                <c:pt idx="118">
                  <c:v>7</c:v>
                </c:pt>
                <c:pt idx="119">
                  <c:v>5</c:v>
                </c:pt>
                <c:pt idx="120">
                  <c:v>6</c:v>
                </c:pt>
                <c:pt idx="121">
                  <c:v>8</c:v>
                </c:pt>
                <c:pt idx="122">
                  <c:v>5</c:v>
                </c:pt>
                <c:pt idx="123">
                  <c:v>10</c:v>
                </c:pt>
                <c:pt idx="124">
                  <c:v>7</c:v>
                </c:pt>
                <c:pt idx="125">
                  <c:v>7</c:v>
                </c:pt>
                <c:pt idx="126">
                  <c:v>14</c:v>
                </c:pt>
                <c:pt idx="127">
                  <c:v>33</c:v>
                </c:pt>
                <c:pt idx="128">
                  <c:v>92</c:v>
                </c:pt>
                <c:pt idx="129">
                  <c:v>114</c:v>
                </c:pt>
                <c:pt idx="130">
                  <c:v>53</c:v>
                </c:pt>
                <c:pt idx="131">
                  <c:v>14</c:v>
                </c:pt>
                <c:pt idx="132">
                  <c:v>5</c:v>
                </c:pt>
                <c:pt idx="133">
                  <c:v>9</c:v>
                </c:pt>
                <c:pt idx="134">
                  <c:v>8</c:v>
                </c:pt>
                <c:pt idx="135">
                  <c:v>12</c:v>
                </c:pt>
                <c:pt idx="136">
                  <c:v>7</c:v>
                </c:pt>
                <c:pt idx="137">
                  <c:v>8</c:v>
                </c:pt>
                <c:pt idx="138">
                  <c:v>5</c:v>
                </c:pt>
                <c:pt idx="139">
                  <c:v>5</c:v>
                </c:pt>
                <c:pt idx="140">
                  <c:v>11</c:v>
                </c:pt>
                <c:pt idx="141">
                  <c:v>1</c:v>
                </c:pt>
                <c:pt idx="142">
                  <c:v>1</c:v>
                </c:pt>
                <c:pt idx="143">
                  <c:v>1</c:v>
                </c:pt>
                <c:pt idx="144">
                  <c:v>9</c:v>
                </c:pt>
                <c:pt idx="145">
                  <c:v>5</c:v>
                </c:pt>
                <c:pt idx="146">
                  <c:v>9</c:v>
                </c:pt>
                <c:pt idx="147">
                  <c:v>7</c:v>
                </c:pt>
                <c:pt idx="148">
                  <c:v>11</c:v>
                </c:pt>
                <c:pt idx="149">
                  <c:v>20</c:v>
                </c:pt>
                <c:pt idx="150">
                  <c:v>65</c:v>
                </c:pt>
                <c:pt idx="151">
                  <c:v>96</c:v>
                </c:pt>
                <c:pt idx="152">
                  <c:v>40</c:v>
                </c:pt>
                <c:pt idx="153">
                  <c:v>22</c:v>
                </c:pt>
                <c:pt idx="154">
                  <c:v>18</c:v>
                </c:pt>
                <c:pt idx="155">
                  <c:v>17</c:v>
                </c:pt>
                <c:pt idx="156">
                  <c:v>4</c:v>
                </c:pt>
                <c:pt idx="157">
                  <c:v>6</c:v>
                </c:pt>
                <c:pt idx="158">
                  <c:v>10</c:v>
                </c:pt>
                <c:pt idx="159">
                  <c:v>2</c:v>
                </c:pt>
                <c:pt idx="160">
                  <c:v>4</c:v>
                </c:pt>
                <c:pt idx="161">
                  <c:v>3</c:v>
                </c:pt>
                <c:pt idx="162">
                  <c:v>2</c:v>
                </c:pt>
                <c:pt idx="163">
                  <c:v>4</c:v>
                </c:pt>
                <c:pt idx="164">
                  <c:v>5</c:v>
                </c:pt>
                <c:pt idx="165">
                  <c:v>1</c:v>
                </c:pt>
                <c:pt idx="166">
                  <c:v>7</c:v>
                </c:pt>
                <c:pt idx="167">
                  <c:v>4</c:v>
                </c:pt>
                <c:pt idx="168">
                  <c:v>2</c:v>
                </c:pt>
                <c:pt idx="169">
                  <c:v>9</c:v>
                </c:pt>
                <c:pt idx="170">
                  <c:v>9</c:v>
                </c:pt>
                <c:pt idx="171">
                  <c:v>14</c:v>
                </c:pt>
                <c:pt idx="172">
                  <c:v>28</c:v>
                </c:pt>
                <c:pt idx="173">
                  <c:v>33</c:v>
                </c:pt>
                <c:pt idx="174">
                  <c:v>25</c:v>
                </c:pt>
                <c:pt idx="175">
                  <c:v>14</c:v>
                </c:pt>
                <c:pt idx="176">
                  <c:v>15</c:v>
                </c:pt>
                <c:pt idx="177">
                  <c:v>10</c:v>
                </c:pt>
                <c:pt idx="178">
                  <c:v>5</c:v>
                </c:pt>
                <c:pt idx="179">
                  <c:v>6</c:v>
                </c:pt>
                <c:pt idx="180">
                  <c:v>0</c:v>
                </c:pt>
                <c:pt idx="181">
                  <c:v>2</c:v>
                </c:pt>
                <c:pt idx="182">
                  <c:v>5</c:v>
                </c:pt>
                <c:pt idx="183">
                  <c:v>4</c:v>
                </c:pt>
                <c:pt idx="184">
                  <c:v>5</c:v>
                </c:pt>
                <c:pt idx="185">
                  <c:v>7</c:v>
                </c:pt>
                <c:pt idx="186">
                  <c:v>3</c:v>
                </c:pt>
                <c:pt idx="187">
                  <c:v>5</c:v>
                </c:pt>
                <c:pt idx="188">
                  <c:v>8</c:v>
                </c:pt>
                <c:pt idx="189">
                  <c:v>6</c:v>
                </c:pt>
                <c:pt idx="190">
                  <c:v>6</c:v>
                </c:pt>
                <c:pt idx="191">
                  <c:v>12</c:v>
                </c:pt>
                <c:pt idx="192">
                  <c:v>13</c:v>
                </c:pt>
                <c:pt idx="193">
                  <c:v>26</c:v>
                </c:pt>
                <c:pt idx="194">
                  <c:v>84</c:v>
                </c:pt>
                <c:pt idx="195">
                  <c:v>121</c:v>
                </c:pt>
                <c:pt idx="196">
                  <c:v>62</c:v>
                </c:pt>
                <c:pt idx="197">
                  <c:v>18</c:v>
                </c:pt>
                <c:pt idx="198">
                  <c:v>13</c:v>
                </c:pt>
                <c:pt idx="199">
                  <c:v>13</c:v>
                </c:pt>
                <c:pt idx="200">
                  <c:v>9</c:v>
                </c:pt>
                <c:pt idx="201">
                  <c:v>5</c:v>
                </c:pt>
                <c:pt idx="202">
                  <c:v>10</c:v>
                </c:pt>
                <c:pt idx="203">
                  <c:v>8</c:v>
                </c:pt>
                <c:pt idx="204">
                  <c:v>1</c:v>
                </c:pt>
                <c:pt idx="205">
                  <c:v>2</c:v>
                </c:pt>
                <c:pt idx="206">
                  <c:v>3</c:v>
                </c:pt>
                <c:pt idx="207">
                  <c:v>4</c:v>
                </c:pt>
                <c:pt idx="208">
                  <c:v>9</c:v>
                </c:pt>
                <c:pt idx="209">
                  <c:v>6</c:v>
                </c:pt>
                <c:pt idx="210">
                  <c:v>4</c:v>
                </c:pt>
                <c:pt idx="211">
                  <c:v>2</c:v>
                </c:pt>
                <c:pt idx="212">
                  <c:v>7</c:v>
                </c:pt>
                <c:pt idx="213">
                  <c:v>12</c:v>
                </c:pt>
                <c:pt idx="214">
                  <c:v>13</c:v>
                </c:pt>
                <c:pt idx="215">
                  <c:v>17</c:v>
                </c:pt>
                <c:pt idx="216">
                  <c:v>20</c:v>
                </c:pt>
                <c:pt idx="217">
                  <c:v>21</c:v>
                </c:pt>
                <c:pt idx="218">
                  <c:v>15</c:v>
                </c:pt>
                <c:pt idx="219">
                  <c:v>13</c:v>
                </c:pt>
                <c:pt idx="220">
                  <c:v>15</c:v>
                </c:pt>
                <c:pt idx="221">
                  <c:v>11</c:v>
                </c:pt>
                <c:pt idx="222">
                  <c:v>8</c:v>
                </c:pt>
                <c:pt idx="223">
                  <c:v>3</c:v>
                </c:pt>
                <c:pt idx="224">
                  <c:v>4</c:v>
                </c:pt>
                <c:pt idx="225">
                  <c:v>8</c:v>
                </c:pt>
                <c:pt idx="226">
                  <c:v>0</c:v>
                </c:pt>
                <c:pt idx="227">
                  <c:v>0</c:v>
                </c:pt>
                <c:pt idx="228">
                  <c:v>1</c:v>
                </c:pt>
                <c:pt idx="229">
                  <c:v>1</c:v>
                </c:pt>
                <c:pt idx="230">
                  <c:v>1</c:v>
                </c:pt>
                <c:pt idx="231">
                  <c:v>9</c:v>
                </c:pt>
                <c:pt idx="232">
                  <c:v>8</c:v>
                </c:pt>
                <c:pt idx="233">
                  <c:v>6</c:v>
                </c:pt>
                <c:pt idx="234">
                  <c:v>11</c:v>
                </c:pt>
                <c:pt idx="235">
                  <c:v>14</c:v>
                </c:pt>
                <c:pt idx="236">
                  <c:v>28</c:v>
                </c:pt>
                <c:pt idx="237">
                  <c:v>102</c:v>
                </c:pt>
                <c:pt idx="238">
                  <c:v>120</c:v>
                </c:pt>
                <c:pt idx="239">
                  <c:v>66</c:v>
                </c:pt>
                <c:pt idx="240">
                  <c:v>28</c:v>
                </c:pt>
                <c:pt idx="241">
                  <c:v>14</c:v>
                </c:pt>
                <c:pt idx="242">
                  <c:v>10</c:v>
                </c:pt>
                <c:pt idx="243">
                  <c:v>6</c:v>
                </c:pt>
                <c:pt idx="244">
                  <c:v>7</c:v>
                </c:pt>
                <c:pt idx="245">
                  <c:v>6</c:v>
                </c:pt>
                <c:pt idx="246">
                  <c:v>4</c:v>
                </c:pt>
                <c:pt idx="247">
                  <c:v>6</c:v>
                </c:pt>
                <c:pt idx="248">
                  <c:v>9</c:v>
                </c:pt>
                <c:pt idx="249">
                  <c:v>1</c:v>
                </c:pt>
                <c:pt idx="250">
                  <c:v>8</c:v>
                </c:pt>
                <c:pt idx="251">
                  <c:v>8</c:v>
                </c:pt>
                <c:pt idx="252">
                  <c:v>3</c:v>
                </c:pt>
                <c:pt idx="253">
                  <c:v>15</c:v>
                </c:pt>
                <c:pt idx="254">
                  <c:v>11</c:v>
                </c:pt>
                <c:pt idx="255">
                  <c:v>12</c:v>
                </c:pt>
                <c:pt idx="256">
                  <c:v>10</c:v>
                </c:pt>
                <c:pt idx="257">
                  <c:v>13</c:v>
                </c:pt>
                <c:pt idx="258">
                  <c:v>27</c:v>
                </c:pt>
                <c:pt idx="259">
                  <c:v>46</c:v>
                </c:pt>
                <c:pt idx="260">
                  <c:v>53</c:v>
                </c:pt>
                <c:pt idx="261">
                  <c:v>35</c:v>
                </c:pt>
                <c:pt idx="262">
                  <c:v>19</c:v>
                </c:pt>
                <c:pt idx="263">
                  <c:v>14</c:v>
                </c:pt>
                <c:pt idx="264">
                  <c:v>10</c:v>
                </c:pt>
                <c:pt idx="265">
                  <c:v>10</c:v>
                </c:pt>
                <c:pt idx="266">
                  <c:v>4</c:v>
                </c:pt>
                <c:pt idx="267">
                  <c:v>5</c:v>
                </c:pt>
                <c:pt idx="268">
                  <c:v>7</c:v>
                </c:pt>
                <c:pt idx="269">
                  <c:v>8</c:v>
                </c:pt>
                <c:pt idx="270">
                  <c:v>1</c:v>
                </c:pt>
                <c:pt idx="271">
                  <c:v>2</c:v>
                </c:pt>
                <c:pt idx="272">
                  <c:v>7</c:v>
                </c:pt>
                <c:pt idx="273">
                  <c:v>9</c:v>
                </c:pt>
                <c:pt idx="274">
                  <c:v>11</c:v>
                </c:pt>
                <c:pt idx="275">
                  <c:v>12</c:v>
                </c:pt>
                <c:pt idx="276">
                  <c:v>9</c:v>
                </c:pt>
                <c:pt idx="277">
                  <c:v>13</c:v>
                </c:pt>
                <c:pt idx="278">
                  <c:v>12</c:v>
                </c:pt>
                <c:pt idx="279">
                  <c:v>22</c:v>
                </c:pt>
                <c:pt idx="280">
                  <c:v>56</c:v>
                </c:pt>
                <c:pt idx="281">
                  <c:v>118</c:v>
                </c:pt>
                <c:pt idx="282">
                  <c:v>107</c:v>
                </c:pt>
                <c:pt idx="283">
                  <c:v>62</c:v>
                </c:pt>
                <c:pt idx="284">
                  <c:v>24</c:v>
                </c:pt>
                <c:pt idx="285">
                  <c:v>12</c:v>
                </c:pt>
                <c:pt idx="286">
                  <c:v>10</c:v>
                </c:pt>
                <c:pt idx="287">
                  <c:v>9</c:v>
                </c:pt>
                <c:pt idx="288">
                  <c:v>7</c:v>
                </c:pt>
                <c:pt idx="289">
                  <c:v>5</c:v>
                </c:pt>
                <c:pt idx="290">
                  <c:v>2</c:v>
                </c:pt>
                <c:pt idx="291">
                  <c:v>3</c:v>
                </c:pt>
                <c:pt idx="292">
                  <c:v>8</c:v>
                </c:pt>
                <c:pt idx="293">
                  <c:v>1</c:v>
                </c:pt>
                <c:pt idx="294">
                  <c:v>5</c:v>
                </c:pt>
                <c:pt idx="295">
                  <c:v>9</c:v>
                </c:pt>
                <c:pt idx="296">
                  <c:v>4</c:v>
                </c:pt>
                <c:pt idx="297">
                  <c:v>8</c:v>
                </c:pt>
                <c:pt idx="298">
                  <c:v>9</c:v>
                </c:pt>
                <c:pt idx="299">
                  <c:v>7</c:v>
                </c:pt>
                <c:pt idx="300">
                  <c:v>11</c:v>
                </c:pt>
                <c:pt idx="301">
                  <c:v>16</c:v>
                </c:pt>
                <c:pt idx="302">
                  <c:v>17</c:v>
                </c:pt>
                <c:pt idx="303">
                  <c:v>22</c:v>
                </c:pt>
                <c:pt idx="304">
                  <c:v>21</c:v>
                </c:pt>
                <c:pt idx="305">
                  <c:v>17</c:v>
                </c:pt>
                <c:pt idx="306">
                  <c:v>15</c:v>
                </c:pt>
                <c:pt idx="307">
                  <c:v>14</c:v>
                </c:pt>
                <c:pt idx="308">
                  <c:v>10</c:v>
                </c:pt>
                <c:pt idx="309">
                  <c:v>5</c:v>
                </c:pt>
                <c:pt idx="310">
                  <c:v>3</c:v>
                </c:pt>
                <c:pt idx="311">
                  <c:v>0</c:v>
                </c:pt>
                <c:pt idx="312">
                  <c:v>1</c:v>
                </c:pt>
                <c:pt idx="313">
                  <c:v>0</c:v>
                </c:pt>
                <c:pt idx="314">
                  <c:v>5</c:v>
                </c:pt>
                <c:pt idx="315">
                  <c:v>5</c:v>
                </c:pt>
                <c:pt idx="316">
                  <c:v>5</c:v>
                </c:pt>
                <c:pt idx="317">
                  <c:v>1</c:v>
                </c:pt>
                <c:pt idx="318">
                  <c:v>7</c:v>
                </c:pt>
                <c:pt idx="319">
                  <c:v>5</c:v>
                </c:pt>
                <c:pt idx="320">
                  <c:v>8</c:v>
                </c:pt>
                <c:pt idx="321">
                  <c:v>12</c:v>
                </c:pt>
                <c:pt idx="322">
                  <c:v>16</c:v>
                </c:pt>
                <c:pt idx="323">
                  <c:v>15</c:v>
                </c:pt>
                <c:pt idx="324">
                  <c:v>47</c:v>
                </c:pt>
                <c:pt idx="325">
                  <c:v>93</c:v>
                </c:pt>
                <c:pt idx="326">
                  <c:v>88</c:v>
                </c:pt>
                <c:pt idx="327">
                  <c:v>62</c:v>
                </c:pt>
                <c:pt idx="328">
                  <c:v>28</c:v>
                </c:pt>
                <c:pt idx="329">
                  <c:v>20</c:v>
                </c:pt>
                <c:pt idx="330">
                  <c:v>12</c:v>
                </c:pt>
                <c:pt idx="331">
                  <c:v>14</c:v>
                </c:pt>
                <c:pt idx="332">
                  <c:v>8</c:v>
                </c:pt>
                <c:pt idx="333">
                  <c:v>6</c:v>
                </c:pt>
                <c:pt idx="334">
                  <c:v>6</c:v>
                </c:pt>
                <c:pt idx="335">
                  <c:v>3</c:v>
                </c:pt>
                <c:pt idx="336">
                  <c:v>6</c:v>
                </c:pt>
                <c:pt idx="337">
                  <c:v>7</c:v>
                </c:pt>
                <c:pt idx="338">
                  <c:v>3</c:v>
                </c:pt>
                <c:pt idx="339">
                  <c:v>4</c:v>
                </c:pt>
                <c:pt idx="340">
                  <c:v>7</c:v>
                </c:pt>
                <c:pt idx="341">
                  <c:v>9</c:v>
                </c:pt>
                <c:pt idx="342">
                  <c:v>14</c:v>
                </c:pt>
                <c:pt idx="343">
                  <c:v>15</c:v>
                </c:pt>
                <c:pt idx="344">
                  <c:v>17</c:v>
                </c:pt>
                <c:pt idx="345">
                  <c:v>32</c:v>
                </c:pt>
                <c:pt idx="346">
                  <c:v>67</c:v>
                </c:pt>
                <c:pt idx="347">
                  <c:v>96</c:v>
                </c:pt>
                <c:pt idx="348">
                  <c:v>79</c:v>
                </c:pt>
                <c:pt idx="349">
                  <c:v>50</c:v>
                </c:pt>
                <c:pt idx="350">
                  <c:v>31</c:v>
                </c:pt>
                <c:pt idx="351">
                  <c:v>14</c:v>
                </c:pt>
                <c:pt idx="352">
                  <c:v>12</c:v>
                </c:pt>
                <c:pt idx="353">
                  <c:v>11</c:v>
                </c:pt>
                <c:pt idx="354">
                  <c:v>9</c:v>
                </c:pt>
                <c:pt idx="355">
                  <c:v>11</c:v>
                </c:pt>
                <c:pt idx="356">
                  <c:v>3</c:v>
                </c:pt>
                <c:pt idx="357">
                  <c:v>5</c:v>
                </c:pt>
                <c:pt idx="358">
                  <c:v>7</c:v>
                </c:pt>
                <c:pt idx="359">
                  <c:v>7</c:v>
                </c:pt>
                <c:pt idx="360">
                  <c:v>6</c:v>
                </c:pt>
                <c:pt idx="361">
                  <c:v>5</c:v>
                </c:pt>
                <c:pt idx="362">
                  <c:v>9</c:v>
                </c:pt>
                <c:pt idx="363">
                  <c:v>8</c:v>
                </c:pt>
                <c:pt idx="364">
                  <c:v>14</c:v>
                </c:pt>
                <c:pt idx="365">
                  <c:v>15</c:v>
                </c:pt>
                <c:pt idx="366">
                  <c:v>17</c:v>
                </c:pt>
                <c:pt idx="367">
                  <c:v>23</c:v>
                </c:pt>
                <c:pt idx="368">
                  <c:v>37</c:v>
                </c:pt>
                <c:pt idx="369">
                  <c:v>41</c:v>
                </c:pt>
                <c:pt idx="370">
                  <c:v>42</c:v>
                </c:pt>
                <c:pt idx="371">
                  <c:v>33</c:v>
                </c:pt>
                <c:pt idx="372">
                  <c:v>16</c:v>
                </c:pt>
                <c:pt idx="373">
                  <c:v>16</c:v>
                </c:pt>
                <c:pt idx="374">
                  <c:v>14</c:v>
                </c:pt>
                <c:pt idx="375">
                  <c:v>13</c:v>
                </c:pt>
                <c:pt idx="376">
                  <c:v>8</c:v>
                </c:pt>
                <c:pt idx="377">
                  <c:v>11</c:v>
                </c:pt>
                <c:pt idx="378">
                  <c:v>5</c:v>
                </c:pt>
                <c:pt idx="379">
                  <c:v>4</c:v>
                </c:pt>
                <c:pt idx="380">
                  <c:v>1</c:v>
                </c:pt>
                <c:pt idx="381">
                  <c:v>3</c:v>
                </c:pt>
                <c:pt idx="382">
                  <c:v>6</c:v>
                </c:pt>
                <c:pt idx="383">
                  <c:v>3</c:v>
                </c:pt>
                <c:pt idx="384">
                  <c:v>9</c:v>
                </c:pt>
                <c:pt idx="385">
                  <c:v>10</c:v>
                </c:pt>
                <c:pt idx="386">
                  <c:v>10</c:v>
                </c:pt>
                <c:pt idx="387">
                  <c:v>11</c:v>
                </c:pt>
                <c:pt idx="388">
                  <c:v>14</c:v>
                </c:pt>
                <c:pt idx="389">
                  <c:v>31</c:v>
                </c:pt>
                <c:pt idx="390">
                  <c:v>50</c:v>
                </c:pt>
                <c:pt idx="391">
                  <c:v>60</c:v>
                </c:pt>
                <c:pt idx="392">
                  <c:v>53</c:v>
                </c:pt>
                <c:pt idx="393">
                  <c:v>36</c:v>
                </c:pt>
                <c:pt idx="394">
                  <c:v>22</c:v>
                </c:pt>
                <c:pt idx="395">
                  <c:v>13</c:v>
                </c:pt>
                <c:pt idx="396">
                  <c:v>16</c:v>
                </c:pt>
                <c:pt idx="397">
                  <c:v>9</c:v>
                </c:pt>
                <c:pt idx="398">
                  <c:v>7</c:v>
                </c:pt>
                <c:pt idx="399">
                  <c:v>5</c:v>
                </c:pt>
                <c:pt idx="400">
                  <c:v>5</c:v>
                </c:pt>
                <c:pt idx="401">
                  <c:v>10</c:v>
                </c:pt>
                <c:pt idx="402">
                  <c:v>10</c:v>
                </c:pt>
                <c:pt idx="403">
                  <c:v>4</c:v>
                </c:pt>
                <c:pt idx="404">
                  <c:v>10</c:v>
                </c:pt>
                <c:pt idx="405">
                  <c:v>8</c:v>
                </c:pt>
                <c:pt idx="406">
                  <c:v>8</c:v>
                </c:pt>
                <c:pt idx="407">
                  <c:v>14</c:v>
                </c:pt>
                <c:pt idx="408">
                  <c:v>13</c:v>
                </c:pt>
                <c:pt idx="409">
                  <c:v>15</c:v>
                </c:pt>
                <c:pt idx="410">
                  <c:v>16</c:v>
                </c:pt>
                <c:pt idx="411">
                  <c:v>24</c:v>
                </c:pt>
                <c:pt idx="412">
                  <c:v>35</c:v>
                </c:pt>
                <c:pt idx="413">
                  <c:v>35</c:v>
                </c:pt>
                <c:pt idx="414">
                  <c:v>38</c:v>
                </c:pt>
                <c:pt idx="415">
                  <c:v>19</c:v>
                </c:pt>
                <c:pt idx="416">
                  <c:v>14</c:v>
                </c:pt>
                <c:pt idx="417">
                  <c:v>11</c:v>
                </c:pt>
                <c:pt idx="418">
                  <c:v>12</c:v>
                </c:pt>
                <c:pt idx="419">
                  <c:v>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5"/>
        <c:overlap val="100"/>
        <c:axId val="1599093664"/>
        <c:axId val="1599090400"/>
      </c:barChart>
      <c:catAx>
        <c:axId val="159909366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fr-CH"/>
                  <a:t>Temps</a:t>
                </a:r>
              </a:p>
            </c:rich>
          </c:tx>
          <c:layout/>
          <c:overlay val="0"/>
        </c:title>
        <c:majorTickMark val="none"/>
        <c:minorTickMark val="none"/>
        <c:tickLblPos val="nextTo"/>
        <c:crossAx val="1599090400"/>
        <c:crosses val="autoZero"/>
        <c:auto val="1"/>
        <c:lblAlgn val="ctr"/>
        <c:lblOffset val="100"/>
        <c:noMultiLvlLbl val="0"/>
      </c:catAx>
      <c:valAx>
        <c:axId val="1599090400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fr-CH"/>
                  <a:t>Nombre de correspondances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1599093664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22" name="Sous-titr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309A6D-C09C-4548-B29A-6CF363A7E532}" type="datetimeFigureOut">
              <a:rPr lang="fr-FR" smtClean="0"/>
              <a:pPr/>
              <a:t>29/03/2015</a:t>
            </a:fld>
            <a:endParaRPr lang="fr-BE"/>
          </a:p>
        </p:txBody>
      </p:sp>
      <p:sp>
        <p:nvSpPr>
          <p:cNvPr id="20" name="Espace réservé du pied de page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BE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8" name="Ellipse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Ellipse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309A6D-C09C-4548-B29A-6CF363A7E532}" type="datetimeFigureOut">
              <a:rPr lang="fr-FR" smtClean="0"/>
              <a:pPr/>
              <a:t>29/03/2015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309A6D-C09C-4548-B29A-6CF363A7E532}" type="datetimeFigureOut">
              <a:rPr lang="fr-FR" smtClean="0"/>
              <a:pPr/>
              <a:t>29/03/2015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309A6D-C09C-4548-B29A-6CF363A7E532}" type="datetimeFigureOut">
              <a:rPr lang="fr-FR" smtClean="0"/>
              <a:pPr/>
              <a:t>29/03/2015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309A6D-C09C-4548-B29A-6CF363A7E532}" type="datetimeFigureOut">
              <a:rPr lang="fr-FR" smtClean="0"/>
              <a:pPr/>
              <a:t>29/03/2015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lipse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Ellipse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309A6D-C09C-4548-B29A-6CF363A7E532}" type="datetimeFigureOut">
              <a:rPr lang="fr-FR" smtClean="0"/>
              <a:pPr/>
              <a:t>29/03/2015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309A6D-C09C-4548-B29A-6CF363A7E532}" type="datetimeFigureOut">
              <a:rPr lang="fr-FR" smtClean="0"/>
              <a:pPr/>
              <a:t>29/03/2015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309A6D-C09C-4548-B29A-6CF363A7E532}" type="datetimeFigureOut">
              <a:rPr lang="fr-FR" smtClean="0"/>
              <a:pPr/>
              <a:t>29/03/2015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309A6D-C09C-4548-B29A-6CF363A7E532}" type="datetimeFigureOut">
              <a:rPr lang="fr-FR" smtClean="0"/>
              <a:pPr/>
              <a:t>29/03/2015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309A6D-C09C-4548-B29A-6CF363A7E532}" type="datetimeFigureOut">
              <a:rPr lang="fr-FR" smtClean="0"/>
              <a:pPr/>
              <a:t>29/03/2015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309A6D-C09C-4548-B29A-6CF363A7E532}" type="datetimeFigureOut">
              <a:rPr lang="fr-FR" smtClean="0"/>
              <a:pPr/>
              <a:t>29/03/2015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9" name="Organigramme : Processu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Organigramme : Processu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cteurs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lipse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Bouée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Espace réservé du titre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9" name="Espace réservé du texte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24" name="Espace réservé de la date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AA309A6D-C09C-4548-B29A-6CF363A7E532}" type="datetimeFigureOut">
              <a:rPr lang="fr-FR" smtClean="0"/>
              <a:pPr/>
              <a:t>29/03/2015</a:t>
            </a:fld>
            <a:endParaRPr lang="fr-BE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fr-BE"/>
          </a:p>
        </p:txBody>
      </p:sp>
      <p:sp>
        <p:nvSpPr>
          <p:cNvPr id="22" name="Espace réservé du numéro de diapositive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www.endmemo.com/physics/spendulum.php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 smtClean="0"/>
              <a:t>Mouvement de balancier	</a:t>
            </a:r>
            <a:endParaRPr lang="fr-CH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H" dirty="0" smtClean="0"/>
              <a:t>Par Mathieu Rosser et Christophe </a:t>
            </a:r>
            <a:r>
              <a:rPr lang="fr-CH" smtClean="0"/>
              <a:t>Bolinhas</a:t>
            </a:r>
            <a:endParaRPr lang="fr-CH"/>
          </a:p>
        </p:txBody>
      </p:sp>
      <p:pic>
        <p:nvPicPr>
          <p:cNvPr id="1026" name="Picture 2" descr="C:\Users\JuUsT\Dropbox\Workspace\Traitement d'image\Balancier\imagesDoc\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1720" y="2061790"/>
            <a:ext cx="4796210" cy="479621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Résultats graphiques (</a:t>
            </a:r>
            <a:r>
              <a:rPr lang="fr-CH" dirty="0" err="1" smtClean="0"/>
              <a:t>x;y</a:t>
            </a:r>
            <a:r>
              <a:rPr lang="fr-CH" dirty="0" smtClean="0"/>
              <a:t>)</a:t>
            </a:r>
            <a:endParaRPr lang="fr-CH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</p:nvPr>
        </p:nvGraphicFramePr>
        <p:xfrm>
          <a:off x="971600" y="1447800"/>
          <a:ext cx="8172400" cy="5410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CH" dirty="0" smtClean="0"/>
              <a:t>Résultats graphiques (nombre correspondances)</a:t>
            </a:r>
            <a:endParaRPr lang="fr-CH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</p:nvPr>
        </p:nvGraphicFramePr>
        <p:xfrm>
          <a:off x="827584" y="1447800"/>
          <a:ext cx="8316416" cy="48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Analyse : Entrées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H" dirty="0"/>
              <a:t>Déterminé par les algorithmes</a:t>
            </a:r>
          </a:p>
          <a:p>
            <a:pPr lvl="1"/>
            <a:r>
              <a:rPr lang="fr-CH" dirty="0"/>
              <a:t>Liste de centres avec </a:t>
            </a:r>
            <a:r>
              <a:rPr lang="fr-CH" dirty="0" err="1"/>
              <a:t>timestamp</a:t>
            </a:r>
            <a:endParaRPr lang="fr-CH" dirty="0"/>
          </a:p>
          <a:p>
            <a:pPr lvl="8">
              <a:buNone/>
            </a:pPr>
            <a:r>
              <a:rPr lang="fr-CH" dirty="0"/>
              <a:t>OU</a:t>
            </a:r>
          </a:p>
          <a:p>
            <a:pPr lvl="1"/>
            <a:r>
              <a:rPr lang="fr-CH" dirty="0"/>
              <a:t>Liste d’extremums (cas à option de </a:t>
            </a:r>
            <a:r>
              <a:rPr lang="fr-CH" dirty="0" err="1"/>
              <a:t>sift</a:t>
            </a:r>
            <a:r>
              <a:rPr lang="fr-CH" dirty="0" smtClean="0"/>
              <a:t>)</a:t>
            </a:r>
          </a:p>
          <a:p>
            <a:endParaRPr lang="fr-CH" dirty="0"/>
          </a:p>
          <a:p>
            <a:r>
              <a:rPr lang="fr-CH" dirty="0" smtClean="0"/>
              <a:t>Non mesurable sur nos algorithmes</a:t>
            </a:r>
          </a:p>
          <a:p>
            <a:pPr lvl="1"/>
            <a:r>
              <a:rPr lang="fr-CH" dirty="0" smtClean="0"/>
              <a:t>Distance L en mètres entre le centre de rotation et les objets</a:t>
            </a:r>
          </a:p>
          <a:p>
            <a:pPr lvl="1"/>
            <a:r>
              <a:rPr lang="fr-CH" dirty="0" smtClean="0"/>
              <a:t>Proportion pixels/mètres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Analyse des données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96646" indent="-514350">
              <a:buFont typeface="+mj-lt"/>
              <a:buAutoNum type="arabicPeriod"/>
            </a:pPr>
            <a:r>
              <a:rPr lang="fr-CH" dirty="0" smtClean="0"/>
              <a:t>Détection des </a:t>
            </a:r>
            <a:r>
              <a:rPr lang="fr-CH" dirty="0" smtClean="0"/>
              <a:t>extrêmes</a:t>
            </a:r>
            <a:endParaRPr lang="fr-CH" dirty="0" smtClean="0"/>
          </a:p>
          <a:p>
            <a:pPr marL="596646" indent="-514350">
              <a:buFont typeface="+mj-lt"/>
              <a:buAutoNum type="arabicPeriod"/>
            </a:pPr>
            <a:r>
              <a:rPr lang="fr-CH" dirty="0" smtClean="0"/>
              <a:t>Calcul de la période entre extremums (du même côté)</a:t>
            </a:r>
          </a:p>
          <a:p>
            <a:pPr marL="596646" indent="-514350">
              <a:buFont typeface="+mj-lt"/>
              <a:buAutoNum type="arabicPeriod"/>
            </a:pPr>
            <a:r>
              <a:rPr lang="fr-CH" dirty="0" smtClean="0"/>
              <a:t>Calcul de la distance </a:t>
            </a:r>
            <a:r>
              <a:rPr lang="el-GR" dirty="0" smtClean="0"/>
              <a:t>Δ</a:t>
            </a:r>
            <a:r>
              <a:rPr lang="fr-CH" dirty="0" smtClean="0"/>
              <a:t>x entre les extremums</a:t>
            </a:r>
          </a:p>
          <a:p>
            <a:pPr marL="596646" indent="-514350">
              <a:buFont typeface="+mj-lt"/>
              <a:buAutoNum type="arabicPeriod"/>
            </a:pPr>
            <a:r>
              <a:rPr lang="fr-CH" dirty="0" smtClean="0"/>
              <a:t>Calcul de l’angle par trigonométrie</a:t>
            </a:r>
          </a:p>
          <a:p>
            <a:pPr marL="596646" indent="-514350">
              <a:buFont typeface="+mj-lt"/>
              <a:buAutoNum type="arabicPeriod"/>
            </a:pPr>
            <a:r>
              <a:rPr lang="fr-CH" dirty="0" smtClean="0"/>
              <a:t>Calcul avec formules physiques :</a:t>
            </a:r>
          </a:p>
          <a:p>
            <a:pPr marL="870966" lvl="1" indent="-514350">
              <a:buFont typeface="+mj-lt"/>
              <a:buAutoNum type="arabicPeriod"/>
            </a:pPr>
            <a:r>
              <a:rPr lang="el-GR" dirty="0" smtClean="0"/>
              <a:t>Δ</a:t>
            </a:r>
            <a:r>
              <a:rPr lang="fr-CH" dirty="0" smtClean="0"/>
              <a:t> Hauteur entre point mort et central</a:t>
            </a:r>
          </a:p>
          <a:p>
            <a:pPr marL="870966" lvl="1" indent="-514350">
              <a:buFont typeface="+mj-lt"/>
              <a:buAutoNum type="arabicPeriod"/>
            </a:pPr>
            <a:r>
              <a:rPr lang="fr-CH" dirty="0" smtClean="0"/>
              <a:t>Vitesse au point central</a:t>
            </a:r>
          </a:p>
          <a:p>
            <a:pPr marL="870966" lvl="1" indent="-514350"/>
            <a:endParaRPr lang="fr-CH" dirty="0"/>
          </a:p>
        </p:txBody>
      </p:sp>
      <p:pic>
        <p:nvPicPr>
          <p:cNvPr id="4" name="Picture 2" descr="http://www.endmemo.com/physics/pic/spendulu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9775" y="5301208"/>
            <a:ext cx="3324225" cy="1457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Résultats : </a:t>
            </a:r>
            <a:r>
              <a:rPr lang="fr-CH" dirty="0" err="1" smtClean="0"/>
              <a:t>Hough</a:t>
            </a:r>
            <a:endParaRPr lang="fr-CH" dirty="0"/>
          </a:p>
        </p:txBody>
      </p:sp>
      <p:graphicFrame>
        <p:nvGraphicFramePr>
          <p:cNvPr id="13" name="Espace réservé du contenu 1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0262325"/>
              </p:ext>
            </p:extLst>
          </p:nvPr>
        </p:nvGraphicFramePr>
        <p:xfrm>
          <a:off x="1259632" y="1916832"/>
          <a:ext cx="7560840" cy="3960448"/>
        </p:xfrm>
        <a:graphic>
          <a:graphicData uri="http://schemas.openxmlformats.org/drawingml/2006/table">
            <a:tbl>
              <a:tblPr/>
              <a:tblGrid>
                <a:gridCol w="1184079"/>
                <a:gridCol w="1332090"/>
                <a:gridCol w="1258084"/>
                <a:gridCol w="1184079"/>
                <a:gridCol w="1270418"/>
                <a:gridCol w="1332090"/>
              </a:tblGrid>
              <a:tr h="247528">
                <a:tc gridSpan="5">
                  <a:txBody>
                    <a:bodyPr/>
                    <a:lstStyle/>
                    <a:p>
                      <a:pPr algn="l" fontAlgn="b"/>
                      <a:r>
                        <a:rPr lang="fr-CH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Exemple avec split couleur bleue, </a:t>
                      </a:r>
                      <a:r>
                        <a:rPr lang="fr-CH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threshold</a:t>
                      </a:r>
                      <a:r>
                        <a:rPr lang="fr-CH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 ouverture et les cercles de </a:t>
                      </a:r>
                      <a:r>
                        <a:rPr lang="fr-CH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Hough</a:t>
                      </a:r>
                      <a:endParaRPr lang="fr-CH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fr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7528">
                <a:tc gridSpan="6">
                  <a:txBody>
                    <a:bodyPr/>
                    <a:lstStyle/>
                    <a:p>
                      <a:pPr algn="l" fontAlgn="b"/>
                      <a:r>
                        <a:rPr lang="fr-CH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Analyse du mouvement de balancier pour L = 0.600000 [m] (ratio 750.000000 [px]/[m])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</a:tr>
              <a:tr h="247528">
                <a:tc gridSpan="2">
                  <a:txBody>
                    <a:bodyPr/>
                    <a:lstStyle/>
                    <a:p>
                      <a:pPr algn="l" fontAlgn="b"/>
                      <a:r>
                        <a:rPr lang="fr-CH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Période théorique = 1.553893 [s]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fr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7528">
                <a:tc>
                  <a:txBody>
                    <a:bodyPr/>
                    <a:lstStyle/>
                    <a:p>
                      <a:pPr algn="l" fontAlgn="b"/>
                      <a:endParaRPr lang="fr-CH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7528">
                <a:tc>
                  <a:txBody>
                    <a:bodyPr/>
                    <a:lstStyle/>
                    <a:p>
                      <a:pPr algn="l" fontAlgn="b"/>
                      <a:r>
                        <a:rPr lang="fr-CH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N°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Période [ms]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Largeur [px]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Angle [°]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Hauteur [m]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Vitesse [m/s]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7528">
                <a:tc>
                  <a:txBody>
                    <a:bodyPr/>
                    <a:lstStyle/>
                    <a:p>
                      <a:pPr algn="l" fontAlgn="b"/>
                      <a:r>
                        <a:rPr lang="fr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1468.1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410.0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247528">
                <a:tc>
                  <a:txBody>
                    <a:bodyPr/>
                    <a:lstStyle/>
                    <a:p>
                      <a:pPr algn="l" fontAlgn="b"/>
                      <a:r>
                        <a:rPr lang="fr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1434.8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372.0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7528">
                <a:tc>
                  <a:txBody>
                    <a:bodyPr/>
                    <a:lstStyle/>
                    <a:p>
                      <a:pPr algn="l" fontAlgn="b"/>
                      <a:r>
                        <a:rPr lang="fr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1434.8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342.0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247528">
                <a:tc>
                  <a:txBody>
                    <a:bodyPr/>
                    <a:lstStyle/>
                    <a:p>
                      <a:pPr algn="l" fontAlgn="b"/>
                      <a:r>
                        <a:rPr lang="fr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1534.9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320.0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7528">
                <a:tc>
                  <a:txBody>
                    <a:bodyPr/>
                    <a:lstStyle/>
                    <a:p>
                      <a:pPr algn="l" fontAlgn="b"/>
                      <a:r>
                        <a:rPr lang="fr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1434.8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296.0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247528">
                <a:tc>
                  <a:txBody>
                    <a:bodyPr/>
                    <a:lstStyle/>
                    <a:p>
                      <a:pPr algn="l" fontAlgn="b"/>
                      <a:r>
                        <a:rPr lang="fr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1401.4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272.0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7528">
                <a:tc>
                  <a:txBody>
                    <a:bodyPr/>
                    <a:lstStyle/>
                    <a:p>
                      <a:pPr algn="l" fontAlgn="b"/>
                      <a:r>
                        <a:rPr lang="fr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1501.5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254.0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247528">
                <a:tc>
                  <a:txBody>
                    <a:bodyPr/>
                    <a:lstStyle/>
                    <a:p>
                      <a:pPr algn="l" fontAlgn="b"/>
                      <a:r>
                        <a:rPr lang="fr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1468.1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244.0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7528">
                <a:tc>
                  <a:txBody>
                    <a:bodyPr/>
                    <a:lstStyle/>
                    <a:p>
                      <a:pPr algn="l" fontAlgn="b"/>
                      <a:r>
                        <a:rPr lang="fr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1434.8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228.0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247528">
                <a:tc>
                  <a:txBody>
                    <a:bodyPr/>
                    <a:lstStyle/>
                    <a:p>
                      <a:pPr algn="l" fontAlgn="b"/>
                      <a:r>
                        <a:rPr lang="fr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1434.8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220.0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7528">
                <a:tc>
                  <a:txBody>
                    <a:bodyPr/>
                    <a:lstStyle/>
                    <a:p>
                      <a:pPr algn="l" fontAlgn="b"/>
                      <a:r>
                        <a:rPr lang="fr-CH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Moyenne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1454.8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Résultats : Orb</a:t>
            </a:r>
            <a:endParaRPr lang="fr-CH" dirty="0"/>
          </a:p>
        </p:txBody>
      </p:sp>
      <p:graphicFrame>
        <p:nvGraphicFramePr>
          <p:cNvPr id="8" name="Espace réservé du contenu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8278053"/>
              </p:ext>
            </p:extLst>
          </p:nvPr>
        </p:nvGraphicFramePr>
        <p:xfrm>
          <a:off x="1187622" y="1844824"/>
          <a:ext cx="7746066" cy="3600402"/>
        </p:xfrm>
        <a:graphic>
          <a:graphicData uri="http://schemas.openxmlformats.org/drawingml/2006/table">
            <a:tbl>
              <a:tblPr/>
              <a:tblGrid>
                <a:gridCol w="1213087"/>
                <a:gridCol w="1364723"/>
                <a:gridCol w="1288905"/>
                <a:gridCol w="1213087"/>
                <a:gridCol w="1301541"/>
                <a:gridCol w="1364723"/>
              </a:tblGrid>
              <a:tr h="276954">
                <a:tc gridSpan="4">
                  <a:txBody>
                    <a:bodyPr/>
                    <a:lstStyle/>
                    <a:p>
                      <a:pPr algn="l" fontAlgn="b"/>
                      <a:r>
                        <a:rPr lang="fr-CH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Exemple avec détection de schéma simple, algorithme : Orb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fr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6954">
                <a:tc gridSpan="6">
                  <a:txBody>
                    <a:bodyPr/>
                    <a:lstStyle/>
                    <a:p>
                      <a:pPr algn="l" fontAlgn="b"/>
                      <a:r>
                        <a:rPr lang="fr-CH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Analyse du mouvement de balancier pour L = 0.600000 [m] (ratio 750.000000 [px]/[m])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</a:tr>
              <a:tr h="276954">
                <a:tc gridSpan="2">
                  <a:txBody>
                    <a:bodyPr/>
                    <a:lstStyle/>
                    <a:p>
                      <a:pPr algn="l" fontAlgn="b"/>
                      <a:r>
                        <a:rPr lang="fr-CH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Période théorique = 1.553893 [s]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fr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6954">
                <a:tc>
                  <a:txBody>
                    <a:bodyPr/>
                    <a:lstStyle/>
                    <a:p>
                      <a:pPr algn="l" fontAlgn="b"/>
                      <a:endParaRPr lang="fr-CH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954">
                <a:tc>
                  <a:txBody>
                    <a:bodyPr/>
                    <a:lstStyle/>
                    <a:p>
                      <a:pPr algn="l" fontAlgn="b"/>
                      <a:r>
                        <a:rPr lang="fr-CH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N°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Période [ms]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Largeur [px]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Angle [°]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Hauteur [m]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Vitesse [m/s]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954">
                <a:tc>
                  <a:txBody>
                    <a:bodyPr/>
                    <a:lstStyle/>
                    <a:p>
                      <a:pPr algn="l" fontAlgn="b"/>
                      <a:r>
                        <a:rPr lang="fr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1368.0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473.0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276954">
                <a:tc>
                  <a:txBody>
                    <a:bodyPr/>
                    <a:lstStyle/>
                    <a:p>
                      <a:pPr algn="l" fontAlgn="b"/>
                      <a:r>
                        <a:rPr lang="fr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1501.5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447.0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954">
                <a:tc>
                  <a:txBody>
                    <a:bodyPr/>
                    <a:lstStyle/>
                    <a:p>
                      <a:pPr algn="l" fontAlgn="b"/>
                      <a:r>
                        <a:rPr lang="fr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1434.8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441.0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276954">
                <a:tc>
                  <a:txBody>
                    <a:bodyPr/>
                    <a:lstStyle/>
                    <a:p>
                      <a:pPr algn="l" fontAlgn="b"/>
                      <a:r>
                        <a:rPr lang="fr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1468.1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441.0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954">
                <a:tc>
                  <a:txBody>
                    <a:bodyPr/>
                    <a:lstStyle/>
                    <a:p>
                      <a:pPr algn="l" fontAlgn="b"/>
                      <a:r>
                        <a:rPr lang="fr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1534.9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405.0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276954">
                <a:tc>
                  <a:txBody>
                    <a:bodyPr/>
                    <a:lstStyle/>
                    <a:p>
                      <a:pPr algn="l" fontAlgn="b"/>
                      <a:r>
                        <a:rPr lang="fr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1401.4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378.0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954">
                <a:tc>
                  <a:txBody>
                    <a:bodyPr/>
                    <a:lstStyle/>
                    <a:p>
                      <a:pPr algn="l" fontAlgn="b"/>
                      <a:r>
                        <a:rPr lang="fr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1468.1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352.0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276954">
                <a:tc>
                  <a:txBody>
                    <a:bodyPr/>
                    <a:lstStyle/>
                    <a:p>
                      <a:pPr algn="l" fontAlgn="b"/>
                      <a:r>
                        <a:rPr lang="fr-CH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Moyenne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1453.8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Résultat : </a:t>
            </a:r>
            <a:r>
              <a:rPr lang="fr-CH" dirty="0" err="1" smtClean="0"/>
              <a:t>Sift</a:t>
            </a:r>
            <a:r>
              <a:rPr lang="fr-CH" dirty="0" smtClean="0"/>
              <a:t>, extremums </a:t>
            </a:r>
            <a:r>
              <a:rPr lang="fr-CH" dirty="0" err="1" smtClean="0"/>
              <a:t>x,y</a:t>
            </a:r>
            <a:endParaRPr lang="fr-CH" dirty="0"/>
          </a:p>
        </p:txBody>
      </p:sp>
      <p:graphicFrame>
        <p:nvGraphicFramePr>
          <p:cNvPr id="5" name="Espace réservé du contenu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5744402"/>
              </p:ext>
            </p:extLst>
          </p:nvPr>
        </p:nvGraphicFramePr>
        <p:xfrm>
          <a:off x="1331640" y="1916832"/>
          <a:ext cx="7422204" cy="3648045"/>
        </p:xfrm>
        <a:graphic>
          <a:graphicData uri="http://schemas.openxmlformats.org/drawingml/2006/table">
            <a:tbl>
              <a:tblPr/>
              <a:tblGrid>
                <a:gridCol w="1162368"/>
                <a:gridCol w="1307664"/>
                <a:gridCol w="1235016"/>
                <a:gridCol w="1162368"/>
                <a:gridCol w="1247124"/>
                <a:gridCol w="1307664"/>
              </a:tblGrid>
              <a:tr h="243203">
                <a:tc gridSpan="5">
                  <a:txBody>
                    <a:bodyPr/>
                    <a:lstStyle/>
                    <a:p>
                      <a:pPr algn="l" fontAlgn="b"/>
                      <a:r>
                        <a:rPr lang="fr-CH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Exemple avec détection de motif complexe par extremum, algorithme : </a:t>
                      </a:r>
                      <a:r>
                        <a:rPr lang="fr-CH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Sift</a:t>
                      </a:r>
                      <a:endParaRPr lang="fr-CH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fr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3203">
                <a:tc gridSpan="6">
                  <a:txBody>
                    <a:bodyPr/>
                    <a:lstStyle/>
                    <a:p>
                      <a:pPr algn="l" fontAlgn="b"/>
                      <a:r>
                        <a:rPr lang="fr-CH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Analyse du mouvement de balancier pour L = 0.600000 [m] (ratio 750.000000 [px]/[m])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</a:tr>
              <a:tr h="243203">
                <a:tc gridSpan="2">
                  <a:txBody>
                    <a:bodyPr/>
                    <a:lstStyle/>
                    <a:p>
                      <a:pPr algn="l" fontAlgn="b"/>
                      <a:r>
                        <a:rPr lang="fr-CH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Période théorique = 1.553893 [s]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fr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3203">
                <a:tc>
                  <a:txBody>
                    <a:bodyPr/>
                    <a:lstStyle/>
                    <a:p>
                      <a:pPr algn="l" fontAlgn="b"/>
                      <a:endParaRPr lang="fr-CH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3203">
                <a:tc>
                  <a:txBody>
                    <a:bodyPr/>
                    <a:lstStyle/>
                    <a:p>
                      <a:pPr algn="l" fontAlgn="b"/>
                      <a:r>
                        <a:rPr lang="fr-CH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N°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Période [ms]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Largeur [px]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Angle [°]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Hauteur [m]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Vitesse [m/s]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3203">
                <a:tc>
                  <a:txBody>
                    <a:bodyPr/>
                    <a:lstStyle/>
                    <a:p>
                      <a:pPr algn="l" fontAlgn="b"/>
                      <a:r>
                        <a:rPr lang="fr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1401.4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483.8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32.5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243203">
                <a:tc>
                  <a:txBody>
                    <a:bodyPr/>
                    <a:lstStyle/>
                    <a:p>
                      <a:pPr algn="l" fontAlgn="b"/>
                      <a:r>
                        <a:rPr lang="fr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1568.2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437.0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3203">
                <a:tc>
                  <a:txBody>
                    <a:bodyPr/>
                    <a:lstStyle/>
                    <a:p>
                      <a:pPr algn="l" fontAlgn="b"/>
                      <a:r>
                        <a:rPr lang="fr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1434.8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397.2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243203">
                <a:tc>
                  <a:txBody>
                    <a:bodyPr/>
                    <a:lstStyle/>
                    <a:p>
                      <a:pPr algn="l" fontAlgn="b"/>
                      <a:r>
                        <a:rPr lang="fr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1501.5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355.1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3203">
                <a:tc>
                  <a:txBody>
                    <a:bodyPr/>
                    <a:lstStyle/>
                    <a:p>
                      <a:pPr algn="l" fontAlgn="b"/>
                      <a:r>
                        <a:rPr lang="fr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1501.5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331.9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243203">
                <a:tc>
                  <a:txBody>
                    <a:bodyPr/>
                    <a:lstStyle/>
                    <a:p>
                      <a:pPr algn="l" fontAlgn="b"/>
                      <a:r>
                        <a:rPr lang="fr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1368.0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295.7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3203">
                <a:tc>
                  <a:txBody>
                    <a:bodyPr/>
                    <a:lstStyle/>
                    <a:p>
                      <a:pPr algn="l" fontAlgn="b"/>
                      <a:r>
                        <a:rPr lang="fr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1434.8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290.4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243203">
                <a:tc>
                  <a:txBody>
                    <a:bodyPr/>
                    <a:lstStyle/>
                    <a:p>
                      <a:pPr algn="l" fontAlgn="b"/>
                      <a:r>
                        <a:rPr lang="fr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1501.5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270.2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3203">
                <a:tc>
                  <a:txBody>
                    <a:bodyPr/>
                    <a:lstStyle/>
                    <a:p>
                      <a:pPr algn="l" fontAlgn="b"/>
                      <a:r>
                        <a:rPr lang="fr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1434.8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252.4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243203">
                <a:tc>
                  <a:txBody>
                    <a:bodyPr/>
                    <a:lstStyle/>
                    <a:p>
                      <a:pPr algn="l" fontAlgn="b"/>
                      <a:r>
                        <a:rPr lang="fr-CH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Moyenne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1460.7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H" dirty="0" smtClean="0"/>
              <a:t>Résultat : </a:t>
            </a:r>
            <a:r>
              <a:rPr lang="fr-CH" dirty="0" err="1" smtClean="0"/>
              <a:t>Sift</a:t>
            </a:r>
            <a:r>
              <a:rPr lang="fr-CH" dirty="0" smtClean="0"/>
              <a:t>, nombre de </a:t>
            </a:r>
            <a:r>
              <a:rPr lang="fr-CH" i="1" dirty="0" smtClean="0"/>
              <a:t>match</a:t>
            </a:r>
            <a:endParaRPr lang="fr-CH" i="1" dirty="0"/>
          </a:p>
        </p:txBody>
      </p:sp>
      <p:graphicFrame>
        <p:nvGraphicFramePr>
          <p:cNvPr id="5" name="Espace réservé du contenu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716365"/>
              </p:ext>
            </p:extLst>
          </p:nvPr>
        </p:nvGraphicFramePr>
        <p:xfrm>
          <a:off x="1157463" y="1844824"/>
          <a:ext cx="7782245" cy="3434304"/>
        </p:xfrm>
        <a:graphic>
          <a:graphicData uri="http://schemas.openxmlformats.org/drawingml/2006/table">
            <a:tbl>
              <a:tblPr/>
              <a:tblGrid>
                <a:gridCol w="1218753"/>
                <a:gridCol w="1371097"/>
                <a:gridCol w="1294925"/>
                <a:gridCol w="1218753"/>
                <a:gridCol w="1307620"/>
                <a:gridCol w="1371097"/>
              </a:tblGrid>
              <a:tr h="286192">
                <a:tc gridSpan="6">
                  <a:txBody>
                    <a:bodyPr/>
                    <a:lstStyle/>
                    <a:p>
                      <a:pPr algn="l" fontAlgn="b"/>
                      <a:r>
                        <a:rPr lang="fr-CH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Exemple avec détection de motif complexe par nombre de correspondances, algorithme : </a:t>
                      </a:r>
                      <a:r>
                        <a:rPr lang="fr-CH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Sift</a:t>
                      </a:r>
                      <a:endParaRPr lang="fr-CH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</a:tr>
              <a:tr h="286192">
                <a:tc gridSpan="6">
                  <a:txBody>
                    <a:bodyPr/>
                    <a:lstStyle/>
                    <a:p>
                      <a:pPr algn="l" fontAlgn="b"/>
                      <a:r>
                        <a:rPr lang="fr-CH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Analyse du mouvement de balancier pour L = 0.600000 [m] (ratio 750.000000 [px]/[m])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</a:tr>
              <a:tr h="286192">
                <a:tc gridSpan="2">
                  <a:txBody>
                    <a:bodyPr/>
                    <a:lstStyle/>
                    <a:p>
                      <a:pPr algn="l" fontAlgn="b"/>
                      <a:r>
                        <a:rPr lang="fr-CH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Période théorique = 1.553893 [s]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fr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6192">
                <a:tc>
                  <a:txBody>
                    <a:bodyPr/>
                    <a:lstStyle/>
                    <a:p>
                      <a:pPr algn="l" fontAlgn="b"/>
                      <a:endParaRPr lang="fr-CH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6192">
                <a:tc>
                  <a:txBody>
                    <a:bodyPr/>
                    <a:lstStyle/>
                    <a:p>
                      <a:pPr algn="l" fontAlgn="b"/>
                      <a:r>
                        <a:rPr lang="fr-CH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N°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Période [ms]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Largeur [px]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Angle [°]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Hauteur [m]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Vitesse [m/s]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6192">
                <a:tc>
                  <a:txBody>
                    <a:bodyPr/>
                    <a:lstStyle/>
                    <a:p>
                      <a:pPr algn="l" fontAlgn="b"/>
                      <a:r>
                        <a:rPr lang="fr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1468.1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478.8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32.1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286192">
                <a:tc>
                  <a:txBody>
                    <a:bodyPr/>
                    <a:lstStyle/>
                    <a:p>
                      <a:pPr algn="l" fontAlgn="b"/>
                      <a:r>
                        <a:rPr lang="fr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1468.1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423.3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6192">
                <a:tc>
                  <a:txBody>
                    <a:bodyPr/>
                    <a:lstStyle/>
                    <a:p>
                      <a:pPr algn="l" fontAlgn="b"/>
                      <a:r>
                        <a:rPr lang="fr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1468.1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338.5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286192">
                <a:tc>
                  <a:txBody>
                    <a:bodyPr/>
                    <a:lstStyle/>
                    <a:p>
                      <a:pPr algn="l" fontAlgn="b"/>
                      <a:r>
                        <a:rPr lang="fr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1468.1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292.9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6192">
                <a:tc>
                  <a:txBody>
                    <a:bodyPr/>
                    <a:lstStyle/>
                    <a:p>
                      <a:pPr algn="l" fontAlgn="b"/>
                      <a:r>
                        <a:rPr lang="fr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1468.1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273.9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286192">
                <a:tc>
                  <a:txBody>
                    <a:bodyPr/>
                    <a:lstStyle/>
                    <a:p>
                      <a:pPr algn="l" fontAlgn="b"/>
                      <a:r>
                        <a:rPr lang="fr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1468.1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247.7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6192">
                <a:tc>
                  <a:txBody>
                    <a:bodyPr/>
                    <a:lstStyle/>
                    <a:p>
                      <a:pPr algn="l" fontAlgn="b"/>
                      <a:r>
                        <a:rPr lang="fr-CH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Moyenne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1468.1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H" dirty="0" smtClean="0"/>
              <a:t>Conclusion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CH" dirty="0" smtClean="0"/>
              <a:t>Démonstration du phénomène physique</a:t>
            </a:r>
          </a:p>
          <a:p>
            <a:pPr lvl="1"/>
            <a:r>
              <a:rPr lang="fr-CH" dirty="0" smtClean="0"/>
              <a:t>Période de balancement constante</a:t>
            </a:r>
          </a:p>
          <a:p>
            <a:endParaRPr lang="fr-CH" dirty="0" smtClean="0"/>
          </a:p>
          <a:p>
            <a:r>
              <a:rPr lang="fr-CH" dirty="0" smtClean="0"/>
              <a:t>Faiblesses propres à chaque algorithme</a:t>
            </a:r>
          </a:p>
          <a:p>
            <a:pPr lvl="1"/>
            <a:r>
              <a:rPr lang="fr-CH" dirty="0" err="1" smtClean="0"/>
              <a:t>Hough</a:t>
            </a:r>
            <a:r>
              <a:rPr lang="fr-CH" dirty="0" smtClean="0"/>
              <a:t> : décalage du centre</a:t>
            </a:r>
          </a:p>
          <a:p>
            <a:pPr lvl="1"/>
            <a:r>
              <a:rPr lang="fr-CH" dirty="0" smtClean="0"/>
              <a:t>Orb : sélection manuelle du schéma</a:t>
            </a:r>
          </a:p>
          <a:p>
            <a:pPr lvl="1"/>
            <a:r>
              <a:rPr lang="fr-CH" dirty="0" err="1" smtClean="0"/>
              <a:t>Sift</a:t>
            </a:r>
            <a:r>
              <a:rPr lang="fr-CH" dirty="0" smtClean="0"/>
              <a:t> : bruits lors des correspondances</a:t>
            </a:r>
          </a:p>
          <a:p>
            <a:pPr lvl="1"/>
            <a:endParaRPr lang="fr-CH" dirty="0"/>
          </a:p>
          <a:p>
            <a:r>
              <a:rPr lang="fr-CH" dirty="0" smtClean="0"/>
              <a:t>Résultats consistants</a:t>
            </a:r>
          </a:p>
          <a:p>
            <a:pPr lvl="1"/>
            <a:r>
              <a:rPr lang="fr-CH" dirty="0" err="1" smtClean="0"/>
              <a:t>Sift</a:t>
            </a:r>
            <a:r>
              <a:rPr lang="fr-CH" dirty="0" smtClean="0"/>
              <a:t> avec sélection par max(correspondances)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Références</a:t>
            </a:r>
            <a:endParaRPr lang="fr-C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fr-CH" dirty="0" smtClean="0"/>
                  <a:t>Formules physique pour balancier</a:t>
                </a:r>
              </a:p>
              <a:p>
                <a:pPr marL="402336" lvl="1" indent="0">
                  <a:buNone/>
                </a:pPr>
                <a:r>
                  <a:rPr lang="fr-CH" sz="1600" dirty="0" smtClean="0">
                    <a:hlinkClick r:id="rId2"/>
                  </a:rPr>
                  <a:t>http</a:t>
                </a:r>
                <a:r>
                  <a:rPr lang="fr-CH" sz="1600" dirty="0">
                    <a:hlinkClick r:id="rId2"/>
                  </a:rPr>
                  <a:t>://</a:t>
                </a:r>
                <a:r>
                  <a:rPr lang="fr-CH" sz="1600" dirty="0" smtClean="0">
                    <a:hlinkClick r:id="rId2"/>
                  </a:rPr>
                  <a:t>www.endmemo.com/physics/spendulum.php</a:t>
                </a:r>
                <a:endParaRPr lang="fr-CH" sz="1600" dirty="0" smtClean="0"/>
              </a:p>
              <a:p>
                <a:endParaRPr lang="fr-CH" dirty="0" smtClean="0"/>
              </a:p>
              <a:p>
                <a:endParaRPr lang="fr-CH" dirty="0" smtClean="0"/>
              </a:p>
              <a:p>
                <a:endParaRPr lang="fr-CH" i="1" dirty="0" smtClean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fr-CH" sz="22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fr-CH" sz="2200" i="1">
                        <a:latin typeface="Cambria Math" panose="02040503050406030204" pitchFamily="18" charset="0"/>
                      </a:rPr>
                      <m:t> = 2</m:t>
                    </m:r>
                    <m:r>
                      <a:rPr lang="el-GR" sz="2200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fr-CH" sz="2200" i="1">
                        <a:latin typeface="Cambria Math" panose="02040503050406030204" pitchFamily="18" charset="0"/>
                      </a:rPr>
                      <m:t>∗</m:t>
                    </m:r>
                    <m:rad>
                      <m:radPr>
                        <m:degHide m:val="on"/>
                        <m:ctrlPr>
                          <a:rPr lang="el-GR" sz="22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fr-CH" sz="22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fr-CH" sz="2200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fr-CH" sz="22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rad>
                  </m:oMath>
                </a14:m>
                <a:endParaRPr lang="fr-CH" sz="220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fr-CH" sz="22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fr-CH" sz="2200" i="1">
                        <a:latin typeface="Cambria Math" panose="02040503050406030204" pitchFamily="18" charset="0"/>
                      </a:rPr>
                      <m:t> = </m:t>
                    </m:r>
                    <m:rad>
                      <m:radPr>
                        <m:degHide m:val="on"/>
                        <m:ctrlPr>
                          <a:rPr lang="fr-CH" sz="22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fr-CH" sz="22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fr-CH" sz="2200" i="1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fr-CH" sz="2200" i="1">
                            <a:latin typeface="Cambria Math" panose="02040503050406030204" pitchFamily="18" charset="0"/>
                          </a:rPr>
                          <m:t> ∗ </m:t>
                        </m:r>
                        <m:r>
                          <a:rPr lang="fr-CH" sz="2200" i="1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fr-CH" sz="2200" i="1">
                            <a:latin typeface="Cambria Math" panose="02040503050406030204" pitchFamily="18" charset="0"/>
                          </a:rPr>
                          <m:t> ∗ (1−</m:t>
                        </m:r>
                        <m:r>
                          <a:rPr lang="fr-CH" sz="2200" i="1">
                            <a:latin typeface="Cambria Math" panose="02040503050406030204" pitchFamily="18" charset="0"/>
                          </a:rPr>
                          <m:t>𝑐𝑜𝑠</m:t>
                        </m:r>
                        <m:r>
                          <a:rPr lang="fr-CH" sz="2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CH" sz="22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fr-CH" sz="2200" i="1">
                            <a:latin typeface="Cambria Math" panose="02040503050406030204" pitchFamily="18" charset="0"/>
                          </a:rPr>
                          <m:t>))</m:t>
                        </m:r>
                      </m:e>
                    </m:rad>
                  </m:oMath>
                </a14:m>
                <a:endParaRPr lang="fr-CH" sz="220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fr-CH" sz="2200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fr-CH" sz="2200" i="1">
                        <a:latin typeface="Cambria Math" panose="02040503050406030204" pitchFamily="18" charset="0"/>
                      </a:rPr>
                      <m:t> = </m:t>
                    </m:r>
                    <m:r>
                      <a:rPr lang="fr-CH" sz="22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fr-CH" sz="2200" i="1">
                        <a:latin typeface="Cambria Math" panose="02040503050406030204" pitchFamily="18" charset="0"/>
                      </a:rPr>
                      <m:t> − </m:t>
                    </m:r>
                    <m:r>
                      <a:rPr lang="fr-CH" sz="22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fr-CH" sz="2200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fr-CH" sz="2200" i="1">
                        <a:latin typeface="Cambria Math" panose="02040503050406030204" pitchFamily="18" charset="0"/>
                      </a:rPr>
                      <m:t>𝑐𝑜𝑠</m:t>
                    </m:r>
                    <m:r>
                      <a:rPr lang="fr-CH" sz="22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fr-CH" sz="22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fr-CH" sz="2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CH" sz="2200" dirty="0" smtClean="0"/>
              </a:p>
              <a:p>
                <a:endParaRPr lang="fr-CH" dirty="0"/>
              </a:p>
              <a:p>
                <a:r>
                  <a:rPr lang="fr-CH" dirty="0" smtClean="0"/>
                  <a:t>Documentation et exemples </a:t>
                </a:r>
                <a:r>
                  <a:rPr lang="fr-CH" dirty="0" err="1" smtClean="0"/>
                  <a:t>OpenCV</a:t>
                </a:r>
                <a:endParaRPr lang="fr-CH" dirty="0" smtClean="0"/>
              </a:p>
              <a:p>
                <a:endParaRPr lang="fr-CH" dirty="0"/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t="-2668" b="-3685"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22" name="Picture 2" descr="http://www.endmemo.com/physics/pic/spendulum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2535" y="2204864"/>
            <a:ext cx="3324225" cy="1457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Sommaire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H" dirty="0" smtClean="0"/>
              <a:t>Problématique</a:t>
            </a:r>
          </a:p>
          <a:p>
            <a:r>
              <a:rPr lang="fr-CH" dirty="0" smtClean="0"/>
              <a:t>Données sources</a:t>
            </a:r>
          </a:p>
          <a:p>
            <a:r>
              <a:rPr lang="fr-CH" dirty="0" smtClean="0"/>
              <a:t>Algorithme 1 : </a:t>
            </a:r>
            <a:r>
              <a:rPr lang="fr-CH" dirty="0" err="1" smtClean="0"/>
              <a:t>Hough</a:t>
            </a:r>
            <a:endParaRPr lang="fr-CH" dirty="0" smtClean="0"/>
          </a:p>
          <a:p>
            <a:r>
              <a:rPr lang="fr-CH" dirty="0" smtClean="0"/>
              <a:t>Algorithme 2 : Orb</a:t>
            </a:r>
          </a:p>
          <a:p>
            <a:r>
              <a:rPr lang="fr-CH" dirty="0" smtClean="0"/>
              <a:t>Algorithme 3 : </a:t>
            </a:r>
            <a:r>
              <a:rPr lang="fr-CH" dirty="0" err="1" smtClean="0"/>
              <a:t>Sift</a:t>
            </a:r>
            <a:endParaRPr lang="fr-CH" dirty="0" smtClean="0"/>
          </a:p>
          <a:p>
            <a:r>
              <a:rPr lang="fr-CH" dirty="0" smtClean="0"/>
              <a:t>Analyse des données</a:t>
            </a:r>
          </a:p>
          <a:p>
            <a:r>
              <a:rPr lang="fr-CH" dirty="0" smtClean="0"/>
              <a:t>Résultats</a:t>
            </a:r>
          </a:p>
          <a:p>
            <a:r>
              <a:rPr lang="fr-CH" dirty="0" smtClean="0"/>
              <a:t>Conclusion</a:t>
            </a:r>
            <a:endParaRPr lang="fr-C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Problématique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Détection d’un mouvement de balancier</a:t>
            </a:r>
          </a:p>
          <a:p>
            <a:endParaRPr lang="fr-CH" dirty="0" smtClean="0"/>
          </a:p>
          <a:p>
            <a:r>
              <a:rPr lang="fr-CH" dirty="0" smtClean="0"/>
              <a:t>Récupération de valeurs</a:t>
            </a:r>
          </a:p>
          <a:p>
            <a:endParaRPr lang="fr-CH" dirty="0" smtClean="0"/>
          </a:p>
          <a:p>
            <a:r>
              <a:rPr lang="fr-CH" dirty="0" smtClean="0"/>
              <a:t>Calculs physiques</a:t>
            </a:r>
          </a:p>
          <a:p>
            <a:endParaRPr lang="fr-CH" dirty="0" smtClean="0"/>
          </a:p>
          <a:p>
            <a:r>
              <a:rPr lang="fr-CH" dirty="0" smtClean="0"/>
              <a:t>Comparaison au modèle mathématique</a:t>
            </a:r>
            <a:endParaRPr lang="fr-CH" dirty="0"/>
          </a:p>
        </p:txBody>
      </p:sp>
      <p:pic>
        <p:nvPicPr>
          <p:cNvPr id="4" name="Picture 2" descr="http://www.endmemo.com/physics/pic/spendulu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9463" y="3284984"/>
            <a:ext cx="3324225" cy="1457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Données sources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Balancement au bout d’un mètre</a:t>
            </a:r>
          </a:p>
          <a:p>
            <a:endParaRPr lang="fr-CH" dirty="0" smtClean="0"/>
          </a:p>
          <a:p>
            <a:r>
              <a:rPr lang="fr-CH" dirty="0" smtClean="0"/>
              <a:t>Images balancées</a:t>
            </a:r>
          </a:p>
          <a:p>
            <a:pPr lvl="1"/>
            <a:r>
              <a:rPr lang="fr-CH" dirty="0" smtClean="0"/>
              <a:t>Cercles de couleur</a:t>
            </a:r>
          </a:p>
          <a:p>
            <a:pPr lvl="1"/>
            <a:r>
              <a:rPr lang="fr-CH" dirty="0" smtClean="0"/>
              <a:t>Forme simple</a:t>
            </a:r>
          </a:p>
          <a:p>
            <a:pPr lvl="1"/>
            <a:r>
              <a:rPr lang="fr-CH" dirty="0" smtClean="0"/>
              <a:t>Image complexe</a:t>
            </a:r>
          </a:p>
        </p:txBody>
      </p:sp>
      <p:pic>
        <p:nvPicPr>
          <p:cNvPr id="2050" name="Picture 2" descr="C:\Users\JuUsT\Dropbox\Workspace\Traitement d'image\Balancier\imagesDoc\324100.jpg"/>
          <p:cNvPicPr>
            <a:picLocks noChangeAspect="1" noChangeArrowheads="1"/>
          </p:cNvPicPr>
          <p:nvPr/>
        </p:nvPicPr>
        <p:blipFill>
          <a:blip r:embed="rId2" cstate="print"/>
          <a:srcRect t="30769" b="30769"/>
          <a:stretch>
            <a:fillRect/>
          </a:stretch>
        </p:blipFill>
        <p:spPr bwMode="auto">
          <a:xfrm>
            <a:off x="7020272" y="2132856"/>
            <a:ext cx="1872208" cy="720080"/>
          </a:xfrm>
          <a:prstGeom prst="rect">
            <a:avLst/>
          </a:prstGeom>
          <a:noFill/>
        </p:spPr>
      </p:pic>
      <p:pic>
        <p:nvPicPr>
          <p:cNvPr id="2052" name="Picture 4" descr="C:\Users\JuUsT\Dropbox\Workspace\Traitement d'image\Balancier\images et patterns\FixedSmall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55976" y="5013176"/>
            <a:ext cx="1552600" cy="1552600"/>
          </a:xfrm>
          <a:prstGeom prst="rect">
            <a:avLst/>
          </a:prstGeom>
          <a:noFill/>
        </p:spPr>
      </p:pic>
      <p:pic>
        <p:nvPicPr>
          <p:cNvPr id="2053" name="Picture 5" descr="C:\Users\JuUsT\Dropbox\Workspace\Traitement d'image\Balancier\images et patterns\selectivePanorama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76256" y="4941168"/>
            <a:ext cx="1728192" cy="1728192"/>
          </a:xfrm>
          <a:prstGeom prst="rect">
            <a:avLst/>
          </a:prstGeom>
          <a:noFill/>
        </p:spPr>
      </p:pic>
      <p:pic>
        <p:nvPicPr>
          <p:cNvPr id="2054" name="Picture 6" descr="C:\Users\JuUsT\Dropbox\Workspace\Traitement d'image\Balancier\images et patterns\circleBlue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907704" y="4797152"/>
            <a:ext cx="1328986" cy="1328986"/>
          </a:xfrm>
          <a:prstGeom prst="rect">
            <a:avLst/>
          </a:prstGeom>
          <a:noFill/>
        </p:spPr>
      </p:pic>
      <p:pic>
        <p:nvPicPr>
          <p:cNvPr id="2055" name="Picture 7" descr="C:\Users\JuUsT\Dropbox\Workspace\Traitement d'image\Balancier\images et patterns\circleGreen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411760" y="5013176"/>
            <a:ext cx="1440160" cy="1440160"/>
          </a:xfrm>
          <a:prstGeom prst="rect">
            <a:avLst/>
          </a:prstGeom>
          <a:noFill/>
        </p:spPr>
      </p:pic>
      <p:pic>
        <p:nvPicPr>
          <p:cNvPr id="2056" name="Picture 8" descr="C:\Users\JuUsT\Dropbox\Workspace\Traitement d'image\Balancier\images et patterns\circleRed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691680" y="5157192"/>
            <a:ext cx="1440160" cy="144016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Algorithme 1 :  </a:t>
            </a:r>
            <a:r>
              <a:rPr lang="fr-CH" dirty="0" err="1" smtClean="0"/>
              <a:t>Hough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CH" dirty="0" smtClean="0"/>
              <a:t>Utilisation des cercles de couleurs</a:t>
            </a:r>
          </a:p>
          <a:p>
            <a:r>
              <a:rPr lang="fr-CH" dirty="0" smtClean="0"/>
              <a:t>Entrées nécessaires :</a:t>
            </a:r>
          </a:p>
          <a:p>
            <a:pPr lvl="1"/>
            <a:r>
              <a:rPr lang="fr-CH" dirty="0" smtClean="0"/>
              <a:t>Couleur du cercle sur la vidéo</a:t>
            </a:r>
          </a:p>
          <a:p>
            <a:r>
              <a:rPr lang="fr-CH" dirty="0" smtClean="0"/>
              <a:t>Opérations :</a:t>
            </a:r>
          </a:p>
          <a:p>
            <a:pPr lvl="1"/>
            <a:r>
              <a:rPr lang="fr-CH" dirty="0" smtClean="0"/>
              <a:t>Isolation d’un chanel RGB différent</a:t>
            </a:r>
          </a:p>
          <a:p>
            <a:pPr lvl="1"/>
            <a:r>
              <a:rPr lang="fr-CH" dirty="0" smtClean="0"/>
              <a:t>Seuillage manuel</a:t>
            </a:r>
          </a:p>
          <a:p>
            <a:pPr lvl="1"/>
            <a:r>
              <a:rPr lang="fr-CH" dirty="0" smtClean="0"/>
              <a:t>Ouverture</a:t>
            </a:r>
          </a:p>
          <a:p>
            <a:pPr lvl="1"/>
            <a:r>
              <a:rPr lang="fr-CH" dirty="0" smtClean="0"/>
              <a:t>Analyse de </a:t>
            </a:r>
            <a:r>
              <a:rPr lang="fr-CH" dirty="0" err="1" smtClean="0"/>
              <a:t>Hough</a:t>
            </a:r>
            <a:endParaRPr lang="fr-CH" dirty="0" smtClean="0"/>
          </a:p>
          <a:p>
            <a:pPr lvl="1"/>
            <a:r>
              <a:rPr lang="fr-CH" dirty="0" smtClean="0"/>
              <a:t>Enregistrement des centres (</a:t>
            </a:r>
            <a:r>
              <a:rPr lang="fr-CH" dirty="0" err="1" smtClean="0"/>
              <a:t>x,y</a:t>
            </a:r>
            <a:r>
              <a:rPr lang="fr-CH" dirty="0" smtClean="0"/>
              <a:t>) avec </a:t>
            </a:r>
            <a:r>
              <a:rPr lang="fr-CH" dirty="0" err="1" smtClean="0"/>
              <a:t>timestamp</a:t>
            </a:r>
            <a:endParaRPr lang="fr-CH" dirty="0" smtClean="0"/>
          </a:p>
          <a:p>
            <a:r>
              <a:rPr lang="fr-CH" dirty="0" smtClean="0"/>
              <a:t>Résultat :</a:t>
            </a:r>
          </a:p>
          <a:p>
            <a:pPr lvl="1"/>
            <a:r>
              <a:rPr lang="fr-CH" dirty="0" smtClean="0"/>
              <a:t>Liste de points (</a:t>
            </a:r>
            <a:r>
              <a:rPr lang="fr-CH" dirty="0" err="1" smtClean="0"/>
              <a:t>x,y</a:t>
            </a:r>
            <a:r>
              <a:rPr lang="fr-CH" dirty="0" smtClean="0"/>
              <a:t>) avec temps</a:t>
            </a:r>
          </a:p>
        </p:txBody>
      </p:sp>
      <p:pic>
        <p:nvPicPr>
          <p:cNvPr id="3074" name="Picture 2" descr="C:\Users\JuUsT\Dropbox\Workspace\Traitement d'image\Balancier\images et patterns\circleBlu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64288" y="1988840"/>
            <a:ext cx="1874936" cy="187493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Résultats graphiques</a:t>
            </a:r>
            <a:endParaRPr lang="fr-CH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</p:nvPr>
        </p:nvGraphicFramePr>
        <p:xfrm>
          <a:off x="1037134" y="1268760"/>
          <a:ext cx="7783338" cy="54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Algorithme 2 : Orb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CH" dirty="0" smtClean="0"/>
              <a:t>Détection d’un schéma</a:t>
            </a:r>
          </a:p>
          <a:p>
            <a:r>
              <a:rPr lang="fr-CH" dirty="0" smtClean="0"/>
              <a:t>Entrée nécessaire :</a:t>
            </a:r>
          </a:p>
          <a:p>
            <a:pPr lvl="1"/>
            <a:r>
              <a:rPr lang="fr-CH" dirty="0" smtClean="0"/>
              <a:t>Sélection manuelle sur image</a:t>
            </a:r>
          </a:p>
          <a:p>
            <a:r>
              <a:rPr lang="fr-CH" dirty="0" smtClean="0"/>
              <a:t>Opérations :</a:t>
            </a:r>
          </a:p>
          <a:p>
            <a:pPr lvl="1"/>
            <a:r>
              <a:rPr lang="fr-CH" dirty="0" smtClean="0"/>
              <a:t>Définition de l’image référentielle</a:t>
            </a:r>
          </a:p>
          <a:p>
            <a:pPr lvl="1"/>
            <a:r>
              <a:rPr lang="fr-CH" dirty="0" smtClean="0"/>
              <a:t>Détection des points caractéristiques référentiels</a:t>
            </a:r>
          </a:p>
          <a:p>
            <a:pPr lvl="1"/>
            <a:r>
              <a:rPr lang="fr-CH" dirty="0" smtClean="0"/>
              <a:t>Détection des points caractéristiques par frame</a:t>
            </a:r>
          </a:p>
          <a:p>
            <a:pPr lvl="1"/>
            <a:r>
              <a:rPr lang="fr-CH" dirty="0" smtClean="0"/>
              <a:t>Comparaison des points caractéristiques</a:t>
            </a:r>
          </a:p>
          <a:p>
            <a:pPr lvl="1"/>
            <a:r>
              <a:rPr lang="fr-CH" dirty="0" smtClean="0"/>
              <a:t>Calcul des centres de gravité</a:t>
            </a:r>
          </a:p>
          <a:p>
            <a:r>
              <a:rPr lang="fr-CH" dirty="0" smtClean="0"/>
              <a:t>Résultat :</a:t>
            </a:r>
          </a:p>
          <a:p>
            <a:pPr lvl="1"/>
            <a:r>
              <a:rPr lang="fr-CH" dirty="0" smtClean="0"/>
              <a:t>Liste de points (</a:t>
            </a:r>
            <a:r>
              <a:rPr lang="fr-CH" dirty="0" err="1" smtClean="0"/>
              <a:t>x,y</a:t>
            </a:r>
            <a:r>
              <a:rPr lang="fr-CH" dirty="0" smtClean="0"/>
              <a:t>) avec </a:t>
            </a:r>
            <a:r>
              <a:rPr lang="fr-CH" dirty="0" err="1" smtClean="0"/>
              <a:t>timestamp</a:t>
            </a:r>
            <a:endParaRPr lang="fr-CH" dirty="0" smtClean="0"/>
          </a:p>
          <a:p>
            <a:pPr lvl="1"/>
            <a:endParaRPr lang="fr-CH" dirty="0" smtClean="0"/>
          </a:p>
          <a:p>
            <a:pPr lvl="1"/>
            <a:endParaRPr lang="fr-CH" dirty="0"/>
          </a:p>
        </p:txBody>
      </p:sp>
      <p:pic>
        <p:nvPicPr>
          <p:cNvPr id="4" name="Picture 4" descr="C:\Users\JuUsT\Dropbox\Workspace\Traitement d'image\Balancier\images et patterns\FixedSmal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20272" y="1916832"/>
            <a:ext cx="1552600" cy="1552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Résultats graphiques</a:t>
            </a:r>
            <a:endParaRPr lang="fr-CH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</p:nvPr>
        </p:nvGraphicFramePr>
        <p:xfrm>
          <a:off x="971600" y="1196752"/>
          <a:ext cx="8172400" cy="56612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Algorithme 3 : </a:t>
            </a:r>
            <a:r>
              <a:rPr lang="fr-CH" dirty="0" err="1" smtClean="0"/>
              <a:t>Sift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221560"/>
          </a:xfrm>
        </p:spPr>
        <p:txBody>
          <a:bodyPr>
            <a:normAutofit fontScale="92500" lnSpcReduction="10000"/>
          </a:bodyPr>
          <a:lstStyle/>
          <a:p>
            <a:r>
              <a:rPr lang="fr-CH" dirty="0" smtClean="0"/>
              <a:t>Détection d’un motif/image</a:t>
            </a:r>
          </a:p>
          <a:p>
            <a:r>
              <a:rPr lang="fr-CH" dirty="0" smtClean="0"/>
              <a:t>Opérations </a:t>
            </a:r>
            <a:r>
              <a:rPr lang="fr-CH" dirty="0" smtClean="0"/>
              <a:t>:</a:t>
            </a:r>
          </a:p>
          <a:p>
            <a:pPr lvl="1"/>
            <a:r>
              <a:rPr lang="fr-CH" dirty="0" smtClean="0"/>
              <a:t>Détection des points caractéristiques référentiels</a:t>
            </a:r>
          </a:p>
          <a:p>
            <a:pPr lvl="1"/>
            <a:r>
              <a:rPr lang="fr-CH" dirty="0" smtClean="0"/>
              <a:t>Détection des points caractéristiques par frame</a:t>
            </a:r>
          </a:p>
          <a:p>
            <a:pPr lvl="1"/>
            <a:r>
              <a:rPr lang="fr-CH" dirty="0" smtClean="0"/>
              <a:t>Comparaison des points </a:t>
            </a:r>
            <a:r>
              <a:rPr lang="fr-CH" dirty="0" smtClean="0"/>
              <a:t>caractéristiques</a:t>
            </a:r>
          </a:p>
          <a:p>
            <a:pPr lvl="1"/>
            <a:r>
              <a:rPr lang="fr-CH" dirty="0" smtClean="0"/>
              <a:t>Calcul </a:t>
            </a:r>
            <a:r>
              <a:rPr lang="fr-CH" dirty="0" smtClean="0"/>
              <a:t>des centres de </a:t>
            </a:r>
            <a:r>
              <a:rPr lang="fr-CH" dirty="0" smtClean="0"/>
              <a:t>gravité</a:t>
            </a:r>
          </a:p>
          <a:p>
            <a:pPr lvl="1"/>
            <a:r>
              <a:rPr lang="fr-CH" dirty="0"/>
              <a:t>S</a:t>
            </a:r>
            <a:r>
              <a:rPr lang="fr-CH" dirty="0" smtClean="0"/>
              <a:t>tockage </a:t>
            </a:r>
            <a:r>
              <a:rPr lang="fr-CH" dirty="0"/>
              <a:t>du nombre de </a:t>
            </a:r>
            <a:r>
              <a:rPr lang="fr-CH" dirty="0" smtClean="0"/>
              <a:t>correspondances</a:t>
            </a:r>
            <a:endParaRPr lang="fr-CH" dirty="0" smtClean="0"/>
          </a:p>
          <a:p>
            <a:r>
              <a:rPr lang="fr-CH" dirty="0" smtClean="0"/>
              <a:t>Résultat </a:t>
            </a:r>
            <a:r>
              <a:rPr lang="fr-CH" dirty="0" smtClean="0"/>
              <a:t>:</a:t>
            </a:r>
          </a:p>
          <a:p>
            <a:pPr lvl="1">
              <a:buNone/>
            </a:pPr>
            <a:r>
              <a:rPr lang="fr-CH" dirty="0" smtClean="0"/>
              <a:t>	Liste de points (</a:t>
            </a:r>
            <a:r>
              <a:rPr lang="fr-CH" dirty="0" err="1" smtClean="0"/>
              <a:t>x,y</a:t>
            </a:r>
            <a:r>
              <a:rPr lang="fr-CH" dirty="0" smtClean="0"/>
              <a:t>, #matchs) </a:t>
            </a:r>
            <a:r>
              <a:rPr lang="fr-CH" dirty="0" smtClean="0"/>
              <a:t>avec </a:t>
            </a:r>
            <a:r>
              <a:rPr lang="fr-CH" dirty="0" err="1" smtClean="0"/>
              <a:t>timestamp</a:t>
            </a:r>
            <a:endParaRPr lang="fr-CH" dirty="0" smtClean="0"/>
          </a:p>
          <a:p>
            <a:r>
              <a:rPr lang="fr-CH" dirty="0" smtClean="0"/>
              <a:t>Options d’optimisation</a:t>
            </a:r>
          </a:p>
          <a:p>
            <a:pPr lvl="1"/>
            <a:r>
              <a:rPr lang="fr-CH" dirty="0" smtClean="0"/>
              <a:t>Mémoriser les points qui ont plus que S </a:t>
            </a:r>
            <a:r>
              <a:rPr lang="fr-CH" i="1" dirty="0" smtClean="0"/>
              <a:t>matchs</a:t>
            </a:r>
            <a:endParaRPr lang="fr-CH" i="1" dirty="0" smtClean="0"/>
          </a:p>
          <a:p>
            <a:pPr lvl="1"/>
            <a:endParaRPr lang="fr-CH" dirty="0" smtClean="0"/>
          </a:p>
          <a:p>
            <a:pPr lvl="1"/>
            <a:endParaRPr lang="fr-CH" dirty="0" smtClean="0"/>
          </a:p>
        </p:txBody>
      </p:sp>
      <p:pic>
        <p:nvPicPr>
          <p:cNvPr id="4" name="Picture 5" descr="C:\Users\JuUsT\Dropbox\Workspace\Traitement d'image\Balancier\images et patterns\selectivePanoram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36296" y="868210"/>
            <a:ext cx="1512168" cy="151216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Nuances de gris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226</TotalTime>
  <Words>859</Words>
  <Application>Microsoft Office PowerPoint</Application>
  <PresentationFormat>Affichage à l'écran (4:3)</PresentationFormat>
  <Paragraphs>367</Paragraphs>
  <Slides>19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6" baseType="lpstr">
      <vt:lpstr>Calibri</vt:lpstr>
      <vt:lpstr>Cambria Math</vt:lpstr>
      <vt:lpstr>Corbel</vt:lpstr>
      <vt:lpstr>Gill Sans MT</vt:lpstr>
      <vt:lpstr>Verdana</vt:lpstr>
      <vt:lpstr>Wingdings 2</vt:lpstr>
      <vt:lpstr>Solstice</vt:lpstr>
      <vt:lpstr>Mouvement de balancier </vt:lpstr>
      <vt:lpstr>Sommaire</vt:lpstr>
      <vt:lpstr>Problématique</vt:lpstr>
      <vt:lpstr>Données sources</vt:lpstr>
      <vt:lpstr>Algorithme 1 :  Hough</vt:lpstr>
      <vt:lpstr>Résultats graphiques</vt:lpstr>
      <vt:lpstr>Algorithme 2 : Orb</vt:lpstr>
      <vt:lpstr>Résultats graphiques</vt:lpstr>
      <vt:lpstr>Algorithme 3 : Sift</vt:lpstr>
      <vt:lpstr>Résultats graphiques (x;y)</vt:lpstr>
      <vt:lpstr>Résultats graphiques (nombre correspondances)</vt:lpstr>
      <vt:lpstr>Analyse : Entrées</vt:lpstr>
      <vt:lpstr>Analyse des données</vt:lpstr>
      <vt:lpstr>Résultats : Hough</vt:lpstr>
      <vt:lpstr>Résultats : Orb</vt:lpstr>
      <vt:lpstr>Résultat : Sift, extremums x,y</vt:lpstr>
      <vt:lpstr>Résultat : Sift, nombre de match</vt:lpstr>
      <vt:lpstr>Conclusion</vt:lpstr>
      <vt:lpstr>Références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Mouvement de balancier </dc:title>
  <dc:creator>JuUsT</dc:creator>
  <cp:lastModifiedBy>Rosser Mathieu</cp:lastModifiedBy>
  <cp:revision>30</cp:revision>
  <dcterms:created xsi:type="dcterms:W3CDTF">2015-03-28T08:14:30Z</dcterms:created>
  <dcterms:modified xsi:type="dcterms:W3CDTF">2015-03-29T17:57:21Z</dcterms:modified>
</cp:coreProperties>
</file>