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notesMasterIdLst>
    <p:notesMasterId r:id="rId25"/>
  </p:notesMasterIdLst>
  <p:handoutMasterIdLst>
    <p:handoutMasterId r:id="rId26"/>
  </p:handoutMasterIdLst>
  <p:sldIdLst>
    <p:sldId id="281" r:id="rId2"/>
    <p:sldId id="257" r:id="rId3"/>
    <p:sldId id="262" r:id="rId4"/>
    <p:sldId id="264" r:id="rId5"/>
    <p:sldId id="311" r:id="rId6"/>
    <p:sldId id="307" r:id="rId7"/>
    <p:sldId id="312" r:id="rId8"/>
    <p:sldId id="313" r:id="rId9"/>
    <p:sldId id="290" r:id="rId10"/>
    <p:sldId id="316" r:id="rId11"/>
    <p:sldId id="306" r:id="rId12"/>
    <p:sldId id="315" r:id="rId13"/>
    <p:sldId id="321" r:id="rId14"/>
    <p:sldId id="327" r:id="rId15"/>
    <p:sldId id="328" r:id="rId16"/>
    <p:sldId id="330" r:id="rId17"/>
    <p:sldId id="329" r:id="rId18"/>
    <p:sldId id="314" r:id="rId19"/>
    <p:sldId id="331" r:id="rId20"/>
    <p:sldId id="317" r:id="rId21"/>
    <p:sldId id="319" r:id="rId22"/>
    <p:sldId id="318" r:id="rId23"/>
    <p:sldId id="28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AF"/>
    <a:srgbClr val="DAB9FC"/>
    <a:srgbClr val="5FDFBD"/>
    <a:srgbClr val="F69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A8C20-767D-40EF-8852-38747E9B1B05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A8F3C9CE-0FB7-4847-B7DA-3DF1A0E78717}">
      <dgm:prSet phldrT="[Texte]" custT="1"/>
      <dgm:spPr/>
      <dgm:t>
        <a:bodyPr/>
        <a:lstStyle/>
        <a:p>
          <a:r>
            <a:rPr lang="fr-FR" sz="1800" dirty="0"/>
            <a:t>Dimensions</a:t>
          </a:r>
        </a:p>
      </dgm:t>
    </dgm:pt>
    <dgm:pt modelId="{C22730FD-87E9-4E5C-AF8D-5DB449CAC42A}" type="parTrans" cxnId="{868C0D2C-B0F9-454F-A804-4F8BF95BDFBD}">
      <dgm:prSet/>
      <dgm:spPr/>
      <dgm:t>
        <a:bodyPr/>
        <a:lstStyle/>
        <a:p>
          <a:endParaRPr lang="fr-FR" sz="1800"/>
        </a:p>
      </dgm:t>
    </dgm:pt>
    <dgm:pt modelId="{D5DBDE79-40D1-4135-9332-BC22624F72CE}" type="sibTrans" cxnId="{868C0D2C-B0F9-454F-A804-4F8BF95BDFBD}">
      <dgm:prSet/>
      <dgm:spPr/>
      <dgm:t>
        <a:bodyPr/>
        <a:lstStyle/>
        <a:p>
          <a:endParaRPr lang="fr-FR" sz="1800"/>
        </a:p>
      </dgm:t>
    </dgm:pt>
    <dgm:pt modelId="{7A997E53-72AE-4F5F-A604-74D3CD5CBCE9}">
      <dgm:prSet custT="1"/>
      <dgm:spPr/>
      <dgm:t>
        <a:bodyPr/>
        <a:lstStyle/>
        <a:p>
          <a:pPr algn="ctr"/>
          <a:r>
            <a:rPr lang="fr-FR" sz="1800" dirty="0"/>
            <a:t>96 000 </a:t>
          </a:r>
          <a:r>
            <a:rPr lang="fr-FR" sz="1800" b="0" dirty="0"/>
            <a:t>individus</a:t>
          </a:r>
        </a:p>
      </dgm:t>
    </dgm:pt>
    <dgm:pt modelId="{41D371F0-ECCB-4F9E-83C4-D13CEF8F0056}" type="parTrans" cxnId="{C3BDFCAB-84E2-4DBC-914C-6E0CE2BFCBF2}">
      <dgm:prSet/>
      <dgm:spPr/>
      <dgm:t>
        <a:bodyPr/>
        <a:lstStyle/>
        <a:p>
          <a:endParaRPr lang="fr-FR" sz="1800"/>
        </a:p>
      </dgm:t>
    </dgm:pt>
    <dgm:pt modelId="{90B8C3D8-A83F-4F87-8150-547A328D1BA2}" type="sibTrans" cxnId="{C3BDFCAB-84E2-4DBC-914C-6E0CE2BFCBF2}">
      <dgm:prSet/>
      <dgm:spPr/>
      <dgm:t>
        <a:bodyPr/>
        <a:lstStyle/>
        <a:p>
          <a:endParaRPr lang="fr-FR" sz="1800"/>
        </a:p>
      </dgm:t>
    </dgm:pt>
    <dgm:pt modelId="{20A1A838-2CA2-43A5-AAC1-115242AFEC10}">
      <dgm:prSet custT="1"/>
      <dgm:spPr/>
      <dgm:t>
        <a:bodyPr/>
        <a:lstStyle/>
        <a:p>
          <a:r>
            <a:rPr lang="fr-FR" sz="1800" dirty="0"/>
            <a:t>13 variables</a:t>
          </a:r>
        </a:p>
      </dgm:t>
    </dgm:pt>
    <dgm:pt modelId="{7DD01970-1F11-4E3B-B522-BD21FEB77CAE}" type="parTrans" cxnId="{2562B450-7FEF-456E-A961-023CE4690D0D}">
      <dgm:prSet/>
      <dgm:spPr/>
      <dgm:t>
        <a:bodyPr/>
        <a:lstStyle/>
        <a:p>
          <a:endParaRPr lang="fr-FR" sz="1800"/>
        </a:p>
      </dgm:t>
    </dgm:pt>
    <dgm:pt modelId="{CECFA4C4-F40B-4963-B103-356079BD84DD}" type="sibTrans" cxnId="{2562B450-7FEF-456E-A961-023CE4690D0D}">
      <dgm:prSet/>
      <dgm:spPr/>
      <dgm:t>
        <a:bodyPr/>
        <a:lstStyle/>
        <a:p>
          <a:endParaRPr lang="fr-FR" sz="1800"/>
        </a:p>
      </dgm:t>
    </dgm:pt>
    <dgm:pt modelId="{7078A125-1228-45D0-97FA-13130B975F24}">
      <dgm:prSet custT="1"/>
      <dgm:spPr/>
      <dgm:t>
        <a:bodyPr/>
        <a:lstStyle/>
        <a:p>
          <a:r>
            <a:rPr lang="fr-FR" sz="1800" dirty="0"/>
            <a:t>Données temporelles</a:t>
          </a:r>
        </a:p>
      </dgm:t>
    </dgm:pt>
    <dgm:pt modelId="{3AF0E1E9-140B-4D56-8972-319FC8A2E0CF}" type="parTrans" cxnId="{B4F5EA70-62E7-49CF-8301-22F2F8846902}">
      <dgm:prSet/>
      <dgm:spPr/>
      <dgm:t>
        <a:bodyPr/>
        <a:lstStyle/>
        <a:p>
          <a:endParaRPr lang="fr-FR"/>
        </a:p>
      </dgm:t>
    </dgm:pt>
    <dgm:pt modelId="{CAA4495E-29FB-47CF-99CD-716520A1A0FE}" type="sibTrans" cxnId="{B4F5EA70-62E7-49CF-8301-22F2F8846902}">
      <dgm:prSet/>
      <dgm:spPr/>
      <dgm:t>
        <a:bodyPr/>
        <a:lstStyle/>
        <a:p>
          <a:endParaRPr lang="fr-FR"/>
        </a:p>
      </dgm:t>
    </dgm:pt>
    <dgm:pt modelId="{DB0C2639-AE1A-472C-B6C4-5742D2F1C558}">
      <dgm:prSet custT="1"/>
      <dgm:spPr/>
      <dgm:t>
        <a:bodyPr/>
        <a:lstStyle/>
        <a:p>
          <a:r>
            <a:rPr lang="fr-FR" sz="1800" dirty="0"/>
            <a:t>Premier achat</a:t>
          </a:r>
        </a:p>
      </dgm:t>
    </dgm:pt>
    <dgm:pt modelId="{98D9245D-CCC7-422D-9830-26B174266748}" type="parTrans" cxnId="{46BA4301-F576-43A5-B3FA-6B0636F97F56}">
      <dgm:prSet/>
      <dgm:spPr/>
      <dgm:t>
        <a:bodyPr/>
        <a:lstStyle/>
        <a:p>
          <a:endParaRPr lang="fr-FR"/>
        </a:p>
      </dgm:t>
    </dgm:pt>
    <dgm:pt modelId="{C853951C-3C47-4B61-9E2D-E50F19454B80}" type="sibTrans" cxnId="{46BA4301-F576-43A5-B3FA-6B0636F97F56}">
      <dgm:prSet/>
      <dgm:spPr/>
      <dgm:t>
        <a:bodyPr/>
        <a:lstStyle/>
        <a:p>
          <a:endParaRPr lang="fr-FR"/>
        </a:p>
      </dgm:t>
    </dgm:pt>
    <dgm:pt modelId="{1A56C5D5-CB24-42F5-BF51-8615E055459C}">
      <dgm:prSet custT="1"/>
      <dgm:spPr/>
      <dgm:t>
        <a:bodyPr/>
        <a:lstStyle/>
        <a:p>
          <a:r>
            <a:rPr lang="fr-FR" sz="1800" dirty="0"/>
            <a:t>Dernier achat</a:t>
          </a:r>
        </a:p>
      </dgm:t>
    </dgm:pt>
    <dgm:pt modelId="{D6F43406-57E5-4662-8E00-4241159637DF}" type="parTrans" cxnId="{37B400DA-E78D-495F-9C31-2A1FC6D6AE20}">
      <dgm:prSet/>
      <dgm:spPr/>
      <dgm:t>
        <a:bodyPr/>
        <a:lstStyle/>
        <a:p>
          <a:endParaRPr lang="fr-FR"/>
        </a:p>
      </dgm:t>
    </dgm:pt>
    <dgm:pt modelId="{E6C13476-A718-424B-AF26-67E2505ABEA0}" type="sibTrans" cxnId="{37B400DA-E78D-495F-9C31-2A1FC6D6AE20}">
      <dgm:prSet/>
      <dgm:spPr/>
      <dgm:t>
        <a:bodyPr/>
        <a:lstStyle/>
        <a:p>
          <a:endParaRPr lang="fr-FR"/>
        </a:p>
      </dgm:t>
    </dgm:pt>
    <dgm:pt modelId="{1C35DB9C-BB0D-4BDA-AA5B-B9335679DC09}">
      <dgm:prSet custT="1"/>
      <dgm:spPr/>
      <dgm:t>
        <a:bodyPr/>
        <a:lstStyle/>
        <a:p>
          <a:r>
            <a:rPr lang="fr-FR" sz="1800" dirty="0"/>
            <a:t>Données numériques</a:t>
          </a:r>
        </a:p>
      </dgm:t>
    </dgm:pt>
    <dgm:pt modelId="{1A86E6BA-082A-4099-8923-3375FE4174F8}" type="parTrans" cxnId="{7FDD5583-277A-4ACF-B6EF-D33510603684}">
      <dgm:prSet/>
      <dgm:spPr/>
      <dgm:t>
        <a:bodyPr/>
        <a:lstStyle/>
        <a:p>
          <a:endParaRPr lang="fr-FR"/>
        </a:p>
      </dgm:t>
    </dgm:pt>
    <dgm:pt modelId="{CB4E32CA-36FB-43CF-883C-BAB5BCD83989}" type="sibTrans" cxnId="{7FDD5583-277A-4ACF-B6EF-D33510603684}">
      <dgm:prSet/>
      <dgm:spPr/>
      <dgm:t>
        <a:bodyPr/>
        <a:lstStyle/>
        <a:p>
          <a:endParaRPr lang="fr-FR"/>
        </a:p>
      </dgm:t>
    </dgm:pt>
    <dgm:pt modelId="{DFA7A7FD-A728-4330-8B1A-098FCBCA7E85}">
      <dgm:prSet custT="1"/>
      <dgm:spPr/>
      <dgm:t>
        <a:bodyPr/>
        <a:lstStyle/>
        <a:p>
          <a:r>
            <a:rPr lang="fr-FR" sz="1800" dirty="0"/>
            <a:t>Moyenne des prix des commandes</a:t>
          </a:r>
        </a:p>
      </dgm:t>
    </dgm:pt>
    <dgm:pt modelId="{EE9B11D3-7775-4011-A1B4-208BB9DE51B1}" type="parTrans" cxnId="{0C8A283A-C9EC-4D8A-8DC0-71C23C799DDB}">
      <dgm:prSet/>
      <dgm:spPr/>
      <dgm:t>
        <a:bodyPr/>
        <a:lstStyle/>
        <a:p>
          <a:endParaRPr lang="fr-FR"/>
        </a:p>
      </dgm:t>
    </dgm:pt>
    <dgm:pt modelId="{EA93B786-DFD7-4725-9CC0-6C391BBA7616}" type="sibTrans" cxnId="{0C8A283A-C9EC-4D8A-8DC0-71C23C799DDB}">
      <dgm:prSet/>
      <dgm:spPr/>
      <dgm:t>
        <a:bodyPr/>
        <a:lstStyle/>
        <a:p>
          <a:endParaRPr lang="fr-FR"/>
        </a:p>
      </dgm:t>
    </dgm:pt>
    <dgm:pt modelId="{B5B69DAB-3936-4F4C-BADD-36CE76C6497D}">
      <dgm:prSet custT="1"/>
      <dgm:spPr/>
      <dgm:t>
        <a:bodyPr/>
        <a:lstStyle/>
        <a:p>
          <a:r>
            <a:rPr lang="fr-FR" sz="1800" dirty="0"/>
            <a:t>Nombre de commandes</a:t>
          </a:r>
        </a:p>
      </dgm:t>
    </dgm:pt>
    <dgm:pt modelId="{A47552B5-E60F-4164-8D53-5CF203DD7A90}" type="parTrans" cxnId="{F9144601-24BD-4304-A9D3-07EF1F11EA35}">
      <dgm:prSet/>
      <dgm:spPr/>
      <dgm:t>
        <a:bodyPr/>
        <a:lstStyle/>
        <a:p>
          <a:endParaRPr lang="fr-FR"/>
        </a:p>
      </dgm:t>
    </dgm:pt>
    <dgm:pt modelId="{1B63A325-5463-42F9-9234-78A38AF63985}" type="sibTrans" cxnId="{F9144601-24BD-4304-A9D3-07EF1F11EA35}">
      <dgm:prSet/>
      <dgm:spPr/>
      <dgm:t>
        <a:bodyPr/>
        <a:lstStyle/>
        <a:p>
          <a:endParaRPr lang="fr-FR"/>
        </a:p>
      </dgm:t>
    </dgm:pt>
    <dgm:pt modelId="{0242FC1B-F5D2-48AB-B246-DFB196F52FC4}">
      <dgm:prSet custT="1"/>
      <dgm:spPr/>
      <dgm:t>
        <a:bodyPr/>
        <a:lstStyle/>
        <a:p>
          <a:r>
            <a:rPr lang="fr-FR" sz="1800" dirty="0"/>
            <a:t>Moyenne des avis clients</a:t>
          </a:r>
        </a:p>
      </dgm:t>
    </dgm:pt>
    <dgm:pt modelId="{6A0C8775-9E4A-46E1-9BA4-7863A0989F65}" type="parTrans" cxnId="{12C930D2-6847-4339-BC43-632E87CFD31B}">
      <dgm:prSet/>
      <dgm:spPr/>
      <dgm:t>
        <a:bodyPr/>
        <a:lstStyle/>
        <a:p>
          <a:endParaRPr lang="fr-FR"/>
        </a:p>
      </dgm:t>
    </dgm:pt>
    <dgm:pt modelId="{BE53C196-7406-4299-94A5-2B40177ED693}" type="sibTrans" cxnId="{12C930D2-6847-4339-BC43-632E87CFD31B}">
      <dgm:prSet/>
      <dgm:spPr/>
      <dgm:t>
        <a:bodyPr/>
        <a:lstStyle/>
        <a:p>
          <a:endParaRPr lang="fr-FR"/>
        </a:p>
      </dgm:t>
    </dgm:pt>
    <dgm:pt modelId="{AE946041-19BB-4588-AFD0-255A88CF33A9}" type="pres">
      <dgm:prSet presAssocID="{191A8C20-767D-40EF-8852-38747E9B1B05}" presName="theList" presStyleCnt="0">
        <dgm:presLayoutVars>
          <dgm:dir/>
          <dgm:animLvl val="lvl"/>
          <dgm:resizeHandles val="exact"/>
        </dgm:presLayoutVars>
      </dgm:prSet>
      <dgm:spPr/>
    </dgm:pt>
    <dgm:pt modelId="{0D78097D-3135-424D-BF83-20FFE41DBD8F}" type="pres">
      <dgm:prSet presAssocID="{A8F3C9CE-0FB7-4847-B7DA-3DF1A0E78717}" presName="compNode" presStyleCnt="0"/>
      <dgm:spPr/>
    </dgm:pt>
    <dgm:pt modelId="{9FD80F3B-5C24-4466-9E3C-8623D4149771}" type="pres">
      <dgm:prSet presAssocID="{A8F3C9CE-0FB7-4847-B7DA-3DF1A0E78717}" presName="aNode" presStyleLbl="bgShp" presStyleIdx="0" presStyleCnt="3"/>
      <dgm:spPr/>
    </dgm:pt>
    <dgm:pt modelId="{28482F9C-CD41-4D55-9714-E5B2701F1BBA}" type="pres">
      <dgm:prSet presAssocID="{A8F3C9CE-0FB7-4847-B7DA-3DF1A0E78717}" presName="textNode" presStyleLbl="bgShp" presStyleIdx="0" presStyleCnt="3"/>
      <dgm:spPr/>
    </dgm:pt>
    <dgm:pt modelId="{E5189EEC-0EC7-45E8-A850-14B3D0F0B5C4}" type="pres">
      <dgm:prSet presAssocID="{A8F3C9CE-0FB7-4847-B7DA-3DF1A0E78717}" presName="compChildNode" presStyleCnt="0"/>
      <dgm:spPr/>
    </dgm:pt>
    <dgm:pt modelId="{DF6F2770-A0FD-4582-8833-270FD8ABE41E}" type="pres">
      <dgm:prSet presAssocID="{A8F3C9CE-0FB7-4847-B7DA-3DF1A0E78717}" presName="theInnerList" presStyleCnt="0"/>
      <dgm:spPr/>
    </dgm:pt>
    <dgm:pt modelId="{0F7A50B1-D553-4651-84B9-98041C96E3A1}" type="pres">
      <dgm:prSet presAssocID="{7A997E53-72AE-4F5F-A604-74D3CD5CBCE9}" presName="childNode" presStyleLbl="node1" presStyleIdx="0" presStyleCnt="7" custLinFactY="-3475" custLinFactNeighborX="84" custLinFactNeighborY="-100000">
        <dgm:presLayoutVars>
          <dgm:bulletEnabled val="1"/>
        </dgm:presLayoutVars>
      </dgm:prSet>
      <dgm:spPr/>
    </dgm:pt>
    <dgm:pt modelId="{E8DFDC91-5E48-4706-A0FB-44AE08F70A5B}" type="pres">
      <dgm:prSet presAssocID="{7A997E53-72AE-4F5F-A604-74D3CD5CBCE9}" presName="aSpace2" presStyleCnt="0"/>
      <dgm:spPr/>
    </dgm:pt>
    <dgm:pt modelId="{A22F51CA-BC4A-4247-BED0-96D8838EB0D7}" type="pres">
      <dgm:prSet presAssocID="{20A1A838-2CA2-43A5-AAC1-115242AFEC10}" presName="childNode" presStyleLbl="node1" presStyleIdx="1" presStyleCnt="7" custLinFactY="-5256" custLinFactNeighborX="84" custLinFactNeighborY="-100000">
        <dgm:presLayoutVars>
          <dgm:bulletEnabled val="1"/>
        </dgm:presLayoutVars>
      </dgm:prSet>
      <dgm:spPr/>
    </dgm:pt>
    <dgm:pt modelId="{D6736A29-C91B-4089-9C56-0CC576551E53}" type="pres">
      <dgm:prSet presAssocID="{A8F3C9CE-0FB7-4847-B7DA-3DF1A0E78717}" presName="aSpace" presStyleCnt="0"/>
      <dgm:spPr/>
    </dgm:pt>
    <dgm:pt modelId="{3AC6375A-B848-41C4-818E-745C4125BB4C}" type="pres">
      <dgm:prSet presAssocID="{7078A125-1228-45D0-97FA-13130B975F24}" presName="compNode" presStyleCnt="0"/>
      <dgm:spPr/>
    </dgm:pt>
    <dgm:pt modelId="{40AC17A5-7F5B-4025-B694-F0BAEC942C35}" type="pres">
      <dgm:prSet presAssocID="{7078A125-1228-45D0-97FA-13130B975F24}" presName="aNode" presStyleLbl="bgShp" presStyleIdx="1" presStyleCnt="3"/>
      <dgm:spPr/>
    </dgm:pt>
    <dgm:pt modelId="{BF21873B-5E36-4967-9788-2D797117E631}" type="pres">
      <dgm:prSet presAssocID="{7078A125-1228-45D0-97FA-13130B975F24}" presName="textNode" presStyleLbl="bgShp" presStyleIdx="1" presStyleCnt="3"/>
      <dgm:spPr/>
    </dgm:pt>
    <dgm:pt modelId="{302CC7A0-43AF-4D64-9A60-B90F6E169807}" type="pres">
      <dgm:prSet presAssocID="{7078A125-1228-45D0-97FA-13130B975F24}" presName="compChildNode" presStyleCnt="0"/>
      <dgm:spPr/>
    </dgm:pt>
    <dgm:pt modelId="{7648DF2F-7FB2-417C-8EC6-AF5C3B0D9A56}" type="pres">
      <dgm:prSet presAssocID="{7078A125-1228-45D0-97FA-13130B975F24}" presName="theInnerList" presStyleCnt="0"/>
      <dgm:spPr/>
    </dgm:pt>
    <dgm:pt modelId="{C5587FCA-37FD-4516-863E-718745026666}" type="pres">
      <dgm:prSet presAssocID="{DB0C2639-AE1A-472C-B6C4-5742D2F1C558}" presName="childNode" presStyleLbl="node1" presStyleIdx="2" presStyleCnt="7" custLinFactNeighborY="-34828">
        <dgm:presLayoutVars>
          <dgm:bulletEnabled val="1"/>
        </dgm:presLayoutVars>
      </dgm:prSet>
      <dgm:spPr/>
    </dgm:pt>
    <dgm:pt modelId="{763ADCCB-E823-449A-B03B-5865EE326B63}" type="pres">
      <dgm:prSet presAssocID="{DB0C2639-AE1A-472C-B6C4-5742D2F1C558}" presName="aSpace2" presStyleCnt="0"/>
      <dgm:spPr/>
    </dgm:pt>
    <dgm:pt modelId="{50DD43EF-65D3-480A-A7F9-8C065C838B8B}" type="pres">
      <dgm:prSet presAssocID="{1A56C5D5-CB24-42F5-BF51-8615E055459C}" presName="childNode" presStyleLbl="node1" presStyleIdx="3" presStyleCnt="7" custLinFactNeighborY="-34828">
        <dgm:presLayoutVars>
          <dgm:bulletEnabled val="1"/>
        </dgm:presLayoutVars>
      </dgm:prSet>
      <dgm:spPr/>
    </dgm:pt>
    <dgm:pt modelId="{E0D9638F-33EB-4D76-8CB4-48541D943B3F}" type="pres">
      <dgm:prSet presAssocID="{7078A125-1228-45D0-97FA-13130B975F24}" presName="aSpace" presStyleCnt="0"/>
      <dgm:spPr/>
    </dgm:pt>
    <dgm:pt modelId="{E691565E-897D-44DD-9D91-A34EF5D9AE68}" type="pres">
      <dgm:prSet presAssocID="{1C35DB9C-BB0D-4BDA-AA5B-B9335679DC09}" presName="compNode" presStyleCnt="0"/>
      <dgm:spPr/>
    </dgm:pt>
    <dgm:pt modelId="{C2782B2B-7554-4730-B49A-7C870483AED9}" type="pres">
      <dgm:prSet presAssocID="{1C35DB9C-BB0D-4BDA-AA5B-B9335679DC09}" presName="aNode" presStyleLbl="bgShp" presStyleIdx="2" presStyleCnt="3"/>
      <dgm:spPr/>
    </dgm:pt>
    <dgm:pt modelId="{AE6CC7D5-7D6E-4C9E-BA80-D0DC0FCB7FA7}" type="pres">
      <dgm:prSet presAssocID="{1C35DB9C-BB0D-4BDA-AA5B-B9335679DC09}" presName="textNode" presStyleLbl="bgShp" presStyleIdx="2" presStyleCnt="3"/>
      <dgm:spPr/>
    </dgm:pt>
    <dgm:pt modelId="{57F941E2-4524-4FE4-89B3-9216A72E768E}" type="pres">
      <dgm:prSet presAssocID="{1C35DB9C-BB0D-4BDA-AA5B-B9335679DC09}" presName="compChildNode" presStyleCnt="0"/>
      <dgm:spPr/>
    </dgm:pt>
    <dgm:pt modelId="{38275890-C9C5-4179-A4E1-292210AE7D05}" type="pres">
      <dgm:prSet presAssocID="{1C35DB9C-BB0D-4BDA-AA5B-B9335679DC09}" presName="theInnerList" presStyleCnt="0"/>
      <dgm:spPr/>
    </dgm:pt>
    <dgm:pt modelId="{0C88FFE7-16A1-40DE-9714-F85C3E170384}" type="pres">
      <dgm:prSet presAssocID="{DFA7A7FD-A728-4330-8B1A-098FCBCA7E85}" presName="childNode" presStyleLbl="node1" presStyleIdx="4" presStyleCnt="7">
        <dgm:presLayoutVars>
          <dgm:bulletEnabled val="1"/>
        </dgm:presLayoutVars>
      </dgm:prSet>
      <dgm:spPr/>
    </dgm:pt>
    <dgm:pt modelId="{D29DD3F7-3A15-4C15-A9B0-B71C0B9382C3}" type="pres">
      <dgm:prSet presAssocID="{DFA7A7FD-A728-4330-8B1A-098FCBCA7E85}" presName="aSpace2" presStyleCnt="0"/>
      <dgm:spPr/>
    </dgm:pt>
    <dgm:pt modelId="{B1F2E822-1F45-48E6-B636-F412910D9581}" type="pres">
      <dgm:prSet presAssocID="{B5B69DAB-3936-4F4C-BADD-36CE76C6497D}" presName="childNode" presStyleLbl="node1" presStyleIdx="5" presStyleCnt="7">
        <dgm:presLayoutVars>
          <dgm:bulletEnabled val="1"/>
        </dgm:presLayoutVars>
      </dgm:prSet>
      <dgm:spPr/>
    </dgm:pt>
    <dgm:pt modelId="{8DC68517-22A8-486D-A01B-7F356388E733}" type="pres">
      <dgm:prSet presAssocID="{B5B69DAB-3936-4F4C-BADD-36CE76C6497D}" presName="aSpace2" presStyleCnt="0"/>
      <dgm:spPr/>
    </dgm:pt>
    <dgm:pt modelId="{5E1DB466-1F7B-47DA-9B63-C935CFC0298C}" type="pres">
      <dgm:prSet presAssocID="{0242FC1B-F5D2-48AB-B246-DFB196F52FC4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46BA4301-F576-43A5-B3FA-6B0636F97F56}" srcId="{7078A125-1228-45D0-97FA-13130B975F24}" destId="{DB0C2639-AE1A-472C-B6C4-5742D2F1C558}" srcOrd="0" destOrd="0" parTransId="{98D9245D-CCC7-422D-9830-26B174266748}" sibTransId="{C853951C-3C47-4B61-9E2D-E50F19454B80}"/>
    <dgm:cxn modelId="{F9144601-24BD-4304-A9D3-07EF1F11EA35}" srcId="{1C35DB9C-BB0D-4BDA-AA5B-B9335679DC09}" destId="{B5B69DAB-3936-4F4C-BADD-36CE76C6497D}" srcOrd="1" destOrd="0" parTransId="{A47552B5-E60F-4164-8D53-5CF203DD7A90}" sibTransId="{1B63A325-5463-42F9-9234-78A38AF63985}"/>
    <dgm:cxn modelId="{90558204-C14B-423C-8D84-64B6CD62A4EF}" type="presOf" srcId="{A8F3C9CE-0FB7-4847-B7DA-3DF1A0E78717}" destId="{9FD80F3B-5C24-4466-9E3C-8623D4149771}" srcOrd="0" destOrd="0" presId="urn:microsoft.com/office/officeart/2005/8/layout/lProcess2"/>
    <dgm:cxn modelId="{868C0D2C-B0F9-454F-A804-4F8BF95BDFBD}" srcId="{191A8C20-767D-40EF-8852-38747E9B1B05}" destId="{A8F3C9CE-0FB7-4847-B7DA-3DF1A0E78717}" srcOrd="0" destOrd="0" parTransId="{C22730FD-87E9-4E5C-AF8D-5DB449CAC42A}" sibTransId="{D5DBDE79-40D1-4135-9332-BC22624F72CE}"/>
    <dgm:cxn modelId="{FE710330-5D02-4986-95B0-CF2B763EA916}" type="presOf" srcId="{20A1A838-2CA2-43A5-AAC1-115242AFEC10}" destId="{A22F51CA-BC4A-4247-BED0-96D8838EB0D7}" srcOrd="0" destOrd="0" presId="urn:microsoft.com/office/officeart/2005/8/layout/lProcess2"/>
    <dgm:cxn modelId="{0C8A283A-C9EC-4D8A-8DC0-71C23C799DDB}" srcId="{1C35DB9C-BB0D-4BDA-AA5B-B9335679DC09}" destId="{DFA7A7FD-A728-4330-8B1A-098FCBCA7E85}" srcOrd="0" destOrd="0" parTransId="{EE9B11D3-7775-4011-A1B4-208BB9DE51B1}" sibTransId="{EA93B786-DFD7-4725-9CC0-6C391BBA7616}"/>
    <dgm:cxn modelId="{7E1B3D68-EFFF-49E7-8940-1080EB802A25}" type="presOf" srcId="{1A56C5D5-CB24-42F5-BF51-8615E055459C}" destId="{50DD43EF-65D3-480A-A7F9-8C065C838B8B}" srcOrd="0" destOrd="0" presId="urn:microsoft.com/office/officeart/2005/8/layout/lProcess2"/>
    <dgm:cxn modelId="{A86F7F68-7E5D-4CF1-9F70-2C77CF6C2D18}" type="presOf" srcId="{DFA7A7FD-A728-4330-8B1A-098FCBCA7E85}" destId="{0C88FFE7-16A1-40DE-9714-F85C3E170384}" srcOrd="0" destOrd="0" presId="urn:microsoft.com/office/officeart/2005/8/layout/lProcess2"/>
    <dgm:cxn modelId="{467EC34C-F39F-49B3-87A7-3C3170DFC75B}" type="presOf" srcId="{DB0C2639-AE1A-472C-B6C4-5742D2F1C558}" destId="{C5587FCA-37FD-4516-863E-718745026666}" srcOrd="0" destOrd="0" presId="urn:microsoft.com/office/officeart/2005/8/layout/lProcess2"/>
    <dgm:cxn modelId="{2C6FE84F-8096-44F5-A5FB-7B85BE8F865C}" type="presOf" srcId="{7A997E53-72AE-4F5F-A604-74D3CD5CBCE9}" destId="{0F7A50B1-D553-4651-84B9-98041C96E3A1}" srcOrd="0" destOrd="0" presId="urn:microsoft.com/office/officeart/2005/8/layout/lProcess2"/>
    <dgm:cxn modelId="{441D9150-CFF9-4E01-AA3A-E2FBA5292742}" type="presOf" srcId="{B5B69DAB-3936-4F4C-BADD-36CE76C6497D}" destId="{B1F2E822-1F45-48E6-B636-F412910D9581}" srcOrd="0" destOrd="0" presId="urn:microsoft.com/office/officeart/2005/8/layout/lProcess2"/>
    <dgm:cxn modelId="{2562B450-7FEF-456E-A961-023CE4690D0D}" srcId="{A8F3C9CE-0FB7-4847-B7DA-3DF1A0E78717}" destId="{20A1A838-2CA2-43A5-AAC1-115242AFEC10}" srcOrd="1" destOrd="0" parTransId="{7DD01970-1F11-4E3B-B522-BD21FEB77CAE}" sibTransId="{CECFA4C4-F40B-4963-B103-356079BD84DD}"/>
    <dgm:cxn modelId="{B4F5EA70-62E7-49CF-8301-22F2F8846902}" srcId="{191A8C20-767D-40EF-8852-38747E9B1B05}" destId="{7078A125-1228-45D0-97FA-13130B975F24}" srcOrd="1" destOrd="0" parTransId="{3AF0E1E9-140B-4D56-8972-319FC8A2E0CF}" sibTransId="{CAA4495E-29FB-47CF-99CD-716520A1A0FE}"/>
    <dgm:cxn modelId="{0BCBE573-ED92-433B-8BE6-6576667DC6C5}" type="presOf" srcId="{0242FC1B-F5D2-48AB-B246-DFB196F52FC4}" destId="{5E1DB466-1F7B-47DA-9B63-C935CFC0298C}" srcOrd="0" destOrd="0" presId="urn:microsoft.com/office/officeart/2005/8/layout/lProcess2"/>
    <dgm:cxn modelId="{FEDDA055-9A6D-4EC4-B5B5-10AB3E2DEE9C}" type="presOf" srcId="{7078A125-1228-45D0-97FA-13130B975F24}" destId="{40AC17A5-7F5B-4025-B694-F0BAEC942C35}" srcOrd="0" destOrd="0" presId="urn:microsoft.com/office/officeart/2005/8/layout/lProcess2"/>
    <dgm:cxn modelId="{7FDD5583-277A-4ACF-B6EF-D33510603684}" srcId="{191A8C20-767D-40EF-8852-38747E9B1B05}" destId="{1C35DB9C-BB0D-4BDA-AA5B-B9335679DC09}" srcOrd="2" destOrd="0" parTransId="{1A86E6BA-082A-4099-8923-3375FE4174F8}" sibTransId="{CB4E32CA-36FB-43CF-883C-BAB5BCD83989}"/>
    <dgm:cxn modelId="{3D5BDD9C-C1FD-4AC0-B5CB-CABA0806C84F}" type="presOf" srcId="{1C35DB9C-BB0D-4BDA-AA5B-B9335679DC09}" destId="{AE6CC7D5-7D6E-4C9E-BA80-D0DC0FCB7FA7}" srcOrd="1" destOrd="0" presId="urn:microsoft.com/office/officeart/2005/8/layout/lProcess2"/>
    <dgm:cxn modelId="{792E46A2-8153-45B0-A794-B25F0CDE97C7}" type="presOf" srcId="{A8F3C9CE-0FB7-4847-B7DA-3DF1A0E78717}" destId="{28482F9C-CD41-4D55-9714-E5B2701F1BBA}" srcOrd="1" destOrd="0" presId="urn:microsoft.com/office/officeart/2005/8/layout/lProcess2"/>
    <dgm:cxn modelId="{C3BDFCAB-84E2-4DBC-914C-6E0CE2BFCBF2}" srcId="{A8F3C9CE-0FB7-4847-B7DA-3DF1A0E78717}" destId="{7A997E53-72AE-4F5F-A604-74D3CD5CBCE9}" srcOrd="0" destOrd="0" parTransId="{41D371F0-ECCB-4F9E-83C4-D13CEF8F0056}" sibTransId="{90B8C3D8-A83F-4F87-8150-547A328D1BA2}"/>
    <dgm:cxn modelId="{112287C7-5314-4606-B8D2-39CA1DD09291}" type="presOf" srcId="{1C35DB9C-BB0D-4BDA-AA5B-B9335679DC09}" destId="{C2782B2B-7554-4730-B49A-7C870483AED9}" srcOrd="0" destOrd="0" presId="urn:microsoft.com/office/officeart/2005/8/layout/lProcess2"/>
    <dgm:cxn modelId="{DE9ACFD0-60AE-4797-BA98-2F40FD3A4884}" type="presOf" srcId="{7078A125-1228-45D0-97FA-13130B975F24}" destId="{BF21873B-5E36-4967-9788-2D797117E631}" srcOrd="1" destOrd="0" presId="urn:microsoft.com/office/officeart/2005/8/layout/lProcess2"/>
    <dgm:cxn modelId="{12C930D2-6847-4339-BC43-632E87CFD31B}" srcId="{1C35DB9C-BB0D-4BDA-AA5B-B9335679DC09}" destId="{0242FC1B-F5D2-48AB-B246-DFB196F52FC4}" srcOrd="2" destOrd="0" parTransId="{6A0C8775-9E4A-46E1-9BA4-7863A0989F65}" sibTransId="{BE53C196-7406-4299-94A5-2B40177ED693}"/>
    <dgm:cxn modelId="{37B400DA-E78D-495F-9C31-2A1FC6D6AE20}" srcId="{7078A125-1228-45D0-97FA-13130B975F24}" destId="{1A56C5D5-CB24-42F5-BF51-8615E055459C}" srcOrd="1" destOrd="0" parTransId="{D6F43406-57E5-4662-8E00-4241159637DF}" sibTransId="{E6C13476-A718-424B-AF26-67E2505ABEA0}"/>
    <dgm:cxn modelId="{131EBCE0-9DCA-49A8-8675-184C85F8223F}" type="presOf" srcId="{191A8C20-767D-40EF-8852-38747E9B1B05}" destId="{AE946041-19BB-4588-AFD0-255A88CF33A9}" srcOrd="0" destOrd="0" presId="urn:microsoft.com/office/officeart/2005/8/layout/lProcess2"/>
    <dgm:cxn modelId="{DD8B460E-6E27-462D-A5FC-A69B39B2AFDB}" type="presParOf" srcId="{AE946041-19BB-4588-AFD0-255A88CF33A9}" destId="{0D78097D-3135-424D-BF83-20FFE41DBD8F}" srcOrd="0" destOrd="0" presId="urn:microsoft.com/office/officeart/2005/8/layout/lProcess2"/>
    <dgm:cxn modelId="{B57CAD54-7B04-46D0-BF47-B1D6F646A65E}" type="presParOf" srcId="{0D78097D-3135-424D-BF83-20FFE41DBD8F}" destId="{9FD80F3B-5C24-4466-9E3C-8623D4149771}" srcOrd="0" destOrd="0" presId="urn:microsoft.com/office/officeart/2005/8/layout/lProcess2"/>
    <dgm:cxn modelId="{6AC471AD-A9FB-4875-8850-70C0CD6EF32E}" type="presParOf" srcId="{0D78097D-3135-424D-BF83-20FFE41DBD8F}" destId="{28482F9C-CD41-4D55-9714-E5B2701F1BBA}" srcOrd="1" destOrd="0" presId="urn:microsoft.com/office/officeart/2005/8/layout/lProcess2"/>
    <dgm:cxn modelId="{CD4E6229-C382-4B04-AFF7-2F88296CBD23}" type="presParOf" srcId="{0D78097D-3135-424D-BF83-20FFE41DBD8F}" destId="{E5189EEC-0EC7-45E8-A850-14B3D0F0B5C4}" srcOrd="2" destOrd="0" presId="urn:microsoft.com/office/officeart/2005/8/layout/lProcess2"/>
    <dgm:cxn modelId="{0F18CD4A-2490-43A6-A6B1-6F5ED5788682}" type="presParOf" srcId="{E5189EEC-0EC7-45E8-A850-14B3D0F0B5C4}" destId="{DF6F2770-A0FD-4582-8833-270FD8ABE41E}" srcOrd="0" destOrd="0" presId="urn:microsoft.com/office/officeart/2005/8/layout/lProcess2"/>
    <dgm:cxn modelId="{A8B8DFDE-EBF8-4406-9BC9-6A2BDDB3950B}" type="presParOf" srcId="{DF6F2770-A0FD-4582-8833-270FD8ABE41E}" destId="{0F7A50B1-D553-4651-84B9-98041C96E3A1}" srcOrd="0" destOrd="0" presId="urn:microsoft.com/office/officeart/2005/8/layout/lProcess2"/>
    <dgm:cxn modelId="{0DE5E472-031C-4389-B5F0-F121D9EB61D2}" type="presParOf" srcId="{DF6F2770-A0FD-4582-8833-270FD8ABE41E}" destId="{E8DFDC91-5E48-4706-A0FB-44AE08F70A5B}" srcOrd="1" destOrd="0" presId="urn:microsoft.com/office/officeart/2005/8/layout/lProcess2"/>
    <dgm:cxn modelId="{19E25FC8-99A2-4B94-BEE4-BF7CF89C1DCF}" type="presParOf" srcId="{DF6F2770-A0FD-4582-8833-270FD8ABE41E}" destId="{A22F51CA-BC4A-4247-BED0-96D8838EB0D7}" srcOrd="2" destOrd="0" presId="urn:microsoft.com/office/officeart/2005/8/layout/lProcess2"/>
    <dgm:cxn modelId="{394F530F-EFB8-4C14-8A0C-0F3B24D57FE4}" type="presParOf" srcId="{AE946041-19BB-4588-AFD0-255A88CF33A9}" destId="{D6736A29-C91B-4089-9C56-0CC576551E53}" srcOrd="1" destOrd="0" presId="urn:microsoft.com/office/officeart/2005/8/layout/lProcess2"/>
    <dgm:cxn modelId="{CC187762-0366-4AEA-9752-8C758013240E}" type="presParOf" srcId="{AE946041-19BB-4588-AFD0-255A88CF33A9}" destId="{3AC6375A-B848-41C4-818E-745C4125BB4C}" srcOrd="2" destOrd="0" presId="urn:microsoft.com/office/officeart/2005/8/layout/lProcess2"/>
    <dgm:cxn modelId="{EEDDF1D8-C8A6-4388-B50B-54A5D46B8EFC}" type="presParOf" srcId="{3AC6375A-B848-41C4-818E-745C4125BB4C}" destId="{40AC17A5-7F5B-4025-B694-F0BAEC942C35}" srcOrd="0" destOrd="0" presId="urn:microsoft.com/office/officeart/2005/8/layout/lProcess2"/>
    <dgm:cxn modelId="{CD5610E1-D27D-4461-8589-128CBFBA2D28}" type="presParOf" srcId="{3AC6375A-B848-41C4-818E-745C4125BB4C}" destId="{BF21873B-5E36-4967-9788-2D797117E631}" srcOrd="1" destOrd="0" presId="urn:microsoft.com/office/officeart/2005/8/layout/lProcess2"/>
    <dgm:cxn modelId="{2EED822E-8714-438E-89BC-1AF86AAE8BCB}" type="presParOf" srcId="{3AC6375A-B848-41C4-818E-745C4125BB4C}" destId="{302CC7A0-43AF-4D64-9A60-B90F6E169807}" srcOrd="2" destOrd="0" presId="urn:microsoft.com/office/officeart/2005/8/layout/lProcess2"/>
    <dgm:cxn modelId="{47675D4C-3B95-4CF9-9C05-1F0CC4042AFE}" type="presParOf" srcId="{302CC7A0-43AF-4D64-9A60-B90F6E169807}" destId="{7648DF2F-7FB2-417C-8EC6-AF5C3B0D9A56}" srcOrd="0" destOrd="0" presId="urn:microsoft.com/office/officeart/2005/8/layout/lProcess2"/>
    <dgm:cxn modelId="{5265A457-A3AE-4757-B679-28576967D637}" type="presParOf" srcId="{7648DF2F-7FB2-417C-8EC6-AF5C3B0D9A56}" destId="{C5587FCA-37FD-4516-863E-718745026666}" srcOrd="0" destOrd="0" presId="urn:microsoft.com/office/officeart/2005/8/layout/lProcess2"/>
    <dgm:cxn modelId="{65243166-5168-4921-9FEE-C0EB6056D43C}" type="presParOf" srcId="{7648DF2F-7FB2-417C-8EC6-AF5C3B0D9A56}" destId="{763ADCCB-E823-449A-B03B-5865EE326B63}" srcOrd="1" destOrd="0" presId="urn:microsoft.com/office/officeart/2005/8/layout/lProcess2"/>
    <dgm:cxn modelId="{4147702F-2D95-4CE9-BBA4-AC7E61CAD12D}" type="presParOf" srcId="{7648DF2F-7FB2-417C-8EC6-AF5C3B0D9A56}" destId="{50DD43EF-65D3-480A-A7F9-8C065C838B8B}" srcOrd="2" destOrd="0" presId="urn:microsoft.com/office/officeart/2005/8/layout/lProcess2"/>
    <dgm:cxn modelId="{7EB3B0E0-8751-4EBE-AA5D-95DD22F43FB6}" type="presParOf" srcId="{AE946041-19BB-4588-AFD0-255A88CF33A9}" destId="{E0D9638F-33EB-4D76-8CB4-48541D943B3F}" srcOrd="3" destOrd="0" presId="urn:microsoft.com/office/officeart/2005/8/layout/lProcess2"/>
    <dgm:cxn modelId="{B048D0C9-E76B-4E04-AC29-179D4BC3BDF1}" type="presParOf" srcId="{AE946041-19BB-4588-AFD0-255A88CF33A9}" destId="{E691565E-897D-44DD-9D91-A34EF5D9AE68}" srcOrd="4" destOrd="0" presId="urn:microsoft.com/office/officeart/2005/8/layout/lProcess2"/>
    <dgm:cxn modelId="{D53774E2-7793-496A-BE99-C2888C82026A}" type="presParOf" srcId="{E691565E-897D-44DD-9D91-A34EF5D9AE68}" destId="{C2782B2B-7554-4730-B49A-7C870483AED9}" srcOrd="0" destOrd="0" presId="urn:microsoft.com/office/officeart/2005/8/layout/lProcess2"/>
    <dgm:cxn modelId="{44C0FF66-7603-4109-B6E5-D131D876979D}" type="presParOf" srcId="{E691565E-897D-44DD-9D91-A34EF5D9AE68}" destId="{AE6CC7D5-7D6E-4C9E-BA80-D0DC0FCB7FA7}" srcOrd="1" destOrd="0" presId="urn:microsoft.com/office/officeart/2005/8/layout/lProcess2"/>
    <dgm:cxn modelId="{95531399-02F3-48AA-91DE-B446450C6ADC}" type="presParOf" srcId="{E691565E-897D-44DD-9D91-A34EF5D9AE68}" destId="{57F941E2-4524-4FE4-89B3-9216A72E768E}" srcOrd="2" destOrd="0" presId="urn:microsoft.com/office/officeart/2005/8/layout/lProcess2"/>
    <dgm:cxn modelId="{79EF2255-7FCD-4176-B14B-CCEC48B6DBDD}" type="presParOf" srcId="{57F941E2-4524-4FE4-89B3-9216A72E768E}" destId="{38275890-C9C5-4179-A4E1-292210AE7D05}" srcOrd="0" destOrd="0" presId="urn:microsoft.com/office/officeart/2005/8/layout/lProcess2"/>
    <dgm:cxn modelId="{8032E7A9-393C-4EEC-93A7-B54B4F04057D}" type="presParOf" srcId="{38275890-C9C5-4179-A4E1-292210AE7D05}" destId="{0C88FFE7-16A1-40DE-9714-F85C3E170384}" srcOrd="0" destOrd="0" presId="urn:microsoft.com/office/officeart/2005/8/layout/lProcess2"/>
    <dgm:cxn modelId="{46F977E3-60BD-47BE-B816-9020AD4D8B79}" type="presParOf" srcId="{38275890-C9C5-4179-A4E1-292210AE7D05}" destId="{D29DD3F7-3A15-4C15-A9B0-B71C0B9382C3}" srcOrd="1" destOrd="0" presId="urn:microsoft.com/office/officeart/2005/8/layout/lProcess2"/>
    <dgm:cxn modelId="{D2CADB86-6647-46C0-98B7-40A3B10B7296}" type="presParOf" srcId="{38275890-C9C5-4179-A4E1-292210AE7D05}" destId="{B1F2E822-1F45-48E6-B636-F412910D9581}" srcOrd="2" destOrd="0" presId="urn:microsoft.com/office/officeart/2005/8/layout/lProcess2"/>
    <dgm:cxn modelId="{05C984F2-3E2F-44FC-ABD5-733207246796}" type="presParOf" srcId="{38275890-C9C5-4179-A4E1-292210AE7D05}" destId="{8DC68517-22A8-486D-A01B-7F356388E733}" srcOrd="3" destOrd="0" presId="urn:microsoft.com/office/officeart/2005/8/layout/lProcess2"/>
    <dgm:cxn modelId="{7EF4DAC0-0D6B-48EB-9495-05F4C296FC52}" type="presParOf" srcId="{38275890-C9C5-4179-A4E1-292210AE7D05}" destId="{5E1DB466-1F7B-47DA-9B63-C935CFC0298C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ACB8BB-9830-45E0-B992-D5992266261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98467F-174E-4B6E-9BF6-6D70D1886780}">
      <dgm:prSet phldrT="[Texte]"/>
      <dgm:spPr/>
      <dgm:t>
        <a:bodyPr/>
        <a:lstStyle/>
        <a:p>
          <a:r>
            <a:rPr lang="fr-FR" dirty="0" err="1"/>
            <a:t>Outliers</a:t>
          </a:r>
          <a:endParaRPr lang="fr-FR" dirty="0"/>
        </a:p>
      </dgm:t>
    </dgm:pt>
    <dgm:pt modelId="{7954EE23-2AFE-44AD-A10A-D6CD622E681D}" type="parTrans" cxnId="{4EFE6EA6-6AFD-4080-8793-CED2C8C3A35B}">
      <dgm:prSet/>
      <dgm:spPr/>
      <dgm:t>
        <a:bodyPr/>
        <a:lstStyle/>
        <a:p>
          <a:endParaRPr lang="fr-FR"/>
        </a:p>
      </dgm:t>
    </dgm:pt>
    <dgm:pt modelId="{3D38499D-CBC0-48CA-B44C-A848389C9E8D}" type="sibTrans" cxnId="{4EFE6EA6-6AFD-4080-8793-CED2C8C3A35B}">
      <dgm:prSet/>
      <dgm:spPr/>
      <dgm:t>
        <a:bodyPr/>
        <a:lstStyle/>
        <a:p>
          <a:endParaRPr lang="fr-FR"/>
        </a:p>
      </dgm:t>
    </dgm:pt>
    <dgm:pt modelId="{A0BC9F0B-24FA-4426-B11B-344CD52A0A7D}">
      <dgm:prSet phldrT="[Texte]"/>
      <dgm:spPr/>
      <dgm:t>
        <a:bodyPr/>
        <a:lstStyle/>
        <a:p>
          <a:r>
            <a:rPr lang="fr-FR" dirty="0"/>
            <a:t>Les données sont cohérentes, les valeurs min et max ne sont pas aberrantes</a:t>
          </a:r>
        </a:p>
      </dgm:t>
    </dgm:pt>
    <dgm:pt modelId="{5D90D7E2-5A74-4F47-A731-875F244656BF}" type="parTrans" cxnId="{CEA706C1-6FD9-4321-97E3-038BBFCCA751}">
      <dgm:prSet/>
      <dgm:spPr/>
      <dgm:t>
        <a:bodyPr/>
        <a:lstStyle/>
        <a:p>
          <a:endParaRPr lang="fr-FR"/>
        </a:p>
      </dgm:t>
    </dgm:pt>
    <dgm:pt modelId="{D9EB6C12-E6DA-446A-9D56-CC57086C68A6}" type="sibTrans" cxnId="{CEA706C1-6FD9-4321-97E3-038BBFCCA751}">
      <dgm:prSet/>
      <dgm:spPr/>
      <dgm:t>
        <a:bodyPr/>
        <a:lstStyle/>
        <a:p>
          <a:endParaRPr lang="fr-FR"/>
        </a:p>
      </dgm:t>
    </dgm:pt>
    <dgm:pt modelId="{5939C273-9C0B-4FC3-B35A-85A84BEC002B}">
      <dgm:prSet phldrT="[Texte]"/>
      <dgm:spPr/>
      <dgm:t>
        <a:bodyPr/>
        <a:lstStyle/>
        <a:p>
          <a:r>
            <a:rPr lang="fr-FR" dirty="0"/>
            <a:t>Doublons</a:t>
          </a:r>
        </a:p>
      </dgm:t>
    </dgm:pt>
    <dgm:pt modelId="{C9619C53-9D0F-4211-BF96-74096AE781C6}" type="parTrans" cxnId="{354D8E8A-8BC7-4A90-A4CC-A8C65B96635F}">
      <dgm:prSet/>
      <dgm:spPr/>
      <dgm:t>
        <a:bodyPr/>
        <a:lstStyle/>
        <a:p>
          <a:endParaRPr lang="fr-FR"/>
        </a:p>
      </dgm:t>
    </dgm:pt>
    <dgm:pt modelId="{D0E5F303-9F57-46E6-8129-FD903CF4CFA2}" type="sibTrans" cxnId="{354D8E8A-8BC7-4A90-A4CC-A8C65B96635F}">
      <dgm:prSet/>
      <dgm:spPr/>
      <dgm:t>
        <a:bodyPr/>
        <a:lstStyle/>
        <a:p>
          <a:endParaRPr lang="fr-FR"/>
        </a:p>
      </dgm:t>
    </dgm:pt>
    <dgm:pt modelId="{4381A399-0A09-4504-9895-A914D4CAB377}">
      <dgm:prSet phldrT="[Texte]"/>
      <dgm:spPr/>
      <dgm:t>
        <a:bodyPr/>
        <a:lstStyle/>
        <a:p>
          <a:r>
            <a:rPr lang="fr-FR" dirty="0"/>
            <a:t>Aucun doublon</a:t>
          </a:r>
        </a:p>
      </dgm:t>
    </dgm:pt>
    <dgm:pt modelId="{F7421F36-CD0B-481A-BBA6-6A9DD2AD946E}" type="parTrans" cxnId="{FB5F9CDC-1BAE-474C-87D0-F9DEB5C3F3FF}">
      <dgm:prSet/>
      <dgm:spPr/>
      <dgm:t>
        <a:bodyPr/>
        <a:lstStyle/>
        <a:p>
          <a:endParaRPr lang="fr-FR"/>
        </a:p>
      </dgm:t>
    </dgm:pt>
    <dgm:pt modelId="{931D05A2-1BF2-4ADA-A5AC-D93F610B79CF}" type="sibTrans" cxnId="{FB5F9CDC-1BAE-474C-87D0-F9DEB5C3F3FF}">
      <dgm:prSet/>
      <dgm:spPr/>
      <dgm:t>
        <a:bodyPr/>
        <a:lstStyle/>
        <a:p>
          <a:endParaRPr lang="fr-FR"/>
        </a:p>
      </dgm:t>
    </dgm:pt>
    <dgm:pt modelId="{7B13C041-0D47-4364-90CE-9D6FD8E93D6E}">
      <dgm:prSet phldrT="[Texte]"/>
      <dgm:spPr/>
      <dgm:t>
        <a:bodyPr/>
        <a:lstStyle/>
        <a:p>
          <a:r>
            <a:rPr lang="fr-FR" dirty="0"/>
            <a:t>Valeurs manquantes</a:t>
          </a:r>
        </a:p>
      </dgm:t>
    </dgm:pt>
    <dgm:pt modelId="{B44F8AD7-0FEE-46DA-841D-F7DBEEC53F41}" type="parTrans" cxnId="{6AD25C4A-8EEB-4C5F-858A-09A778F42B41}">
      <dgm:prSet/>
      <dgm:spPr/>
      <dgm:t>
        <a:bodyPr/>
        <a:lstStyle/>
        <a:p>
          <a:endParaRPr lang="fr-FR"/>
        </a:p>
      </dgm:t>
    </dgm:pt>
    <dgm:pt modelId="{DA9EBB74-7749-4312-BBB5-0B6F5E47A34E}" type="sibTrans" cxnId="{6AD25C4A-8EEB-4C5F-858A-09A778F42B41}">
      <dgm:prSet/>
      <dgm:spPr/>
      <dgm:t>
        <a:bodyPr/>
        <a:lstStyle/>
        <a:p>
          <a:endParaRPr lang="fr-FR"/>
        </a:p>
      </dgm:t>
    </dgm:pt>
    <dgm:pt modelId="{3EEDBBE9-EB08-492A-A75E-96862CF12C0F}">
      <dgm:prSet phldrT="[Texte]"/>
      <dgm:spPr/>
      <dgm:t>
        <a:bodyPr/>
        <a:lstStyle/>
        <a:p>
          <a:r>
            <a:rPr lang="fr-FR" dirty="0"/>
            <a:t>Prix mis à 0 </a:t>
          </a:r>
        </a:p>
      </dgm:t>
    </dgm:pt>
    <dgm:pt modelId="{1D9E2D8B-F00D-4AC4-9BA3-0BA61CA3E989}" type="parTrans" cxnId="{EDD357B2-8BB3-4291-B95C-EEEED3E73987}">
      <dgm:prSet/>
      <dgm:spPr/>
      <dgm:t>
        <a:bodyPr/>
        <a:lstStyle/>
        <a:p>
          <a:endParaRPr lang="fr-FR"/>
        </a:p>
      </dgm:t>
    </dgm:pt>
    <dgm:pt modelId="{609A29E0-2F61-4AF8-BCB8-FFA13CB6D060}" type="sibTrans" cxnId="{EDD357B2-8BB3-4291-B95C-EEEED3E73987}">
      <dgm:prSet/>
      <dgm:spPr/>
      <dgm:t>
        <a:bodyPr/>
        <a:lstStyle/>
        <a:p>
          <a:endParaRPr lang="fr-FR"/>
        </a:p>
      </dgm:t>
    </dgm:pt>
    <dgm:pt modelId="{BDA54A57-0338-4C0A-8E71-8B4361A0F219}">
      <dgm:prSet phldrT="[Texte]"/>
      <dgm:spPr/>
      <dgm:t>
        <a:bodyPr/>
        <a:lstStyle/>
        <a:p>
          <a:r>
            <a:rPr lang="fr-FR" dirty="0"/>
            <a:t>Note commentaire prix égal à la médiane</a:t>
          </a:r>
        </a:p>
      </dgm:t>
    </dgm:pt>
    <dgm:pt modelId="{967F7A17-66A2-4297-AFD0-281987B2A2BE}" type="parTrans" cxnId="{FE301D08-22C7-4BA7-B48B-A049AFEFE409}">
      <dgm:prSet/>
      <dgm:spPr/>
      <dgm:t>
        <a:bodyPr/>
        <a:lstStyle/>
        <a:p>
          <a:endParaRPr lang="fr-FR"/>
        </a:p>
      </dgm:t>
    </dgm:pt>
    <dgm:pt modelId="{CE7A75FC-8F8C-4E9E-96D4-62482EAF5693}" type="sibTrans" cxnId="{FE301D08-22C7-4BA7-B48B-A049AFEFE409}">
      <dgm:prSet/>
      <dgm:spPr/>
      <dgm:t>
        <a:bodyPr/>
        <a:lstStyle/>
        <a:p>
          <a:endParaRPr lang="fr-FR"/>
        </a:p>
      </dgm:t>
    </dgm:pt>
    <dgm:pt modelId="{6E55ADA3-067A-4353-BFD1-3B58949ADEA8}" type="pres">
      <dgm:prSet presAssocID="{CDACB8BB-9830-45E0-B992-D5992266261A}" presName="vert0" presStyleCnt="0">
        <dgm:presLayoutVars>
          <dgm:dir/>
          <dgm:animOne val="branch"/>
          <dgm:animLvl val="lvl"/>
        </dgm:presLayoutVars>
      </dgm:prSet>
      <dgm:spPr/>
    </dgm:pt>
    <dgm:pt modelId="{A06A8436-9C48-4AEF-B8B8-6E6E2BC1BB91}" type="pres">
      <dgm:prSet presAssocID="{5E98467F-174E-4B6E-9BF6-6D70D1886780}" presName="thickLine" presStyleLbl="alignNode1" presStyleIdx="0" presStyleCnt="3"/>
      <dgm:spPr/>
    </dgm:pt>
    <dgm:pt modelId="{002833EE-592A-4841-8164-BC5442E4B4BC}" type="pres">
      <dgm:prSet presAssocID="{5E98467F-174E-4B6E-9BF6-6D70D1886780}" presName="horz1" presStyleCnt="0"/>
      <dgm:spPr/>
    </dgm:pt>
    <dgm:pt modelId="{E1306958-0C7B-4A4F-B62E-7E862E952724}" type="pres">
      <dgm:prSet presAssocID="{5E98467F-174E-4B6E-9BF6-6D70D1886780}" presName="tx1" presStyleLbl="revTx" presStyleIdx="0" presStyleCnt="7"/>
      <dgm:spPr/>
    </dgm:pt>
    <dgm:pt modelId="{EFE99864-BFE7-41F2-A2C2-30BBCB9D1C95}" type="pres">
      <dgm:prSet presAssocID="{5E98467F-174E-4B6E-9BF6-6D70D1886780}" presName="vert1" presStyleCnt="0"/>
      <dgm:spPr/>
    </dgm:pt>
    <dgm:pt modelId="{D24BED42-7723-46EB-855E-3D6D9CABCE79}" type="pres">
      <dgm:prSet presAssocID="{A0BC9F0B-24FA-4426-B11B-344CD52A0A7D}" presName="vertSpace2a" presStyleCnt="0"/>
      <dgm:spPr/>
    </dgm:pt>
    <dgm:pt modelId="{2340DC2D-77E1-4BC8-89C5-CBC9559B9E17}" type="pres">
      <dgm:prSet presAssocID="{A0BC9F0B-24FA-4426-B11B-344CD52A0A7D}" presName="horz2" presStyleCnt="0"/>
      <dgm:spPr/>
    </dgm:pt>
    <dgm:pt modelId="{0216E854-6D58-4E31-AB7E-D9A38B23E1C4}" type="pres">
      <dgm:prSet presAssocID="{A0BC9F0B-24FA-4426-B11B-344CD52A0A7D}" presName="horzSpace2" presStyleCnt="0"/>
      <dgm:spPr/>
    </dgm:pt>
    <dgm:pt modelId="{025C52CE-8452-437E-A544-F77FEF69D953}" type="pres">
      <dgm:prSet presAssocID="{A0BC9F0B-24FA-4426-B11B-344CD52A0A7D}" presName="tx2" presStyleLbl="revTx" presStyleIdx="1" presStyleCnt="7"/>
      <dgm:spPr/>
    </dgm:pt>
    <dgm:pt modelId="{629EEC7F-EC45-49BB-8FDF-F513C27B999C}" type="pres">
      <dgm:prSet presAssocID="{A0BC9F0B-24FA-4426-B11B-344CD52A0A7D}" presName="vert2" presStyleCnt="0"/>
      <dgm:spPr/>
    </dgm:pt>
    <dgm:pt modelId="{58E5C840-E8AC-4DAB-AE12-464D79A98BA2}" type="pres">
      <dgm:prSet presAssocID="{A0BC9F0B-24FA-4426-B11B-344CD52A0A7D}" presName="thinLine2b" presStyleLbl="callout" presStyleIdx="0" presStyleCnt="4"/>
      <dgm:spPr/>
    </dgm:pt>
    <dgm:pt modelId="{AEF1A489-7513-4D56-B36E-5E4C8FEE2F1E}" type="pres">
      <dgm:prSet presAssocID="{A0BC9F0B-24FA-4426-B11B-344CD52A0A7D}" presName="vertSpace2b" presStyleCnt="0"/>
      <dgm:spPr/>
    </dgm:pt>
    <dgm:pt modelId="{8FB23B6A-4B50-4D30-951E-87E1E606AE9B}" type="pres">
      <dgm:prSet presAssocID="{5939C273-9C0B-4FC3-B35A-85A84BEC002B}" presName="thickLine" presStyleLbl="alignNode1" presStyleIdx="1" presStyleCnt="3"/>
      <dgm:spPr/>
    </dgm:pt>
    <dgm:pt modelId="{C663DD6C-A30F-4AD5-9A0D-9A9A557C2E25}" type="pres">
      <dgm:prSet presAssocID="{5939C273-9C0B-4FC3-B35A-85A84BEC002B}" presName="horz1" presStyleCnt="0"/>
      <dgm:spPr/>
    </dgm:pt>
    <dgm:pt modelId="{2C01AE5E-C626-47E8-88F2-ED8B0D34A06C}" type="pres">
      <dgm:prSet presAssocID="{5939C273-9C0B-4FC3-B35A-85A84BEC002B}" presName="tx1" presStyleLbl="revTx" presStyleIdx="2" presStyleCnt="7"/>
      <dgm:spPr/>
    </dgm:pt>
    <dgm:pt modelId="{721DB79E-7678-4225-AA0F-C8226A7335B2}" type="pres">
      <dgm:prSet presAssocID="{5939C273-9C0B-4FC3-B35A-85A84BEC002B}" presName="vert1" presStyleCnt="0"/>
      <dgm:spPr/>
    </dgm:pt>
    <dgm:pt modelId="{509D5800-042A-4C89-851C-994235DC302B}" type="pres">
      <dgm:prSet presAssocID="{4381A399-0A09-4504-9895-A914D4CAB377}" presName="vertSpace2a" presStyleCnt="0"/>
      <dgm:spPr/>
    </dgm:pt>
    <dgm:pt modelId="{6FF93FDC-36D5-47D8-8522-962EB7C0DD1C}" type="pres">
      <dgm:prSet presAssocID="{4381A399-0A09-4504-9895-A914D4CAB377}" presName="horz2" presStyleCnt="0"/>
      <dgm:spPr/>
    </dgm:pt>
    <dgm:pt modelId="{A9629F3F-2DAE-43B9-8C6B-9D80AF534C33}" type="pres">
      <dgm:prSet presAssocID="{4381A399-0A09-4504-9895-A914D4CAB377}" presName="horzSpace2" presStyleCnt="0"/>
      <dgm:spPr/>
    </dgm:pt>
    <dgm:pt modelId="{341B68AC-50CF-476B-B8BE-187089D12CC3}" type="pres">
      <dgm:prSet presAssocID="{4381A399-0A09-4504-9895-A914D4CAB377}" presName="tx2" presStyleLbl="revTx" presStyleIdx="3" presStyleCnt="7"/>
      <dgm:spPr/>
    </dgm:pt>
    <dgm:pt modelId="{DF422A25-2778-44A1-9BA3-BC3E3CC6D223}" type="pres">
      <dgm:prSet presAssocID="{4381A399-0A09-4504-9895-A914D4CAB377}" presName="vert2" presStyleCnt="0"/>
      <dgm:spPr/>
    </dgm:pt>
    <dgm:pt modelId="{F4711C05-D766-46ED-9A02-25013E99B8E9}" type="pres">
      <dgm:prSet presAssocID="{4381A399-0A09-4504-9895-A914D4CAB377}" presName="thinLine2b" presStyleLbl="callout" presStyleIdx="1" presStyleCnt="4"/>
      <dgm:spPr/>
    </dgm:pt>
    <dgm:pt modelId="{93DEACE6-D4F5-4571-9AA2-03BBE25F9E52}" type="pres">
      <dgm:prSet presAssocID="{4381A399-0A09-4504-9895-A914D4CAB377}" presName="vertSpace2b" presStyleCnt="0"/>
      <dgm:spPr/>
    </dgm:pt>
    <dgm:pt modelId="{60306FBE-DD45-4BB5-9C5B-D547CBDD03F8}" type="pres">
      <dgm:prSet presAssocID="{7B13C041-0D47-4364-90CE-9D6FD8E93D6E}" presName="thickLine" presStyleLbl="alignNode1" presStyleIdx="2" presStyleCnt="3"/>
      <dgm:spPr/>
    </dgm:pt>
    <dgm:pt modelId="{B57102E4-F499-4D88-B23C-8EC36FE250C2}" type="pres">
      <dgm:prSet presAssocID="{7B13C041-0D47-4364-90CE-9D6FD8E93D6E}" presName="horz1" presStyleCnt="0"/>
      <dgm:spPr/>
    </dgm:pt>
    <dgm:pt modelId="{5F84FA31-0550-4A09-8AFA-ACB4A943A71F}" type="pres">
      <dgm:prSet presAssocID="{7B13C041-0D47-4364-90CE-9D6FD8E93D6E}" presName="tx1" presStyleLbl="revTx" presStyleIdx="4" presStyleCnt="7"/>
      <dgm:spPr/>
    </dgm:pt>
    <dgm:pt modelId="{70961C01-14E5-4D2D-98C6-FB75D2978FE2}" type="pres">
      <dgm:prSet presAssocID="{7B13C041-0D47-4364-90CE-9D6FD8E93D6E}" presName="vert1" presStyleCnt="0"/>
      <dgm:spPr/>
    </dgm:pt>
    <dgm:pt modelId="{80ABB8A1-5332-4C15-8813-97729544E9D7}" type="pres">
      <dgm:prSet presAssocID="{3EEDBBE9-EB08-492A-A75E-96862CF12C0F}" presName="vertSpace2a" presStyleCnt="0"/>
      <dgm:spPr/>
    </dgm:pt>
    <dgm:pt modelId="{8A6AD57F-E8DB-4B4F-813B-A3B8A7D4EC9E}" type="pres">
      <dgm:prSet presAssocID="{3EEDBBE9-EB08-492A-A75E-96862CF12C0F}" presName="horz2" presStyleCnt="0"/>
      <dgm:spPr/>
    </dgm:pt>
    <dgm:pt modelId="{11A01496-4D28-4F51-99C4-55AD56BA7DC8}" type="pres">
      <dgm:prSet presAssocID="{3EEDBBE9-EB08-492A-A75E-96862CF12C0F}" presName="horzSpace2" presStyleCnt="0"/>
      <dgm:spPr/>
    </dgm:pt>
    <dgm:pt modelId="{E42DCC6F-BDAD-409C-878A-DD36477814B3}" type="pres">
      <dgm:prSet presAssocID="{3EEDBBE9-EB08-492A-A75E-96862CF12C0F}" presName="tx2" presStyleLbl="revTx" presStyleIdx="5" presStyleCnt="7"/>
      <dgm:spPr/>
    </dgm:pt>
    <dgm:pt modelId="{2D32744F-749F-4A31-8DEA-3FBF0652C1E8}" type="pres">
      <dgm:prSet presAssocID="{3EEDBBE9-EB08-492A-A75E-96862CF12C0F}" presName="vert2" presStyleCnt="0"/>
      <dgm:spPr/>
    </dgm:pt>
    <dgm:pt modelId="{204988F9-BC67-4339-A827-A0A7C9ACF39B}" type="pres">
      <dgm:prSet presAssocID="{3EEDBBE9-EB08-492A-A75E-96862CF12C0F}" presName="thinLine2b" presStyleLbl="callout" presStyleIdx="2" presStyleCnt="4"/>
      <dgm:spPr/>
    </dgm:pt>
    <dgm:pt modelId="{10C8956B-C24B-495A-BA80-0AEF20E2BCBD}" type="pres">
      <dgm:prSet presAssocID="{3EEDBBE9-EB08-492A-A75E-96862CF12C0F}" presName="vertSpace2b" presStyleCnt="0"/>
      <dgm:spPr/>
    </dgm:pt>
    <dgm:pt modelId="{223BA9F6-6112-4F73-A28C-67C41865FBB8}" type="pres">
      <dgm:prSet presAssocID="{BDA54A57-0338-4C0A-8E71-8B4361A0F219}" presName="horz2" presStyleCnt="0"/>
      <dgm:spPr/>
    </dgm:pt>
    <dgm:pt modelId="{D46CEE3C-A355-4252-885E-745A7FBB872E}" type="pres">
      <dgm:prSet presAssocID="{BDA54A57-0338-4C0A-8E71-8B4361A0F219}" presName="horzSpace2" presStyleCnt="0"/>
      <dgm:spPr/>
    </dgm:pt>
    <dgm:pt modelId="{DB3587DD-B4EA-46B6-9F75-FFC4A5F5B235}" type="pres">
      <dgm:prSet presAssocID="{BDA54A57-0338-4C0A-8E71-8B4361A0F219}" presName="tx2" presStyleLbl="revTx" presStyleIdx="6" presStyleCnt="7"/>
      <dgm:spPr/>
    </dgm:pt>
    <dgm:pt modelId="{56F5B44C-B00A-42F4-97AB-09070F779E63}" type="pres">
      <dgm:prSet presAssocID="{BDA54A57-0338-4C0A-8E71-8B4361A0F219}" presName="vert2" presStyleCnt="0"/>
      <dgm:spPr/>
    </dgm:pt>
    <dgm:pt modelId="{F79114DA-6F22-4965-8776-C5FF419C0700}" type="pres">
      <dgm:prSet presAssocID="{BDA54A57-0338-4C0A-8E71-8B4361A0F219}" presName="thinLine2b" presStyleLbl="callout" presStyleIdx="3" presStyleCnt="4"/>
      <dgm:spPr/>
    </dgm:pt>
    <dgm:pt modelId="{805C770C-1FA7-42C6-9C03-AA4EB1639592}" type="pres">
      <dgm:prSet presAssocID="{BDA54A57-0338-4C0A-8E71-8B4361A0F219}" presName="vertSpace2b" presStyleCnt="0"/>
      <dgm:spPr/>
    </dgm:pt>
  </dgm:ptLst>
  <dgm:cxnLst>
    <dgm:cxn modelId="{57139905-E45F-41B9-A43A-0A8F63F39020}" type="presOf" srcId="{7B13C041-0D47-4364-90CE-9D6FD8E93D6E}" destId="{5F84FA31-0550-4A09-8AFA-ACB4A943A71F}" srcOrd="0" destOrd="0" presId="urn:microsoft.com/office/officeart/2008/layout/LinedList"/>
    <dgm:cxn modelId="{FE301D08-22C7-4BA7-B48B-A049AFEFE409}" srcId="{7B13C041-0D47-4364-90CE-9D6FD8E93D6E}" destId="{BDA54A57-0338-4C0A-8E71-8B4361A0F219}" srcOrd="1" destOrd="0" parTransId="{967F7A17-66A2-4297-AFD0-281987B2A2BE}" sibTransId="{CE7A75FC-8F8C-4E9E-96D4-62482EAF5693}"/>
    <dgm:cxn modelId="{943E2E20-7B73-432F-9688-E256BCA8209D}" type="presOf" srcId="{5939C273-9C0B-4FC3-B35A-85A84BEC002B}" destId="{2C01AE5E-C626-47E8-88F2-ED8B0D34A06C}" srcOrd="0" destOrd="0" presId="urn:microsoft.com/office/officeart/2008/layout/LinedList"/>
    <dgm:cxn modelId="{6AD25C4A-8EEB-4C5F-858A-09A778F42B41}" srcId="{CDACB8BB-9830-45E0-B992-D5992266261A}" destId="{7B13C041-0D47-4364-90CE-9D6FD8E93D6E}" srcOrd="2" destOrd="0" parTransId="{B44F8AD7-0FEE-46DA-841D-F7DBEEC53F41}" sibTransId="{DA9EBB74-7749-4312-BBB5-0B6F5E47A34E}"/>
    <dgm:cxn modelId="{295F1677-916A-483F-A8B5-278764056212}" type="presOf" srcId="{3EEDBBE9-EB08-492A-A75E-96862CF12C0F}" destId="{E42DCC6F-BDAD-409C-878A-DD36477814B3}" srcOrd="0" destOrd="0" presId="urn:microsoft.com/office/officeart/2008/layout/LinedList"/>
    <dgm:cxn modelId="{9B01B557-370A-46C7-BF40-179374F8648D}" type="presOf" srcId="{4381A399-0A09-4504-9895-A914D4CAB377}" destId="{341B68AC-50CF-476B-B8BE-187089D12CC3}" srcOrd="0" destOrd="0" presId="urn:microsoft.com/office/officeart/2008/layout/LinedList"/>
    <dgm:cxn modelId="{FD6BE479-E644-43E3-AD3A-5DF734094BB0}" type="presOf" srcId="{5E98467F-174E-4B6E-9BF6-6D70D1886780}" destId="{E1306958-0C7B-4A4F-B62E-7E862E952724}" srcOrd="0" destOrd="0" presId="urn:microsoft.com/office/officeart/2008/layout/LinedList"/>
    <dgm:cxn modelId="{354D8E8A-8BC7-4A90-A4CC-A8C65B96635F}" srcId="{CDACB8BB-9830-45E0-B992-D5992266261A}" destId="{5939C273-9C0B-4FC3-B35A-85A84BEC002B}" srcOrd="1" destOrd="0" parTransId="{C9619C53-9D0F-4211-BF96-74096AE781C6}" sibTransId="{D0E5F303-9F57-46E6-8129-FD903CF4CFA2}"/>
    <dgm:cxn modelId="{4EFE6EA6-6AFD-4080-8793-CED2C8C3A35B}" srcId="{CDACB8BB-9830-45E0-B992-D5992266261A}" destId="{5E98467F-174E-4B6E-9BF6-6D70D1886780}" srcOrd="0" destOrd="0" parTransId="{7954EE23-2AFE-44AD-A10A-D6CD622E681D}" sibTransId="{3D38499D-CBC0-48CA-B44C-A848389C9E8D}"/>
    <dgm:cxn modelId="{EDD357B2-8BB3-4291-B95C-EEEED3E73987}" srcId="{7B13C041-0D47-4364-90CE-9D6FD8E93D6E}" destId="{3EEDBBE9-EB08-492A-A75E-96862CF12C0F}" srcOrd="0" destOrd="0" parTransId="{1D9E2D8B-F00D-4AC4-9BA3-0BA61CA3E989}" sibTransId="{609A29E0-2F61-4AF8-BCB8-FFA13CB6D060}"/>
    <dgm:cxn modelId="{E95B27BA-39A3-433F-9616-DA52A6659F2C}" type="presOf" srcId="{BDA54A57-0338-4C0A-8E71-8B4361A0F219}" destId="{DB3587DD-B4EA-46B6-9F75-FFC4A5F5B235}" srcOrd="0" destOrd="0" presId="urn:microsoft.com/office/officeart/2008/layout/LinedList"/>
    <dgm:cxn modelId="{CEA706C1-6FD9-4321-97E3-038BBFCCA751}" srcId="{5E98467F-174E-4B6E-9BF6-6D70D1886780}" destId="{A0BC9F0B-24FA-4426-B11B-344CD52A0A7D}" srcOrd="0" destOrd="0" parTransId="{5D90D7E2-5A74-4F47-A731-875F244656BF}" sibTransId="{D9EB6C12-E6DA-446A-9D56-CC57086C68A6}"/>
    <dgm:cxn modelId="{6E432DDC-565A-44A0-9A3A-36E46FB50E48}" type="presOf" srcId="{CDACB8BB-9830-45E0-B992-D5992266261A}" destId="{6E55ADA3-067A-4353-BFD1-3B58949ADEA8}" srcOrd="0" destOrd="0" presId="urn:microsoft.com/office/officeart/2008/layout/LinedList"/>
    <dgm:cxn modelId="{FB5F9CDC-1BAE-474C-87D0-F9DEB5C3F3FF}" srcId="{5939C273-9C0B-4FC3-B35A-85A84BEC002B}" destId="{4381A399-0A09-4504-9895-A914D4CAB377}" srcOrd="0" destOrd="0" parTransId="{F7421F36-CD0B-481A-BBA6-6A9DD2AD946E}" sibTransId="{931D05A2-1BF2-4ADA-A5AC-D93F610B79CF}"/>
    <dgm:cxn modelId="{5D62EAF5-2BD3-4DBC-A738-C51AEE1184C7}" type="presOf" srcId="{A0BC9F0B-24FA-4426-B11B-344CD52A0A7D}" destId="{025C52CE-8452-437E-A544-F77FEF69D953}" srcOrd="0" destOrd="0" presId="urn:microsoft.com/office/officeart/2008/layout/LinedList"/>
    <dgm:cxn modelId="{852F39A7-26DD-4BEF-B657-AD4C2D220D6C}" type="presParOf" srcId="{6E55ADA3-067A-4353-BFD1-3B58949ADEA8}" destId="{A06A8436-9C48-4AEF-B8B8-6E6E2BC1BB91}" srcOrd="0" destOrd="0" presId="urn:microsoft.com/office/officeart/2008/layout/LinedList"/>
    <dgm:cxn modelId="{E5D566B7-AEA7-4801-9191-FAF918A4736B}" type="presParOf" srcId="{6E55ADA3-067A-4353-BFD1-3B58949ADEA8}" destId="{002833EE-592A-4841-8164-BC5442E4B4BC}" srcOrd="1" destOrd="0" presId="urn:microsoft.com/office/officeart/2008/layout/LinedList"/>
    <dgm:cxn modelId="{D13938D6-9A4F-4709-B9B7-4E153D70C6B4}" type="presParOf" srcId="{002833EE-592A-4841-8164-BC5442E4B4BC}" destId="{E1306958-0C7B-4A4F-B62E-7E862E952724}" srcOrd="0" destOrd="0" presId="urn:microsoft.com/office/officeart/2008/layout/LinedList"/>
    <dgm:cxn modelId="{A490490F-ABC8-4E59-88E9-5529C4F54589}" type="presParOf" srcId="{002833EE-592A-4841-8164-BC5442E4B4BC}" destId="{EFE99864-BFE7-41F2-A2C2-30BBCB9D1C95}" srcOrd="1" destOrd="0" presId="urn:microsoft.com/office/officeart/2008/layout/LinedList"/>
    <dgm:cxn modelId="{6FA910B5-80A2-4604-A39A-939065A5FDEB}" type="presParOf" srcId="{EFE99864-BFE7-41F2-A2C2-30BBCB9D1C95}" destId="{D24BED42-7723-46EB-855E-3D6D9CABCE79}" srcOrd="0" destOrd="0" presId="urn:microsoft.com/office/officeart/2008/layout/LinedList"/>
    <dgm:cxn modelId="{AADBE4F4-4F50-49AF-AA47-A393B1887B49}" type="presParOf" srcId="{EFE99864-BFE7-41F2-A2C2-30BBCB9D1C95}" destId="{2340DC2D-77E1-4BC8-89C5-CBC9559B9E17}" srcOrd="1" destOrd="0" presId="urn:microsoft.com/office/officeart/2008/layout/LinedList"/>
    <dgm:cxn modelId="{44BBC9E0-7C4B-41A7-9453-66876D36F076}" type="presParOf" srcId="{2340DC2D-77E1-4BC8-89C5-CBC9559B9E17}" destId="{0216E854-6D58-4E31-AB7E-D9A38B23E1C4}" srcOrd="0" destOrd="0" presId="urn:microsoft.com/office/officeart/2008/layout/LinedList"/>
    <dgm:cxn modelId="{FCC442BD-4663-45DB-928F-65EADA87B5CD}" type="presParOf" srcId="{2340DC2D-77E1-4BC8-89C5-CBC9559B9E17}" destId="{025C52CE-8452-437E-A544-F77FEF69D953}" srcOrd="1" destOrd="0" presId="urn:microsoft.com/office/officeart/2008/layout/LinedList"/>
    <dgm:cxn modelId="{93C17491-4E7D-4F73-A883-D6F77E5362CB}" type="presParOf" srcId="{2340DC2D-77E1-4BC8-89C5-CBC9559B9E17}" destId="{629EEC7F-EC45-49BB-8FDF-F513C27B999C}" srcOrd="2" destOrd="0" presId="urn:microsoft.com/office/officeart/2008/layout/LinedList"/>
    <dgm:cxn modelId="{EDB29530-A687-4493-8BCB-6DD2288919F3}" type="presParOf" srcId="{EFE99864-BFE7-41F2-A2C2-30BBCB9D1C95}" destId="{58E5C840-E8AC-4DAB-AE12-464D79A98BA2}" srcOrd="2" destOrd="0" presId="urn:microsoft.com/office/officeart/2008/layout/LinedList"/>
    <dgm:cxn modelId="{D9CD586F-8984-4F41-83FC-1CA4691DBF67}" type="presParOf" srcId="{EFE99864-BFE7-41F2-A2C2-30BBCB9D1C95}" destId="{AEF1A489-7513-4D56-B36E-5E4C8FEE2F1E}" srcOrd="3" destOrd="0" presId="urn:microsoft.com/office/officeart/2008/layout/LinedList"/>
    <dgm:cxn modelId="{4394207C-0618-4260-B3C4-B2223750366F}" type="presParOf" srcId="{6E55ADA3-067A-4353-BFD1-3B58949ADEA8}" destId="{8FB23B6A-4B50-4D30-951E-87E1E606AE9B}" srcOrd="2" destOrd="0" presId="urn:microsoft.com/office/officeart/2008/layout/LinedList"/>
    <dgm:cxn modelId="{21E73AB2-43CF-41C2-9106-74E6243ADFD1}" type="presParOf" srcId="{6E55ADA3-067A-4353-BFD1-3B58949ADEA8}" destId="{C663DD6C-A30F-4AD5-9A0D-9A9A557C2E25}" srcOrd="3" destOrd="0" presId="urn:microsoft.com/office/officeart/2008/layout/LinedList"/>
    <dgm:cxn modelId="{D72627D0-F7C9-4FFD-BE82-4D1708D8DC7D}" type="presParOf" srcId="{C663DD6C-A30F-4AD5-9A0D-9A9A557C2E25}" destId="{2C01AE5E-C626-47E8-88F2-ED8B0D34A06C}" srcOrd="0" destOrd="0" presId="urn:microsoft.com/office/officeart/2008/layout/LinedList"/>
    <dgm:cxn modelId="{83F9CD28-5E45-4606-B713-39896D781BE8}" type="presParOf" srcId="{C663DD6C-A30F-4AD5-9A0D-9A9A557C2E25}" destId="{721DB79E-7678-4225-AA0F-C8226A7335B2}" srcOrd="1" destOrd="0" presId="urn:microsoft.com/office/officeart/2008/layout/LinedList"/>
    <dgm:cxn modelId="{B35660B1-F410-4770-A6F7-3CCE6C07F4A5}" type="presParOf" srcId="{721DB79E-7678-4225-AA0F-C8226A7335B2}" destId="{509D5800-042A-4C89-851C-994235DC302B}" srcOrd="0" destOrd="0" presId="urn:microsoft.com/office/officeart/2008/layout/LinedList"/>
    <dgm:cxn modelId="{968AADC0-4172-4DF0-BE5F-FED5E78BBAB5}" type="presParOf" srcId="{721DB79E-7678-4225-AA0F-C8226A7335B2}" destId="{6FF93FDC-36D5-47D8-8522-962EB7C0DD1C}" srcOrd="1" destOrd="0" presId="urn:microsoft.com/office/officeart/2008/layout/LinedList"/>
    <dgm:cxn modelId="{CAC2DE7D-BE30-4C20-B51B-E74B7CD31C54}" type="presParOf" srcId="{6FF93FDC-36D5-47D8-8522-962EB7C0DD1C}" destId="{A9629F3F-2DAE-43B9-8C6B-9D80AF534C33}" srcOrd="0" destOrd="0" presId="urn:microsoft.com/office/officeart/2008/layout/LinedList"/>
    <dgm:cxn modelId="{85E4B216-391B-4DDA-BF2B-6B4896847410}" type="presParOf" srcId="{6FF93FDC-36D5-47D8-8522-962EB7C0DD1C}" destId="{341B68AC-50CF-476B-B8BE-187089D12CC3}" srcOrd="1" destOrd="0" presId="urn:microsoft.com/office/officeart/2008/layout/LinedList"/>
    <dgm:cxn modelId="{8ACB1208-372B-4CF0-90BF-B038853DB1DE}" type="presParOf" srcId="{6FF93FDC-36D5-47D8-8522-962EB7C0DD1C}" destId="{DF422A25-2778-44A1-9BA3-BC3E3CC6D223}" srcOrd="2" destOrd="0" presId="urn:microsoft.com/office/officeart/2008/layout/LinedList"/>
    <dgm:cxn modelId="{A0489994-DB42-4464-8F0D-54D3E818EB3F}" type="presParOf" srcId="{721DB79E-7678-4225-AA0F-C8226A7335B2}" destId="{F4711C05-D766-46ED-9A02-25013E99B8E9}" srcOrd="2" destOrd="0" presId="urn:microsoft.com/office/officeart/2008/layout/LinedList"/>
    <dgm:cxn modelId="{17CE2AAE-144D-4AA2-8B75-FCE8591B89A1}" type="presParOf" srcId="{721DB79E-7678-4225-AA0F-C8226A7335B2}" destId="{93DEACE6-D4F5-4571-9AA2-03BBE25F9E52}" srcOrd="3" destOrd="0" presId="urn:microsoft.com/office/officeart/2008/layout/LinedList"/>
    <dgm:cxn modelId="{A5927F3E-01D4-4897-8EF5-F9EA940C694F}" type="presParOf" srcId="{6E55ADA3-067A-4353-BFD1-3B58949ADEA8}" destId="{60306FBE-DD45-4BB5-9C5B-D547CBDD03F8}" srcOrd="4" destOrd="0" presId="urn:microsoft.com/office/officeart/2008/layout/LinedList"/>
    <dgm:cxn modelId="{51D8225B-BA95-4214-B84D-B536D4DF36B8}" type="presParOf" srcId="{6E55ADA3-067A-4353-BFD1-3B58949ADEA8}" destId="{B57102E4-F499-4D88-B23C-8EC36FE250C2}" srcOrd="5" destOrd="0" presId="urn:microsoft.com/office/officeart/2008/layout/LinedList"/>
    <dgm:cxn modelId="{938F4B57-DCCD-44B7-93C1-6969CC94BB3F}" type="presParOf" srcId="{B57102E4-F499-4D88-B23C-8EC36FE250C2}" destId="{5F84FA31-0550-4A09-8AFA-ACB4A943A71F}" srcOrd="0" destOrd="0" presId="urn:microsoft.com/office/officeart/2008/layout/LinedList"/>
    <dgm:cxn modelId="{CFD60CCE-F7AC-4376-BEDE-E7B1E6D7C48F}" type="presParOf" srcId="{B57102E4-F499-4D88-B23C-8EC36FE250C2}" destId="{70961C01-14E5-4D2D-98C6-FB75D2978FE2}" srcOrd="1" destOrd="0" presId="urn:microsoft.com/office/officeart/2008/layout/LinedList"/>
    <dgm:cxn modelId="{1D58E3E9-248B-47CC-B126-F3D2BE550DA8}" type="presParOf" srcId="{70961C01-14E5-4D2D-98C6-FB75D2978FE2}" destId="{80ABB8A1-5332-4C15-8813-97729544E9D7}" srcOrd="0" destOrd="0" presId="urn:microsoft.com/office/officeart/2008/layout/LinedList"/>
    <dgm:cxn modelId="{FADA35CB-3C7E-4161-BC0C-DA32C007F0FF}" type="presParOf" srcId="{70961C01-14E5-4D2D-98C6-FB75D2978FE2}" destId="{8A6AD57F-E8DB-4B4F-813B-A3B8A7D4EC9E}" srcOrd="1" destOrd="0" presId="urn:microsoft.com/office/officeart/2008/layout/LinedList"/>
    <dgm:cxn modelId="{A7F9D4A0-65E3-42BF-BF57-E431E8B7490C}" type="presParOf" srcId="{8A6AD57F-E8DB-4B4F-813B-A3B8A7D4EC9E}" destId="{11A01496-4D28-4F51-99C4-55AD56BA7DC8}" srcOrd="0" destOrd="0" presId="urn:microsoft.com/office/officeart/2008/layout/LinedList"/>
    <dgm:cxn modelId="{9CAC89CA-2746-4CC5-801E-AD602B6B4D43}" type="presParOf" srcId="{8A6AD57F-E8DB-4B4F-813B-A3B8A7D4EC9E}" destId="{E42DCC6F-BDAD-409C-878A-DD36477814B3}" srcOrd="1" destOrd="0" presId="urn:microsoft.com/office/officeart/2008/layout/LinedList"/>
    <dgm:cxn modelId="{B20452AA-FC80-4C97-BF85-4503347F1DAE}" type="presParOf" srcId="{8A6AD57F-E8DB-4B4F-813B-A3B8A7D4EC9E}" destId="{2D32744F-749F-4A31-8DEA-3FBF0652C1E8}" srcOrd="2" destOrd="0" presId="urn:microsoft.com/office/officeart/2008/layout/LinedList"/>
    <dgm:cxn modelId="{606C773D-735F-407F-8DD5-E3D6BC8FE948}" type="presParOf" srcId="{70961C01-14E5-4D2D-98C6-FB75D2978FE2}" destId="{204988F9-BC67-4339-A827-A0A7C9ACF39B}" srcOrd="2" destOrd="0" presId="urn:microsoft.com/office/officeart/2008/layout/LinedList"/>
    <dgm:cxn modelId="{43761326-7E18-459E-9528-9DBA047C7350}" type="presParOf" srcId="{70961C01-14E5-4D2D-98C6-FB75D2978FE2}" destId="{10C8956B-C24B-495A-BA80-0AEF20E2BCBD}" srcOrd="3" destOrd="0" presId="urn:microsoft.com/office/officeart/2008/layout/LinedList"/>
    <dgm:cxn modelId="{238AC59F-13FB-403F-AAAD-E1E52FB2E24C}" type="presParOf" srcId="{70961C01-14E5-4D2D-98C6-FB75D2978FE2}" destId="{223BA9F6-6112-4F73-A28C-67C41865FBB8}" srcOrd="4" destOrd="0" presId="urn:microsoft.com/office/officeart/2008/layout/LinedList"/>
    <dgm:cxn modelId="{3D577650-F50D-4EB7-B3EA-6FDA231F13D3}" type="presParOf" srcId="{223BA9F6-6112-4F73-A28C-67C41865FBB8}" destId="{D46CEE3C-A355-4252-885E-745A7FBB872E}" srcOrd="0" destOrd="0" presId="urn:microsoft.com/office/officeart/2008/layout/LinedList"/>
    <dgm:cxn modelId="{CFFD2DE4-69F8-4BE6-8013-008CE25CB39C}" type="presParOf" srcId="{223BA9F6-6112-4F73-A28C-67C41865FBB8}" destId="{DB3587DD-B4EA-46B6-9F75-FFC4A5F5B235}" srcOrd="1" destOrd="0" presId="urn:microsoft.com/office/officeart/2008/layout/LinedList"/>
    <dgm:cxn modelId="{42A9A56D-65DC-4331-AA59-E47C11CE4916}" type="presParOf" srcId="{223BA9F6-6112-4F73-A28C-67C41865FBB8}" destId="{56F5B44C-B00A-42F4-97AB-09070F779E63}" srcOrd="2" destOrd="0" presId="urn:microsoft.com/office/officeart/2008/layout/LinedList"/>
    <dgm:cxn modelId="{04B403AA-FBEC-4337-9CC3-0CBB926E1E43}" type="presParOf" srcId="{70961C01-14E5-4D2D-98C6-FB75D2978FE2}" destId="{F79114DA-6F22-4965-8776-C5FF419C0700}" srcOrd="5" destOrd="0" presId="urn:microsoft.com/office/officeart/2008/layout/LinedList"/>
    <dgm:cxn modelId="{0E9FA440-5A36-4992-8581-544C9B7F1A73}" type="presParOf" srcId="{70961C01-14E5-4D2D-98C6-FB75D2978FE2}" destId="{805C770C-1FA7-42C6-9C03-AA4EB1639592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ACB8BB-9830-45E0-B992-D5992266261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939C273-9C0B-4FC3-B35A-85A84BEC002B}">
      <dgm:prSet phldrT="[Texte]" custT="1"/>
      <dgm:spPr/>
      <dgm:t>
        <a:bodyPr/>
        <a:lstStyle/>
        <a:p>
          <a:r>
            <a:rPr lang="fr-FR" sz="2500" dirty="0"/>
            <a:t>Sélection des variables</a:t>
          </a:r>
        </a:p>
      </dgm:t>
    </dgm:pt>
    <dgm:pt modelId="{C9619C53-9D0F-4211-BF96-74096AE781C6}" type="parTrans" cxnId="{354D8E8A-8BC7-4A90-A4CC-A8C65B96635F}">
      <dgm:prSet/>
      <dgm:spPr/>
      <dgm:t>
        <a:bodyPr/>
        <a:lstStyle/>
        <a:p>
          <a:endParaRPr lang="fr-FR" sz="2000"/>
        </a:p>
      </dgm:t>
    </dgm:pt>
    <dgm:pt modelId="{D0E5F303-9F57-46E6-8129-FD903CF4CFA2}" type="sibTrans" cxnId="{354D8E8A-8BC7-4A90-A4CC-A8C65B96635F}">
      <dgm:prSet/>
      <dgm:spPr/>
      <dgm:t>
        <a:bodyPr/>
        <a:lstStyle/>
        <a:p>
          <a:endParaRPr lang="fr-FR" sz="2000"/>
        </a:p>
      </dgm:t>
    </dgm:pt>
    <dgm:pt modelId="{4381A399-0A09-4504-9895-A914D4CAB377}">
      <dgm:prSet phldrT="[Texte]" custT="1"/>
      <dgm:spPr/>
      <dgm:t>
        <a:bodyPr/>
        <a:lstStyle/>
        <a:p>
          <a:r>
            <a:rPr lang="fr-FR" sz="2000" dirty="0"/>
            <a:t>1</a:t>
          </a:r>
          <a:r>
            <a:rPr lang="fr-FR" sz="2000" baseline="30000" dirty="0"/>
            <a:t>er</a:t>
          </a:r>
          <a:r>
            <a:rPr lang="fr-FR" sz="2000" dirty="0"/>
            <a:t> temps : RFM classique</a:t>
          </a:r>
        </a:p>
        <a:p>
          <a:r>
            <a:rPr lang="fr-FR" sz="2000" dirty="0"/>
            <a:t>2</a:t>
          </a:r>
          <a:r>
            <a:rPr lang="fr-FR" sz="2000" baseline="30000" dirty="0"/>
            <a:t>ème</a:t>
          </a:r>
          <a:r>
            <a:rPr lang="fr-FR" sz="2000" dirty="0"/>
            <a:t> temps : RFM + H</a:t>
          </a:r>
        </a:p>
      </dgm:t>
    </dgm:pt>
    <dgm:pt modelId="{F7421F36-CD0B-481A-BBA6-6A9DD2AD946E}" type="parTrans" cxnId="{FB5F9CDC-1BAE-474C-87D0-F9DEB5C3F3FF}">
      <dgm:prSet/>
      <dgm:spPr/>
      <dgm:t>
        <a:bodyPr/>
        <a:lstStyle/>
        <a:p>
          <a:endParaRPr lang="fr-FR" sz="2000"/>
        </a:p>
      </dgm:t>
    </dgm:pt>
    <dgm:pt modelId="{931D05A2-1BF2-4ADA-A5AC-D93F610B79CF}" type="sibTrans" cxnId="{FB5F9CDC-1BAE-474C-87D0-F9DEB5C3F3FF}">
      <dgm:prSet/>
      <dgm:spPr/>
      <dgm:t>
        <a:bodyPr/>
        <a:lstStyle/>
        <a:p>
          <a:endParaRPr lang="fr-FR" sz="2000"/>
        </a:p>
      </dgm:t>
    </dgm:pt>
    <dgm:pt modelId="{7B13C041-0D47-4364-90CE-9D6FD8E93D6E}">
      <dgm:prSet phldrT="[Texte]" custT="1"/>
      <dgm:spPr/>
      <dgm:t>
        <a:bodyPr/>
        <a:lstStyle/>
        <a:p>
          <a:r>
            <a:rPr lang="fr-FR" sz="2500" dirty="0"/>
            <a:t>Définition d’un score métier</a:t>
          </a:r>
        </a:p>
      </dgm:t>
    </dgm:pt>
    <dgm:pt modelId="{B44F8AD7-0FEE-46DA-841D-F7DBEEC53F41}" type="parTrans" cxnId="{6AD25C4A-8EEB-4C5F-858A-09A778F42B41}">
      <dgm:prSet/>
      <dgm:spPr/>
      <dgm:t>
        <a:bodyPr/>
        <a:lstStyle/>
        <a:p>
          <a:endParaRPr lang="fr-FR" sz="2000"/>
        </a:p>
      </dgm:t>
    </dgm:pt>
    <dgm:pt modelId="{DA9EBB74-7749-4312-BBB5-0B6F5E47A34E}" type="sibTrans" cxnId="{6AD25C4A-8EEB-4C5F-858A-09A778F42B41}">
      <dgm:prSet/>
      <dgm:spPr/>
      <dgm:t>
        <a:bodyPr/>
        <a:lstStyle/>
        <a:p>
          <a:endParaRPr lang="fr-FR" sz="2000"/>
        </a:p>
      </dgm:t>
    </dgm:pt>
    <dgm:pt modelId="{3EEDBBE9-EB08-492A-A75E-96862CF12C0F}">
      <dgm:prSet phldrT="[Texte]" custT="1"/>
      <dgm:spPr/>
      <dgm:t>
        <a:bodyPr/>
        <a:lstStyle/>
        <a:p>
          <a:r>
            <a:rPr lang="fr-FR" sz="2000" dirty="0"/>
            <a:t>Moyenne des </a:t>
          </a:r>
          <a:r>
            <a:rPr lang="fr-FR" sz="2000" dirty="0" err="1"/>
            <a:t>features</a:t>
          </a:r>
          <a:r>
            <a:rPr lang="fr-FR" sz="2000" dirty="0"/>
            <a:t> par clusters</a:t>
          </a:r>
        </a:p>
        <a:p>
          <a:r>
            <a:rPr lang="fr-FR" sz="2000" dirty="0"/>
            <a:t>Silhouette score</a:t>
          </a:r>
        </a:p>
      </dgm:t>
    </dgm:pt>
    <dgm:pt modelId="{1D9E2D8B-F00D-4AC4-9BA3-0BA61CA3E989}" type="parTrans" cxnId="{EDD357B2-8BB3-4291-B95C-EEEED3E73987}">
      <dgm:prSet/>
      <dgm:spPr/>
      <dgm:t>
        <a:bodyPr/>
        <a:lstStyle/>
        <a:p>
          <a:endParaRPr lang="fr-FR" sz="2000"/>
        </a:p>
      </dgm:t>
    </dgm:pt>
    <dgm:pt modelId="{609A29E0-2F61-4AF8-BCB8-FFA13CB6D060}" type="sibTrans" cxnId="{EDD357B2-8BB3-4291-B95C-EEEED3E73987}">
      <dgm:prSet/>
      <dgm:spPr/>
      <dgm:t>
        <a:bodyPr/>
        <a:lstStyle/>
        <a:p>
          <a:endParaRPr lang="fr-FR" sz="2000"/>
        </a:p>
      </dgm:t>
    </dgm:pt>
    <dgm:pt modelId="{17B580B1-EC8A-4891-8112-D83D4B7F8547}">
      <dgm:prSet phldrT="[Texte]" custT="1"/>
      <dgm:spPr/>
      <dgm:t>
        <a:bodyPr/>
        <a:lstStyle/>
        <a:p>
          <a:r>
            <a:rPr lang="fr-FR" sz="2000" dirty="0"/>
            <a:t>Score </a:t>
          </a:r>
          <a:r>
            <a:rPr lang="fr-FR" sz="2000"/>
            <a:t>attribué pour chaque feature de </a:t>
          </a:r>
          <a:r>
            <a:rPr lang="fr-FR" sz="2000" dirty="0"/>
            <a:t>0 à 5 en fonction des besoins métier</a:t>
          </a:r>
        </a:p>
      </dgm:t>
    </dgm:pt>
    <dgm:pt modelId="{47444663-97BE-4C13-B588-8CD5EABA2C13}" type="parTrans" cxnId="{F5224CDD-8CE8-4CF3-A330-8CB5321945A0}">
      <dgm:prSet/>
      <dgm:spPr/>
      <dgm:t>
        <a:bodyPr/>
        <a:lstStyle/>
        <a:p>
          <a:endParaRPr lang="fr-FR" sz="2000"/>
        </a:p>
      </dgm:t>
    </dgm:pt>
    <dgm:pt modelId="{8181F93B-E989-484F-BE4A-16A0D32716BD}" type="sibTrans" cxnId="{F5224CDD-8CE8-4CF3-A330-8CB5321945A0}">
      <dgm:prSet/>
      <dgm:spPr/>
      <dgm:t>
        <a:bodyPr/>
        <a:lstStyle/>
        <a:p>
          <a:endParaRPr lang="fr-FR" sz="2000"/>
        </a:p>
      </dgm:t>
    </dgm:pt>
    <dgm:pt modelId="{DEC792E0-3CA1-471A-9FCB-E09DE7874A03}">
      <dgm:prSet phldrT="[Texte]" custT="1"/>
      <dgm:spPr/>
      <dgm:t>
        <a:bodyPr/>
        <a:lstStyle/>
        <a:p>
          <a:r>
            <a:rPr lang="fr-FR" sz="2500" dirty="0"/>
            <a:t>Visualisation des résultats</a:t>
          </a:r>
        </a:p>
      </dgm:t>
    </dgm:pt>
    <dgm:pt modelId="{7F12A045-4119-47CB-9C65-C602CA6E69A1}" type="parTrans" cxnId="{592A72DE-D385-400E-88EE-9920AD625DEF}">
      <dgm:prSet/>
      <dgm:spPr/>
      <dgm:t>
        <a:bodyPr/>
        <a:lstStyle/>
        <a:p>
          <a:endParaRPr lang="fr-FR" sz="2000"/>
        </a:p>
      </dgm:t>
    </dgm:pt>
    <dgm:pt modelId="{030FFB07-FEE2-4DEE-A17E-D4F4D1BA68E3}" type="sibTrans" cxnId="{592A72DE-D385-400E-88EE-9920AD625DEF}">
      <dgm:prSet/>
      <dgm:spPr/>
      <dgm:t>
        <a:bodyPr/>
        <a:lstStyle/>
        <a:p>
          <a:endParaRPr lang="fr-FR" sz="2000"/>
        </a:p>
      </dgm:t>
    </dgm:pt>
    <dgm:pt modelId="{6E55ADA3-067A-4353-BFD1-3B58949ADEA8}" type="pres">
      <dgm:prSet presAssocID="{CDACB8BB-9830-45E0-B992-D5992266261A}" presName="vert0" presStyleCnt="0">
        <dgm:presLayoutVars>
          <dgm:dir/>
          <dgm:animOne val="branch"/>
          <dgm:animLvl val="lvl"/>
        </dgm:presLayoutVars>
      </dgm:prSet>
      <dgm:spPr/>
    </dgm:pt>
    <dgm:pt modelId="{8FB23B6A-4B50-4D30-951E-87E1E606AE9B}" type="pres">
      <dgm:prSet presAssocID="{5939C273-9C0B-4FC3-B35A-85A84BEC002B}" presName="thickLine" presStyleLbl="alignNode1" presStyleIdx="0" presStyleCnt="3"/>
      <dgm:spPr/>
    </dgm:pt>
    <dgm:pt modelId="{C663DD6C-A30F-4AD5-9A0D-9A9A557C2E25}" type="pres">
      <dgm:prSet presAssocID="{5939C273-9C0B-4FC3-B35A-85A84BEC002B}" presName="horz1" presStyleCnt="0"/>
      <dgm:spPr/>
    </dgm:pt>
    <dgm:pt modelId="{2C01AE5E-C626-47E8-88F2-ED8B0D34A06C}" type="pres">
      <dgm:prSet presAssocID="{5939C273-9C0B-4FC3-B35A-85A84BEC002B}" presName="tx1" presStyleLbl="revTx" presStyleIdx="0" presStyleCnt="6" custScaleX="199615"/>
      <dgm:spPr/>
    </dgm:pt>
    <dgm:pt modelId="{721DB79E-7678-4225-AA0F-C8226A7335B2}" type="pres">
      <dgm:prSet presAssocID="{5939C273-9C0B-4FC3-B35A-85A84BEC002B}" presName="vert1" presStyleCnt="0"/>
      <dgm:spPr/>
    </dgm:pt>
    <dgm:pt modelId="{509D5800-042A-4C89-851C-994235DC302B}" type="pres">
      <dgm:prSet presAssocID="{4381A399-0A09-4504-9895-A914D4CAB377}" presName="vertSpace2a" presStyleCnt="0"/>
      <dgm:spPr/>
    </dgm:pt>
    <dgm:pt modelId="{6FF93FDC-36D5-47D8-8522-962EB7C0DD1C}" type="pres">
      <dgm:prSet presAssocID="{4381A399-0A09-4504-9895-A914D4CAB377}" presName="horz2" presStyleCnt="0"/>
      <dgm:spPr/>
    </dgm:pt>
    <dgm:pt modelId="{A9629F3F-2DAE-43B9-8C6B-9D80AF534C33}" type="pres">
      <dgm:prSet presAssocID="{4381A399-0A09-4504-9895-A914D4CAB377}" presName="horzSpace2" presStyleCnt="0"/>
      <dgm:spPr/>
    </dgm:pt>
    <dgm:pt modelId="{341B68AC-50CF-476B-B8BE-187089D12CC3}" type="pres">
      <dgm:prSet presAssocID="{4381A399-0A09-4504-9895-A914D4CAB377}" presName="tx2" presStyleLbl="revTx" presStyleIdx="1" presStyleCnt="6"/>
      <dgm:spPr/>
    </dgm:pt>
    <dgm:pt modelId="{DF422A25-2778-44A1-9BA3-BC3E3CC6D223}" type="pres">
      <dgm:prSet presAssocID="{4381A399-0A09-4504-9895-A914D4CAB377}" presName="vert2" presStyleCnt="0"/>
      <dgm:spPr/>
    </dgm:pt>
    <dgm:pt modelId="{F4711C05-D766-46ED-9A02-25013E99B8E9}" type="pres">
      <dgm:prSet presAssocID="{4381A399-0A09-4504-9895-A914D4CAB377}" presName="thinLine2b" presStyleLbl="callout" presStyleIdx="0" presStyleCnt="3"/>
      <dgm:spPr/>
    </dgm:pt>
    <dgm:pt modelId="{93DEACE6-D4F5-4571-9AA2-03BBE25F9E52}" type="pres">
      <dgm:prSet presAssocID="{4381A399-0A09-4504-9895-A914D4CAB377}" presName="vertSpace2b" presStyleCnt="0"/>
      <dgm:spPr/>
    </dgm:pt>
    <dgm:pt modelId="{60306FBE-DD45-4BB5-9C5B-D547CBDD03F8}" type="pres">
      <dgm:prSet presAssocID="{7B13C041-0D47-4364-90CE-9D6FD8E93D6E}" presName="thickLine" presStyleLbl="alignNode1" presStyleIdx="1" presStyleCnt="3"/>
      <dgm:spPr/>
    </dgm:pt>
    <dgm:pt modelId="{B57102E4-F499-4D88-B23C-8EC36FE250C2}" type="pres">
      <dgm:prSet presAssocID="{7B13C041-0D47-4364-90CE-9D6FD8E93D6E}" presName="horz1" presStyleCnt="0"/>
      <dgm:spPr/>
    </dgm:pt>
    <dgm:pt modelId="{5F84FA31-0550-4A09-8AFA-ACB4A943A71F}" type="pres">
      <dgm:prSet presAssocID="{7B13C041-0D47-4364-90CE-9D6FD8E93D6E}" presName="tx1" presStyleLbl="revTx" presStyleIdx="2" presStyleCnt="6" custScaleX="175280"/>
      <dgm:spPr/>
    </dgm:pt>
    <dgm:pt modelId="{70961C01-14E5-4D2D-98C6-FB75D2978FE2}" type="pres">
      <dgm:prSet presAssocID="{7B13C041-0D47-4364-90CE-9D6FD8E93D6E}" presName="vert1" presStyleCnt="0"/>
      <dgm:spPr/>
    </dgm:pt>
    <dgm:pt modelId="{5D7605C8-C16D-4101-B628-6FB60BC43E52}" type="pres">
      <dgm:prSet presAssocID="{17B580B1-EC8A-4891-8112-D83D4B7F8547}" presName="vertSpace2a" presStyleCnt="0"/>
      <dgm:spPr/>
    </dgm:pt>
    <dgm:pt modelId="{7297CC25-68E1-4B8F-ABAD-E614D88EB7E1}" type="pres">
      <dgm:prSet presAssocID="{17B580B1-EC8A-4891-8112-D83D4B7F8547}" presName="horz2" presStyleCnt="0"/>
      <dgm:spPr/>
    </dgm:pt>
    <dgm:pt modelId="{9EE25C5C-7EA3-4C53-A340-6FC81882F58B}" type="pres">
      <dgm:prSet presAssocID="{17B580B1-EC8A-4891-8112-D83D4B7F8547}" presName="horzSpace2" presStyleCnt="0"/>
      <dgm:spPr/>
    </dgm:pt>
    <dgm:pt modelId="{DFCB9696-F057-4F41-8A45-8072632888D2}" type="pres">
      <dgm:prSet presAssocID="{17B580B1-EC8A-4891-8112-D83D4B7F8547}" presName="tx2" presStyleLbl="revTx" presStyleIdx="3" presStyleCnt="6"/>
      <dgm:spPr/>
    </dgm:pt>
    <dgm:pt modelId="{FC97FCD2-A4E2-4AEB-9503-A58EC80BDD73}" type="pres">
      <dgm:prSet presAssocID="{17B580B1-EC8A-4891-8112-D83D4B7F8547}" presName="vert2" presStyleCnt="0"/>
      <dgm:spPr/>
    </dgm:pt>
    <dgm:pt modelId="{6267807E-5E3C-4F6E-AB95-C6626E181155}" type="pres">
      <dgm:prSet presAssocID="{17B580B1-EC8A-4891-8112-D83D4B7F8547}" presName="thinLine2b" presStyleLbl="callout" presStyleIdx="1" presStyleCnt="3"/>
      <dgm:spPr/>
    </dgm:pt>
    <dgm:pt modelId="{E7B0FF29-7855-427F-93D1-DCBC2BA69018}" type="pres">
      <dgm:prSet presAssocID="{17B580B1-EC8A-4891-8112-D83D4B7F8547}" presName="vertSpace2b" presStyleCnt="0"/>
      <dgm:spPr/>
    </dgm:pt>
    <dgm:pt modelId="{55983296-CEB2-4029-ABCA-DE5F6DD8CCE3}" type="pres">
      <dgm:prSet presAssocID="{DEC792E0-3CA1-471A-9FCB-E09DE7874A03}" presName="thickLine" presStyleLbl="alignNode1" presStyleIdx="2" presStyleCnt="3"/>
      <dgm:spPr/>
    </dgm:pt>
    <dgm:pt modelId="{04B11EE3-4B14-4233-882E-6B16D76340BC}" type="pres">
      <dgm:prSet presAssocID="{DEC792E0-3CA1-471A-9FCB-E09DE7874A03}" presName="horz1" presStyleCnt="0"/>
      <dgm:spPr/>
    </dgm:pt>
    <dgm:pt modelId="{91A37E8A-CE15-4217-BE2B-CB6B5D758A0C}" type="pres">
      <dgm:prSet presAssocID="{DEC792E0-3CA1-471A-9FCB-E09DE7874A03}" presName="tx1" presStyleLbl="revTx" presStyleIdx="4" presStyleCnt="6" custScaleX="168822"/>
      <dgm:spPr/>
    </dgm:pt>
    <dgm:pt modelId="{F461461E-3BB9-4FC1-A5AD-79448E425C4C}" type="pres">
      <dgm:prSet presAssocID="{DEC792E0-3CA1-471A-9FCB-E09DE7874A03}" presName="vert1" presStyleCnt="0"/>
      <dgm:spPr/>
    </dgm:pt>
    <dgm:pt modelId="{80ABB8A1-5332-4C15-8813-97729544E9D7}" type="pres">
      <dgm:prSet presAssocID="{3EEDBBE9-EB08-492A-A75E-96862CF12C0F}" presName="vertSpace2a" presStyleCnt="0"/>
      <dgm:spPr/>
    </dgm:pt>
    <dgm:pt modelId="{8A6AD57F-E8DB-4B4F-813B-A3B8A7D4EC9E}" type="pres">
      <dgm:prSet presAssocID="{3EEDBBE9-EB08-492A-A75E-96862CF12C0F}" presName="horz2" presStyleCnt="0"/>
      <dgm:spPr/>
    </dgm:pt>
    <dgm:pt modelId="{11A01496-4D28-4F51-99C4-55AD56BA7DC8}" type="pres">
      <dgm:prSet presAssocID="{3EEDBBE9-EB08-492A-A75E-96862CF12C0F}" presName="horzSpace2" presStyleCnt="0"/>
      <dgm:spPr/>
    </dgm:pt>
    <dgm:pt modelId="{E42DCC6F-BDAD-409C-878A-DD36477814B3}" type="pres">
      <dgm:prSet presAssocID="{3EEDBBE9-EB08-492A-A75E-96862CF12C0F}" presName="tx2" presStyleLbl="revTx" presStyleIdx="5" presStyleCnt="6"/>
      <dgm:spPr/>
    </dgm:pt>
    <dgm:pt modelId="{2D32744F-749F-4A31-8DEA-3FBF0652C1E8}" type="pres">
      <dgm:prSet presAssocID="{3EEDBBE9-EB08-492A-A75E-96862CF12C0F}" presName="vert2" presStyleCnt="0"/>
      <dgm:spPr/>
    </dgm:pt>
    <dgm:pt modelId="{204988F9-BC67-4339-A827-A0A7C9ACF39B}" type="pres">
      <dgm:prSet presAssocID="{3EEDBBE9-EB08-492A-A75E-96862CF12C0F}" presName="thinLine2b" presStyleLbl="callout" presStyleIdx="2" presStyleCnt="3"/>
      <dgm:spPr/>
    </dgm:pt>
    <dgm:pt modelId="{10C8956B-C24B-495A-BA80-0AEF20E2BCBD}" type="pres">
      <dgm:prSet presAssocID="{3EEDBBE9-EB08-492A-A75E-96862CF12C0F}" presName="vertSpace2b" presStyleCnt="0"/>
      <dgm:spPr/>
    </dgm:pt>
  </dgm:ptLst>
  <dgm:cxnLst>
    <dgm:cxn modelId="{57139905-E45F-41B9-A43A-0A8F63F39020}" type="presOf" srcId="{7B13C041-0D47-4364-90CE-9D6FD8E93D6E}" destId="{5F84FA31-0550-4A09-8AFA-ACB4A943A71F}" srcOrd="0" destOrd="0" presId="urn:microsoft.com/office/officeart/2008/layout/LinedList"/>
    <dgm:cxn modelId="{26E9471C-F510-4287-9CBD-EB7F3669D857}" type="presOf" srcId="{3EEDBBE9-EB08-492A-A75E-96862CF12C0F}" destId="{E42DCC6F-BDAD-409C-878A-DD36477814B3}" srcOrd="0" destOrd="0" presId="urn:microsoft.com/office/officeart/2008/layout/LinedList"/>
    <dgm:cxn modelId="{943E2E20-7B73-432F-9688-E256BCA8209D}" type="presOf" srcId="{5939C273-9C0B-4FC3-B35A-85A84BEC002B}" destId="{2C01AE5E-C626-47E8-88F2-ED8B0D34A06C}" srcOrd="0" destOrd="0" presId="urn:microsoft.com/office/officeart/2008/layout/LinedList"/>
    <dgm:cxn modelId="{6AD25C4A-8EEB-4C5F-858A-09A778F42B41}" srcId="{CDACB8BB-9830-45E0-B992-D5992266261A}" destId="{7B13C041-0D47-4364-90CE-9D6FD8E93D6E}" srcOrd="1" destOrd="0" parTransId="{B44F8AD7-0FEE-46DA-841D-F7DBEEC53F41}" sibTransId="{DA9EBB74-7749-4312-BBB5-0B6F5E47A34E}"/>
    <dgm:cxn modelId="{38F08F57-F7B2-4714-B070-644478F2AFB2}" type="presOf" srcId="{17B580B1-EC8A-4891-8112-D83D4B7F8547}" destId="{DFCB9696-F057-4F41-8A45-8072632888D2}" srcOrd="0" destOrd="0" presId="urn:microsoft.com/office/officeart/2008/layout/LinedList"/>
    <dgm:cxn modelId="{9B01B557-370A-46C7-BF40-179374F8648D}" type="presOf" srcId="{4381A399-0A09-4504-9895-A914D4CAB377}" destId="{341B68AC-50CF-476B-B8BE-187089D12CC3}" srcOrd="0" destOrd="0" presId="urn:microsoft.com/office/officeart/2008/layout/LinedList"/>
    <dgm:cxn modelId="{354D8E8A-8BC7-4A90-A4CC-A8C65B96635F}" srcId="{CDACB8BB-9830-45E0-B992-D5992266261A}" destId="{5939C273-9C0B-4FC3-B35A-85A84BEC002B}" srcOrd="0" destOrd="0" parTransId="{C9619C53-9D0F-4211-BF96-74096AE781C6}" sibTransId="{D0E5F303-9F57-46E6-8129-FD903CF4CFA2}"/>
    <dgm:cxn modelId="{EDD357B2-8BB3-4291-B95C-EEEED3E73987}" srcId="{DEC792E0-3CA1-471A-9FCB-E09DE7874A03}" destId="{3EEDBBE9-EB08-492A-A75E-96862CF12C0F}" srcOrd="0" destOrd="0" parTransId="{1D9E2D8B-F00D-4AC4-9BA3-0BA61CA3E989}" sibTransId="{609A29E0-2F61-4AF8-BCB8-FFA13CB6D060}"/>
    <dgm:cxn modelId="{6E432DDC-565A-44A0-9A3A-36E46FB50E48}" type="presOf" srcId="{CDACB8BB-9830-45E0-B992-D5992266261A}" destId="{6E55ADA3-067A-4353-BFD1-3B58949ADEA8}" srcOrd="0" destOrd="0" presId="urn:microsoft.com/office/officeart/2008/layout/LinedList"/>
    <dgm:cxn modelId="{FB5F9CDC-1BAE-474C-87D0-F9DEB5C3F3FF}" srcId="{5939C273-9C0B-4FC3-B35A-85A84BEC002B}" destId="{4381A399-0A09-4504-9895-A914D4CAB377}" srcOrd="0" destOrd="0" parTransId="{F7421F36-CD0B-481A-BBA6-6A9DD2AD946E}" sibTransId="{931D05A2-1BF2-4ADA-A5AC-D93F610B79CF}"/>
    <dgm:cxn modelId="{3A8DAEDC-E52E-4E70-8B34-02B6A3592721}" type="presOf" srcId="{DEC792E0-3CA1-471A-9FCB-E09DE7874A03}" destId="{91A37E8A-CE15-4217-BE2B-CB6B5D758A0C}" srcOrd="0" destOrd="0" presId="urn:microsoft.com/office/officeart/2008/layout/LinedList"/>
    <dgm:cxn modelId="{F5224CDD-8CE8-4CF3-A330-8CB5321945A0}" srcId="{7B13C041-0D47-4364-90CE-9D6FD8E93D6E}" destId="{17B580B1-EC8A-4891-8112-D83D4B7F8547}" srcOrd="0" destOrd="0" parTransId="{47444663-97BE-4C13-B588-8CD5EABA2C13}" sibTransId="{8181F93B-E989-484F-BE4A-16A0D32716BD}"/>
    <dgm:cxn modelId="{592A72DE-D385-400E-88EE-9920AD625DEF}" srcId="{CDACB8BB-9830-45E0-B992-D5992266261A}" destId="{DEC792E0-3CA1-471A-9FCB-E09DE7874A03}" srcOrd="2" destOrd="0" parTransId="{7F12A045-4119-47CB-9C65-C602CA6E69A1}" sibTransId="{030FFB07-FEE2-4DEE-A17E-D4F4D1BA68E3}"/>
    <dgm:cxn modelId="{4394207C-0618-4260-B3C4-B2223750366F}" type="presParOf" srcId="{6E55ADA3-067A-4353-BFD1-3B58949ADEA8}" destId="{8FB23B6A-4B50-4D30-951E-87E1E606AE9B}" srcOrd="0" destOrd="0" presId="urn:microsoft.com/office/officeart/2008/layout/LinedList"/>
    <dgm:cxn modelId="{21E73AB2-43CF-41C2-9106-74E6243ADFD1}" type="presParOf" srcId="{6E55ADA3-067A-4353-BFD1-3B58949ADEA8}" destId="{C663DD6C-A30F-4AD5-9A0D-9A9A557C2E25}" srcOrd="1" destOrd="0" presId="urn:microsoft.com/office/officeart/2008/layout/LinedList"/>
    <dgm:cxn modelId="{D72627D0-F7C9-4FFD-BE82-4D1708D8DC7D}" type="presParOf" srcId="{C663DD6C-A30F-4AD5-9A0D-9A9A557C2E25}" destId="{2C01AE5E-C626-47E8-88F2-ED8B0D34A06C}" srcOrd="0" destOrd="0" presId="urn:microsoft.com/office/officeart/2008/layout/LinedList"/>
    <dgm:cxn modelId="{83F9CD28-5E45-4606-B713-39896D781BE8}" type="presParOf" srcId="{C663DD6C-A30F-4AD5-9A0D-9A9A557C2E25}" destId="{721DB79E-7678-4225-AA0F-C8226A7335B2}" srcOrd="1" destOrd="0" presId="urn:microsoft.com/office/officeart/2008/layout/LinedList"/>
    <dgm:cxn modelId="{B35660B1-F410-4770-A6F7-3CCE6C07F4A5}" type="presParOf" srcId="{721DB79E-7678-4225-AA0F-C8226A7335B2}" destId="{509D5800-042A-4C89-851C-994235DC302B}" srcOrd="0" destOrd="0" presId="urn:microsoft.com/office/officeart/2008/layout/LinedList"/>
    <dgm:cxn modelId="{968AADC0-4172-4DF0-BE5F-FED5E78BBAB5}" type="presParOf" srcId="{721DB79E-7678-4225-AA0F-C8226A7335B2}" destId="{6FF93FDC-36D5-47D8-8522-962EB7C0DD1C}" srcOrd="1" destOrd="0" presId="urn:microsoft.com/office/officeart/2008/layout/LinedList"/>
    <dgm:cxn modelId="{CAC2DE7D-BE30-4C20-B51B-E74B7CD31C54}" type="presParOf" srcId="{6FF93FDC-36D5-47D8-8522-962EB7C0DD1C}" destId="{A9629F3F-2DAE-43B9-8C6B-9D80AF534C33}" srcOrd="0" destOrd="0" presId="urn:microsoft.com/office/officeart/2008/layout/LinedList"/>
    <dgm:cxn modelId="{85E4B216-391B-4DDA-BF2B-6B4896847410}" type="presParOf" srcId="{6FF93FDC-36D5-47D8-8522-962EB7C0DD1C}" destId="{341B68AC-50CF-476B-B8BE-187089D12CC3}" srcOrd="1" destOrd="0" presId="urn:microsoft.com/office/officeart/2008/layout/LinedList"/>
    <dgm:cxn modelId="{8ACB1208-372B-4CF0-90BF-B038853DB1DE}" type="presParOf" srcId="{6FF93FDC-36D5-47D8-8522-962EB7C0DD1C}" destId="{DF422A25-2778-44A1-9BA3-BC3E3CC6D223}" srcOrd="2" destOrd="0" presId="urn:microsoft.com/office/officeart/2008/layout/LinedList"/>
    <dgm:cxn modelId="{A0489994-DB42-4464-8F0D-54D3E818EB3F}" type="presParOf" srcId="{721DB79E-7678-4225-AA0F-C8226A7335B2}" destId="{F4711C05-D766-46ED-9A02-25013E99B8E9}" srcOrd="2" destOrd="0" presId="urn:microsoft.com/office/officeart/2008/layout/LinedList"/>
    <dgm:cxn modelId="{17CE2AAE-144D-4AA2-8B75-FCE8591B89A1}" type="presParOf" srcId="{721DB79E-7678-4225-AA0F-C8226A7335B2}" destId="{93DEACE6-D4F5-4571-9AA2-03BBE25F9E52}" srcOrd="3" destOrd="0" presId="urn:microsoft.com/office/officeart/2008/layout/LinedList"/>
    <dgm:cxn modelId="{A5927F3E-01D4-4897-8EF5-F9EA940C694F}" type="presParOf" srcId="{6E55ADA3-067A-4353-BFD1-3B58949ADEA8}" destId="{60306FBE-DD45-4BB5-9C5B-D547CBDD03F8}" srcOrd="2" destOrd="0" presId="urn:microsoft.com/office/officeart/2008/layout/LinedList"/>
    <dgm:cxn modelId="{51D8225B-BA95-4214-B84D-B536D4DF36B8}" type="presParOf" srcId="{6E55ADA3-067A-4353-BFD1-3B58949ADEA8}" destId="{B57102E4-F499-4D88-B23C-8EC36FE250C2}" srcOrd="3" destOrd="0" presId="urn:microsoft.com/office/officeart/2008/layout/LinedList"/>
    <dgm:cxn modelId="{938F4B57-DCCD-44B7-93C1-6969CC94BB3F}" type="presParOf" srcId="{B57102E4-F499-4D88-B23C-8EC36FE250C2}" destId="{5F84FA31-0550-4A09-8AFA-ACB4A943A71F}" srcOrd="0" destOrd="0" presId="urn:microsoft.com/office/officeart/2008/layout/LinedList"/>
    <dgm:cxn modelId="{CFD60CCE-F7AC-4376-BEDE-E7B1E6D7C48F}" type="presParOf" srcId="{B57102E4-F499-4D88-B23C-8EC36FE250C2}" destId="{70961C01-14E5-4D2D-98C6-FB75D2978FE2}" srcOrd="1" destOrd="0" presId="urn:microsoft.com/office/officeart/2008/layout/LinedList"/>
    <dgm:cxn modelId="{65695F43-DBFD-468B-A009-6E4AEF8D2A0F}" type="presParOf" srcId="{70961C01-14E5-4D2D-98C6-FB75D2978FE2}" destId="{5D7605C8-C16D-4101-B628-6FB60BC43E52}" srcOrd="0" destOrd="0" presId="urn:microsoft.com/office/officeart/2008/layout/LinedList"/>
    <dgm:cxn modelId="{C640F9EF-407A-43C1-B204-C5F953C02C69}" type="presParOf" srcId="{70961C01-14E5-4D2D-98C6-FB75D2978FE2}" destId="{7297CC25-68E1-4B8F-ABAD-E614D88EB7E1}" srcOrd="1" destOrd="0" presId="urn:microsoft.com/office/officeart/2008/layout/LinedList"/>
    <dgm:cxn modelId="{15876990-AEDA-459B-A444-86FD60AE2AD6}" type="presParOf" srcId="{7297CC25-68E1-4B8F-ABAD-E614D88EB7E1}" destId="{9EE25C5C-7EA3-4C53-A340-6FC81882F58B}" srcOrd="0" destOrd="0" presId="urn:microsoft.com/office/officeart/2008/layout/LinedList"/>
    <dgm:cxn modelId="{96DA3B8C-999F-4162-B385-D8637522910E}" type="presParOf" srcId="{7297CC25-68E1-4B8F-ABAD-E614D88EB7E1}" destId="{DFCB9696-F057-4F41-8A45-8072632888D2}" srcOrd="1" destOrd="0" presId="urn:microsoft.com/office/officeart/2008/layout/LinedList"/>
    <dgm:cxn modelId="{64F786F0-4279-4561-8C5F-20827366E349}" type="presParOf" srcId="{7297CC25-68E1-4B8F-ABAD-E614D88EB7E1}" destId="{FC97FCD2-A4E2-4AEB-9503-A58EC80BDD73}" srcOrd="2" destOrd="0" presId="urn:microsoft.com/office/officeart/2008/layout/LinedList"/>
    <dgm:cxn modelId="{21898609-4F58-4A5E-A023-512F54886EC7}" type="presParOf" srcId="{70961C01-14E5-4D2D-98C6-FB75D2978FE2}" destId="{6267807E-5E3C-4F6E-AB95-C6626E181155}" srcOrd="2" destOrd="0" presId="urn:microsoft.com/office/officeart/2008/layout/LinedList"/>
    <dgm:cxn modelId="{3D930E6E-D92B-43FC-B963-D0605AE6A9A0}" type="presParOf" srcId="{70961C01-14E5-4D2D-98C6-FB75D2978FE2}" destId="{E7B0FF29-7855-427F-93D1-DCBC2BA69018}" srcOrd="3" destOrd="0" presId="urn:microsoft.com/office/officeart/2008/layout/LinedList"/>
    <dgm:cxn modelId="{6006A378-FCA0-4FFB-B861-B24D4C91B748}" type="presParOf" srcId="{6E55ADA3-067A-4353-BFD1-3B58949ADEA8}" destId="{55983296-CEB2-4029-ABCA-DE5F6DD8CCE3}" srcOrd="4" destOrd="0" presId="urn:microsoft.com/office/officeart/2008/layout/LinedList"/>
    <dgm:cxn modelId="{358E52E0-ABEE-4C1E-B6B3-6C468B878E6A}" type="presParOf" srcId="{6E55ADA3-067A-4353-BFD1-3B58949ADEA8}" destId="{04B11EE3-4B14-4233-882E-6B16D76340BC}" srcOrd="5" destOrd="0" presId="urn:microsoft.com/office/officeart/2008/layout/LinedList"/>
    <dgm:cxn modelId="{3613BAE4-C1E5-4A2B-A7F3-8416FB8D92A8}" type="presParOf" srcId="{04B11EE3-4B14-4233-882E-6B16D76340BC}" destId="{91A37E8A-CE15-4217-BE2B-CB6B5D758A0C}" srcOrd="0" destOrd="0" presId="urn:microsoft.com/office/officeart/2008/layout/LinedList"/>
    <dgm:cxn modelId="{39777E87-CE01-4B14-8CEC-C80105BFF54C}" type="presParOf" srcId="{04B11EE3-4B14-4233-882E-6B16D76340BC}" destId="{F461461E-3BB9-4FC1-A5AD-79448E425C4C}" srcOrd="1" destOrd="0" presId="urn:microsoft.com/office/officeart/2008/layout/LinedList"/>
    <dgm:cxn modelId="{10DD87F5-10D0-4519-A873-9C91A36B01E1}" type="presParOf" srcId="{F461461E-3BB9-4FC1-A5AD-79448E425C4C}" destId="{80ABB8A1-5332-4C15-8813-97729544E9D7}" srcOrd="0" destOrd="0" presId="urn:microsoft.com/office/officeart/2008/layout/LinedList"/>
    <dgm:cxn modelId="{9391BEA7-5C81-4B33-A119-D464C667BA96}" type="presParOf" srcId="{F461461E-3BB9-4FC1-A5AD-79448E425C4C}" destId="{8A6AD57F-E8DB-4B4F-813B-A3B8A7D4EC9E}" srcOrd="1" destOrd="0" presId="urn:microsoft.com/office/officeart/2008/layout/LinedList"/>
    <dgm:cxn modelId="{69598C12-16EA-48F3-8D54-A2461DB4D4E9}" type="presParOf" srcId="{8A6AD57F-E8DB-4B4F-813B-A3B8A7D4EC9E}" destId="{11A01496-4D28-4F51-99C4-55AD56BA7DC8}" srcOrd="0" destOrd="0" presId="urn:microsoft.com/office/officeart/2008/layout/LinedList"/>
    <dgm:cxn modelId="{3AF0317B-7263-43E7-AF06-BFFC5CE3D624}" type="presParOf" srcId="{8A6AD57F-E8DB-4B4F-813B-A3B8A7D4EC9E}" destId="{E42DCC6F-BDAD-409C-878A-DD36477814B3}" srcOrd="1" destOrd="0" presId="urn:microsoft.com/office/officeart/2008/layout/LinedList"/>
    <dgm:cxn modelId="{8C0AFC3E-3F47-4028-94AC-F3C7BC76C20D}" type="presParOf" srcId="{8A6AD57F-E8DB-4B4F-813B-A3B8A7D4EC9E}" destId="{2D32744F-749F-4A31-8DEA-3FBF0652C1E8}" srcOrd="2" destOrd="0" presId="urn:microsoft.com/office/officeart/2008/layout/LinedList"/>
    <dgm:cxn modelId="{51C9B8FF-AB92-4815-99C2-9179FAA4A294}" type="presParOf" srcId="{F461461E-3BB9-4FC1-A5AD-79448E425C4C}" destId="{204988F9-BC67-4339-A827-A0A7C9ACF39B}" srcOrd="2" destOrd="0" presId="urn:microsoft.com/office/officeart/2008/layout/LinedList"/>
    <dgm:cxn modelId="{8E0167EF-3D47-4A28-B13F-88BD2727A78E}" type="presParOf" srcId="{F461461E-3BB9-4FC1-A5AD-79448E425C4C}" destId="{10C8956B-C24B-495A-BA80-0AEF20E2BCBD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A5BCBE-24CD-42EB-9A60-44F3F0602D3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5A6B9AA-87F5-484D-83AA-A1C60E64E811}">
      <dgm:prSet phldrT="[Texte]" custT="1"/>
      <dgm:spPr/>
      <dgm:t>
        <a:bodyPr/>
        <a:lstStyle/>
        <a:p>
          <a:r>
            <a:rPr lang="fr-FR" sz="900" dirty="0"/>
            <a:t>0 – Les potentiels clients d’intérêts</a:t>
          </a:r>
        </a:p>
      </dgm:t>
    </dgm:pt>
    <dgm:pt modelId="{3FDCD34C-D48F-4C15-98EE-FEFF321C4137}" type="parTrans" cxnId="{8CAA8630-9514-471C-8A1A-F38B3F8EB8C9}">
      <dgm:prSet/>
      <dgm:spPr/>
      <dgm:t>
        <a:bodyPr/>
        <a:lstStyle/>
        <a:p>
          <a:endParaRPr lang="fr-FR" sz="900"/>
        </a:p>
      </dgm:t>
    </dgm:pt>
    <dgm:pt modelId="{8817F0DF-951E-4662-811A-1D180DF68788}" type="sibTrans" cxnId="{8CAA8630-9514-471C-8A1A-F38B3F8EB8C9}">
      <dgm:prSet/>
      <dgm:spPr/>
      <dgm:t>
        <a:bodyPr/>
        <a:lstStyle/>
        <a:p>
          <a:endParaRPr lang="fr-FR" sz="900"/>
        </a:p>
      </dgm:t>
    </dgm:pt>
    <dgm:pt modelId="{AFC0F07D-A85B-48FB-B525-EEB6128313A3}">
      <dgm:prSet phldrT="[Texte]" custT="1"/>
      <dgm:spPr/>
      <dgm:t>
        <a:bodyPr/>
        <a:lstStyle/>
        <a:p>
          <a:r>
            <a:rPr lang="fr-FR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Achat élevé, satisfait, récent, fréquence faible</a:t>
          </a:r>
          <a:endParaRPr lang="fr-FR" sz="900" dirty="0"/>
        </a:p>
      </dgm:t>
    </dgm:pt>
    <dgm:pt modelId="{FE283586-FA69-4880-9466-3E0A40B1D2EF}" type="parTrans" cxnId="{AA32A245-EB9A-41B6-A26A-237FF091D8B4}">
      <dgm:prSet/>
      <dgm:spPr/>
      <dgm:t>
        <a:bodyPr/>
        <a:lstStyle/>
        <a:p>
          <a:endParaRPr lang="fr-FR" sz="900"/>
        </a:p>
      </dgm:t>
    </dgm:pt>
    <dgm:pt modelId="{BC9EA364-F6F3-4A04-A31D-9FD811856DB7}" type="sibTrans" cxnId="{AA32A245-EB9A-41B6-A26A-237FF091D8B4}">
      <dgm:prSet/>
      <dgm:spPr/>
      <dgm:t>
        <a:bodyPr/>
        <a:lstStyle/>
        <a:p>
          <a:endParaRPr lang="fr-FR" sz="900"/>
        </a:p>
      </dgm:t>
    </dgm:pt>
    <dgm:pt modelId="{453EDADC-140C-4DA1-B4FB-12237F6BEB3B}">
      <dgm:prSet phldrT="[Texte]" custT="1"/>
      <dgm:spPr/>
      <dgm:t>
        <a:bodyPr/>
        <a:lstStyle/>
        <a:p>
          <a:r>
            <a:rPr lang="fr-FR" sz="900" dirty="0"/>
            <a:t>Proposer des réductions sur produits cher</a:t>
          </a:r>
        </a:p>
      </dgm:t>
    </dgm:pt>
    <dgm:pt modelId="{7625D3FD-1699-4945-BE39-050C9F0B7348}" type="parTrans" cxnId="{8584D84B-E4DE-4A71-AB12-C37DF600C975}">
      <dgm:prSet/>
      <dgm:spPr/>
      <dgm:t>
        <a:bodyPr/>
        <a:lstStyle/>
        <a:p>
          <a:endParaRPr lang="fr-FR" sz="900"/>
        </a:p>
      </dgm:t>
    </dgm:pt>
    <dgm:pt modelId="{75112272-F20C-4DEB-8577-B69A52D3E75E}" type="sibTrans" cxnId="{8584D84B-E4DE-4A71-AB12-C37DF600C975}">
      <dgm:prSet/>
      <dgm:spPr/>
      <dgm:t>
        <a:bodyPr/>
        <a:lstStyle/>
        <a:p>
          <a:endParaRPr lang="fr-FR" sz="900"/>
        </a:p>
      </dgm:t>
    </dgm:pt>
    <dgm:pt modelId="{1B6DA4ED-BDAF-4DFD-A564-425835BD9D59}">
      <dgm:prSet phldrT="[Texte]" custT="1"/>
      <dgm:spPr>
        <a:solidFill>
          <a:srgbClr val="F69E8F"/>
        </a:solidFill>
      </dgm:spPr>
      <dgm:t>
        <a:bodyPr/>
        <a:lstStyle/>
        <a:p>
          <a:r>
            <a:rPr lang="fr-FR" sz="900" dirty="0"/>
            <a:t>1 – Les </a:t>
          </a:r>
          <a:r>
            <a:rPr lang="fr-FR" sz="900" dirty="0" err="1"/>
            <a:t>monoacheteurs</a:t>
          </a:r>
          <a:r>
            <a:rPr lang="fr-FR" sz="900" dirty="0"/>
            <a:t> avec une bonne expérience</a:t>
          </a:r>
        </a:p>
      </dgm:t>
    </dgm:pt>
    <dgm:pt modelId="{D0DAA67C-F010-4865-B66C-359F68C60534}" type="parTrans" cxnId="{C571A760-67F0-4E99-97CB-B15ED7776B20}">
      <dgm:prSet/>
      <dgm:spPr/>
      <dgm:t>
        <a:bodyPr/>
        <a:lstStyle/>
        <a:p>
          <a:endParaRPr lang="fr-FR" sz="900"/>
        </a:p>
      </dgm:t>
    </dgm:pt>
    <dgm:pt modelId="{2D3E6CDB-F686-4289-9613-F574DE2561E5}" type="sibTrans" cxnId="{C571A760-67F0-4E99-97CB-B15ED7776B20}">
      <dgm:prSet/>
      <dgm:spPr/>
      <dgm:t>
        <a:bodyPr/>
        <a:lstStyle/>
        <a:p>
          <a:endParaRPr lang="fr-FR" sz="900"/>
        </a:p>
      </dgm:t>
    </dgm:pt>
    <dgm:pt modelId="{A4C5A2CB-0BE1-4C08-AAFB-EF71CE0724F0}">
      <dgm:prSet phldrT="[Texte]" custT="1"/>
      <dgm:spPr/>
      <dgm:t>
        <a:bodyPr/>
        <a:lstStyle/>
        <a:p>
          <a:r>
            <a:rPr lang="fr-FR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Achat faible, satisfait, récent, fréquence faible</a:t>
          </a:r>
          <a:endParaRPr lang="fr-FR" sz="900" dirty="0"/>
        </a:p>
      </dgm:t>
    </dgm:pt>
    <dgm:pt modelId="{50924CE1-3CDA-45D6-A0C0-4EEC52853145}" type="parTrans" cxnId="{9007E4CA-AFC4-4F07-9E3D-5099DDB56298}">
      <dgm:prSet/>
      <dgm:spPr/>
      <dgm:t>
        <a:bodyPr/>
        <a:lstStyle/>
        <a:p>
          <a:endParaRPr lang="fr-FR" sz="900"/>
        </a:p>
      </dgm:t>
    </dgm:pt>
    <dgm:pt modelId="{E4019324-1EDD-40E8-893E-84183CCA1095}" type="sibTrans" cxnId="{9007E4CA-AFC4-4F07-9E3D-5099DDB56298}">
      <dgm:prSet/>
      <dgm:spPr/>
      <dgm:t>
        <a:bodyPr/>
        <a:lstStyle/>
        <a:p>
          <a:endParaRPr lang="fr-FR" sz="900"/>
        </a:p>
      </dgm:t>
    </dgm:pt>
    <dgm:pt modelId="{3FC1847F-45A0-43AF-AC58-1E9898F92CE4}">
      <dgm:prSet phldrT="[Texte]" custT="1"/>
      <dgm:spPr/>
      <dgm:t>
        <a:bodyPr/>
        <a:lstStyle/>
        <a:p>
          <a:r>
            <a:rPr lang="fr-FR" sz="900" dirty="0"/>
            <a:t>Proposer des réductions sur produits vie quotidienne</a:t>
          </a:r>
        </a:p>
      </dgm:t>
    </dgm:pt>
    <dgm:pt modelId="{DFD46773-11ED-4031-A65F-CD98F5ADC0D8}" type="parTrans" cxnId="{1E0FE2CA-0DE4-4B55-B8F0-252A2805A3F6}">
      <dgm:prSet/>
      <dgm:spPr/>
      <dgm:t>
        <a:bodyPr/>
        <a:lstStyle/>
        <a:p>
          <a:endParaRPr lang="fr-FR" sz="900"/>
        </a:p>
      </dgm:t>
    </dgm:pt>
    <dgm:pt modelId="{8427B13F-AC0D-43BF-9F7C-AAA4B9AB942B}" type="sibTrans" cxnId="{1E0FE2CA-0DE4-4B55-B8F0-252A2805A3F6}">
      <dgm:prSet/>
      <dgm:spPr/>
      <dgm:t>
        <a:bodyPr/>
        <a:lstStyle/>
        <a:p>
          <a:endParaRPr lang="fr-FR" sz="900"/>
        </a:p>
      </dgm:t>
    </dgm:pt>
    <dgm:pt modelId="{9F138216-EB92-4E74-A0F7-8CCFC3C9D71A}">
      <dgm:prSet phldrT="[Texte]" custT="1"/>
      <dgm:spPr>
        <a:solidFill>
          <a:srgbClr val="5FDFBD"/>
        </a:solidFill>
      </dgm:spPr>
      <dgm:t>
        <a:bodyPr/>
        <a:lstStyle/>
        <a:p>
          <a:r>
            <a:rPr lang="fr-FR" sz="900" dirty="0"/>
            <a:t>2 – Les clients en déroute</a:t>
          </a:r>
        </a:p>
      </dgm:t>
    </dgm:pt>
    <dgm:pt modelId="{5D8E7E70-2715-4CAA-BB92-0E9B15A7F14C}" type="parTrans" cxnId="{3D3A16AF-B899-4C50-A852-29636EC54914}">
      <dgm:prSet/>
      <dgm:spPr/>
      <dgm:t>
        <a:bodyPr/>
        <a:lstStyle/>
        <a:p>
          <a:endParaRPr lang="fr-FR" sz="900"/>
        </a:p>
      </dgm:t>
    </dgm:pt>
    <dgm:pt modelId="{3DDD3BCD-15B4-45AB-9379-6E033DAF34F4}" type="sibTrans" cxnId="{3D3A16AF-B899-4C50-A852-29636EC54914}">
      <dgm:prSet/>
      <dgm:spPr/>
      <dgm:t>
        <a:bodyPr/>
        <a:lstStyle/>
        <a:p>
          <a:endParaRPr lang="fr-FR" sz="900"/>
        </a:p>
      </dgm:t>
    </dgm:pt>
    <dgm:pt modelId="{F62F56B0-BF30-41DF-BBF5-C2942D8B6A5B}">
      <dgm:prSet phldrT="[Texte]" custT="1"/>
      <dgm:spPr/>
      <dgm:t>
        <a:bodyPr/>
        <a:lstStyle/>
        <a:p>
          <a:r>
            <a:rPr lang="fr-FR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Mécontents</a:t>
          </a:r>
          <a:endParaRPr lang="fr-FR" sz="900" dirty="0"/>
        </a:p>
      </dgm:t>
    </dgm:pt>
    <dgm:pt modelId="{E6988B3C-6EC8-4947-875E-D576C20C3D6C}" type="parTrans" cxnId="{B1E74365-2CD4-46CC-A239-3A6D06D44F0D}">
      <dgm:prSet/>
      <dgm:spPr/>
      <dgm:t>
        <a:bodyPr/>
        <a:lstStyle/>
        <a:p>
          <a:endParaRPr lang="fr-FR" sz="900"/>
        </a:p>
      </dgm:t>
    </dgm:pt>
    <dgm:pt modelId="{1AA096E2-F13D-4F77-A984-C953355472DB}" type="sibTrans" cxnId="{B1E74365-2CD4-46CC-A239-3A6D06D44F0D}">
      <dgm:prSet/>
      <dgm:spPr/>
      <dgm:t>
        <a:bodyPr/>
        <a:lstStyle/>
        <a:p>
          <a:endParaRPr lang="fr-FR" sz="900"/>
        </a:p>
      </dgm:t>
    </dgm:pt>
    <dgm:pt modelId="{719D597F-F78F-4F64-AFBA-AE807533D2DD}">
      <dgm:prSet phldrT="[Texte]" custT="1"/>
      <dgm:spPr/>
      <dgm:t>
        <a:bodyPr/>
        <a:lstStyle/>
        <a:p>
          <a:r>
            <a:rPr lang="fr-FR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Achat élevé, satisfait, récent, fréquent</a:t>
          </a:r>
          <a:endParaRPr lang="fr-FR" sz="900" dirty="0"/>
        </a:p>
      </dgm:t>
    </dgm:pt>
    <dgm:pt modelId="{BBB81961-F81C-4982-BC45-77F9C596F449}" type="parTrans" cxnId="{A542F61C-3DF0-4AE7-B5BE-7DB3ABE6E446}">
      <dgm:prSet/>
      <dgm:spPr/>
      <dgm:t>
        <a:bodyPr/>
        <a:lstStyle/>
        <a:p>
          <a:endParaRPr lang="fr-FR" sz="900"/>
        </a:p>
      </dgm:t>
    </dgm:pt>
    <dgm:pt modelId="{F553F46A-5155-4CDE-A71D-3B629D0053B5}" type="sibTrans" cxnId="{A542F61C-3DF0-4AE7-B5BE-7DB3ABE6E446}">
      <dgm:prSet/>
      <dgm:spPr/>
      <dgm:t>
        <a:bodyPr/>
        <a:lstStyle/>
        <a:p>
          <a:endParaRPr lang="fr-FR" sz="900"/>
        </a:p>
      </dgm:t>
    </dgm:pt>
    <dgm:pt modelId="{DAAA42B6-C2BC-4918-A420-12A4DE625661}">
      <dgm:prSet phldrT="[Texte]" custT="1"/>
      <dgm:spPr/>
      <dgm:t>
        <a:bodyPr/>
        <a:lstStyle/>
        <a:p>
          <a:r>
            <a:rPr lang="fr-FR" sz="900" dirty="0"/>
            <a:t>A relancer</a:t>
          </a:r>
        </a:p>
      </dgm:t>
    </dgm:pt>
    <dgm:pt modelId="{04F6AB70-24BD-49C2-B3A0-B0A1988A98F4}" type="parTrans" cxnId="{FBC10401-47AA-42BE-98A2-1FA48B133EF9}">
      <dgm:prSet/>
      <dgm:spPr/>
      <dgm:t>
        <a:bodyPr/>
        <a:lstStyle/>
        <a:p>
          <a:endParaRPr lang="fr-FR" sz="900"/>
        </a:p>
      </dgm:t>
    </dgm:pt>
    <dgm:pt modelId="{83F28E3B-4401-42E3-BD90-08704486C4C6}" type="sibTrans" cxnId="{FBC10401-47AA-42BE-98A2-1FA48B133EF9}">
      <dgm:prSet/>
      <dgm:spPr/>
      <dgm:t>
        <a:bodyPr/>
        <a:lstStyle/>
        <a:p>
          <a:endParaRPr lang="fr-FR" sz="900"/>
        </a:p>
      </dgm:t>
    </dgm:pt>
    <dgm:pt modelId="{CAF8269C-5DE5-49BD-8580-9942CC004936}">
      <dgm:prSet phldrT="[Texte]" custT="1"/>
      <dgm:spPr/>
      <dgm:t>
        <a:bodyPr/>
        <a:lstStyle/>
        <a:p>
          <a:r>
            <a:rPr lang="fr-FR" sz="900" dirty="0"/>
            <a:t>Analyser les </a:t>
          </a:r>
          <a:r>
            <a:rPr lang="fr-FR" sz="900" dirty="0" err="1"/>
            <a:t>reviews</a:t>
          </a:r>
          <a:r>
            <a:rPr lang="fr-FR" sz="900" dirty="0"/>
            <a:t> + geste commercial</a:t>
          </a:r>
        </a:p>
      </dgm:t>
    </dgm:pt>
    <dgm:pt modelId="{E997AA40-2F43-4C6F-8201-DFDE8239E17F}" type="parTrans" cxnId="{B15095DE-8DB1-4706-ACAB-5492CD562DDB}">
      <dgm:prSet/>
      <dgm:spPr/>
      <dgm:t>
        <a:bodyPr/>
        <a:lstStyle/>
        <a:p>
          <a:endParaRPr lang="fr-FR" sz="900"/>
        </a:p>
      </dgm:t>
    </dgm:pt>
    <dgm:pt modelId="{3A91D6B7-1DE1-4D4B-83E7-F57859381275}" type="sibTrans" cxnId="{B15095DE-8DB1-4706-ACAB-5492CD562DDB}">
      <dgm:prSet/>
      <dgm:spPr/>
      <dgm:t>
        <a:bodyPr/>
        <a:lstStyle/>
        <a:p>
          <a:endParaRPr lang="fr-FR" sz="900"/>
        </a:p>
      </dgm:t>
    </dgm:pt>
    <dgm:pt modelId="{6FE77821-29A9-4E69-9F27-90785390EB04}">
      <dgm:prSet phldrT="[Texte]" custT="1"/>
      <dgm:spPr>
        <a:solidFill>
          <a:srgbClr val="DAB9FC"/>
        </a:solidFill>
      </dgm:spPr>
      <dgm:t>
        <a:bodyPr/>
        <a:lstStyle/>
        <a:p>
          <a:r>
            <a:rPr lang="fr-FR" sz="900" dirty="0"/>
            <a:t>3 – Les clients oubliés</a:t>
          </a:r>
        </a:p>
      </dgm:t>
    </dgm:pt>
    <dgm:pt modelId="{0AB7BE4E-1724-4286-88BE-B735AFAE8C40}" type="parTrans" cxnId="{DD2C5205-D38B-4DEE-8675-D020E8FC36CF}">
      <dgm:prSet/>
      <dgm:spPr/>
      <dgm:t>
        <a:bodyPr/>
        <a:lstStyle/>
        <a:p>
          <a:endParaRPr lang="fr-FR" sz="900"/>
        </a:p>
      </dgm:t>
    </dgm:pt>
    <dgm:pt modelId="{52EBEB80-BE1A-486D-83B1-E973E5887370}" type="sibTrans" cxnId="{DD2C5205-D38B-4DEE-8675-D020E8FC36CF}">
      <dgm:prSet/>
      <dgm:spPr/>
      <dgm:t>
        <a:bodyPr/>
        <a:lstStyle/>
        <a:p>
          <a:endParaRPr lang="fr-FR" sz="900"/>
        </a:p>
      </dgm:t>
    </dgm:pt>
    <dgm:pt modelId="{53961497-794A-4D2B-96A4-639AB38F71C5}">
      <dgm:prSet phldrT="[Texte]" custT="1"/>
      <dgm:spPr>
        <a:solidFill>
          <a:srgbClr val="FFD2AF"/>
        </a:solidFill>
      </dgm:spPr>
      <dgm:t>
        <a:bodyPr/>
        <a:lstStyle/>
        <a:p>
          <a:r>
            <a:rPr lang="fr-FR" sz="900" dirty="0"/>
            <a:t>4 – Les champions</a:t>
          </a:r>
        </a:p>
      </dgm:t>
    </dgm:pt>
    <dgm:pt modelId="{82F44878-D23C-4E1E-B006-23626FFCF84A}" type="parTrans" cxnId="{1B38A32D-3A7C-41DC-AE41-37ED92467D1A}">
      <dgm:prSet/>
      <dgm:spPr/>
      <dgm:t>
        <a:bodyPr/>
        <a:lstStyle/>
        <a:p>
          <a:endParaRPr lang="fr-FR" sz="900"/>
        </a:p>
      </dgm:t>
    </dgm:pt>
    <dgm:pt modelId="{5A1AA906-D216-4DF6-A404-5C329BFAB371}" type="sibTrans" cxnId="{1B38A32D-3A7C-41DC-AE41-37ED92467D1A}">
      <dgm:prSet/>
      <dgm:spPr/>
      <dgm:t>
        <a:bodyPr/>
        <a:lstStyle/>
        <a:p>
          <a:endParaRPr lang="fr-FR" sz="900"/>
        </a:p>
      </dgm:t>
    </dgm:pt>
    <dgm:pt modelId="{9C92C292-E57B-40B7-8C4E-00268E6B2F7D}">
      <dgm:prSet phldrT="[Texte]" custT="1"/>
      <dgm:spPr/>
      <dgm:t>
        <a:bodyPr/>
        <a:lstStyle/>
        <a:p>
          <a:r>
            <a:rPr lang="fr-FR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Achat élevé, satisfait, récent, fréquent</a:t>
          </a:r>
          <a:endParaRPr lang="fr-FR" sz="900" dirty="0"/>
        </a:p>
      </dgm:t>
    </dgm:pt>
    <dgm:pt modelId="{8EA6272B-B69C-4C27-8949-B39D585E0A7F}" type="parTrans" cxnId="{F3D7C645-A4E0-49C7-82CC-0C19E8E88D8B}">
      <dgm:prSet/>
      <dgm:spPr/>
      <dgm:t>
        <a:bodyPr/>
        <a:lstStyle/>
        <a:p>
          <a:endParaRPr lang="fr-FR" sz="900"/>
        </a:p>
      </dgm:t>
    </dgm:pt>
    <dgm:pt modelId="{D736B31C-BF88-4E4E-87DB-D8D73AEA1595}" type="sibTrans" cxnId="{F3D7C645-A4E0-49C7-82CC-0C19E8E88D8B}">
      <dgm:prSet/>
      <dgm:spPr/>
      <dgm:t>
        <a:bodyPr/>
        <a:lstStyle/>
        <a:p>
          <a:endParaRPr lang="fr-FR" sz="900"/>
        </a:p>
      </dgm:t>
    </dgm:pt>
    <dgm:pt modelId="{2AA10035-21F8-4DCA-B38A-079C3E612365}">
      <dgm:prSet phldrT="[Texte]" custT="1"/>
      <dgm:spPr/>
      <dgm:t>
        <a:bodyPr/>
        <a:lstStyle/>
        <a:p>
          <a:r>
            <a:rPr lang="fr-FR" sz="900" dirty="0"/>
            <a:t>Proposer une système de fidélisation</a:t>
          </a:r>
        </a:p>
      </dgm:t>
    </dgm:pt>
    <dgm:pt modelId="{9CE4B36C-595F-4E0D-A5F3-8559B5AF9CB8}" type="parTrans" cxnId="{11B88E40-9586-48CD-A9F8-234E8AD61AEE}">
      <dgm:prSet/>
      <dgm:spPr/>
      <dgm:t>
        <a:bodyPr/>
        <a:lstStyle/>
        <a:p>
          <a:endParaRPr lang="fr-FR" sz="900"/>
        </a:p>
      </dgm:t>
    </dgm:pt>
    <dgm:pt modelId="{AFE9E697-D406-4EAC-8681-1A75F2BAA918}" type="sibTrans" cxnId="{11B88E40-9586-48CD-A9F8-234E8AD61AEE}">
      <dgm:prSet/>
      <dgm:spPr/>
      <dgm:t>
        <a:bodyPr/>
        <a:lstStyle/>
        <a:p>
          <a:endParaRPr lang="fr-FR" sz="900"/>
        </a:p>
      </dgm:t>
    </dgm:pt>
    <dgm:pt modelId="{6DE394D9-B8E5-4264-AD6C-84045E9846D9}" type="pres">
      <dgm:prSet presAssocID="{D1A5BCBE-24CD-42EB-9A60-44F3F0602D30}" presName="Name0" presStyleCnt="0">
        <dgm:presLayoutVars>
          <dgm:dir/>
          <dgm:animLvl val="lvl"/>
          <dgm:resizeHandles val="exact"/>
        </dgm:presLayoutVars>
      </dgm:prSet>
      <dgm:spPr/>
    </dgm:pt>
    <dgm:pt modelId="{AE87F240-7FA5-42A5-B02E-987072A8B39D}" type="pres">
      <dgm:prSet presAssocID="{53961497-794A-4D2B-96A4-639AB38F71C5}" presName="boxAndChildren" presStyleCnt="0"/>
      <dgm:spPr/>
    </dgm:pt>
    <dgm:pt modelId="{8994D10E-CB71-4ECE-9365-A6DC3CF0AE26}" type="pres">
      <dgm:prSet presAssocID="{53961497-794A-4D2B-96A4-639AB38F71C5}" presName="parentTextBox" presStyleLbl="node1" presStyleIdx="0" presStyleCnt="5"/>
      <dgm:spPr/>
    </dgm:pt>
    <dgm:pt modelId="{699F73BE-8250-4323-BBD8-1AA67C032B8C}" type="pres">
      <dgm:prSet presAssocID="{53961497-794A-4D2B-96A4-639AB38F71C5}" presName="entireBox" presStyleLbl="node1" presStyleIdx="0" presStyleCnt="5"/>
      <dgm:spPr/>
    </dgm:pt>
    <dgm:pt modelId="{A7583CF7-72E4-427E-AE53-DC614CB375B9}" type="pres">
      <dgm:prSet presAssocID="{53961497-794A-4D2B-96A4-639AB38F71C5}" presName="descendantBox" presStyleCnt="0"/>
      <dgm:spPr/>
    </dgm:pt>
    <dgm:pt modelId="{D8F5DFE1-60CC-4E5F-94B8-EC45388978D4}" type="pres">
      <dgm:prSet presAssocID="{9C92C292-E57B-40B7-8C4E-00268E6B2F7D}" presName="childTextBox" presStyleLbl="fgAccFollowNode1" presStyleIdx="0" presStyleCnt="10">
        <dgm:presLayoutVars>
          <dgm:bulletEnabled val="1"/>
        </dgm:presLayoutVars>
      </dgm:prSet>
      <dgm:spPr/>
    </dgm:pt>
    <dgm:pt modelId="{869029D8-1684-48D3-9FCB-0F74E5D0E1D8}" type="pres">
      <dgm:prSet presAssocID="{2AA10035-21F8-4DCA-B38A-079C3E612365}" presName="childTextBox" presStyleLbl="fgAccFollowNode1" presStyleIdx="1" presStyleCnt="10">
        <dgm:presLayoutVars>
          <dgm:bulletEnabled val="1"/>
        </dgm:presLayoutVars>
      </dgm:prSet>
      <dgm:spPr/>
    </dgm:pt>
    <dgm:pt modelId="{F186443D-090F-48D1-8217-0051303A2056}" type="pres">
      <dgm:prSet presAssocID="{52EBEB80-BE1A-486D-83B1-E973E5887370}" presName="sp" presStyleCnt="0"/>
      <dgm:spPr/>
    </dgm:pt>
    <dgm:pt modelId="{B18C6A6B-7124-4557-A8A6-C1FB4962B54E}" type="pres">
      <dgm:prSet presAssocID="{6FE77821-29A9-4E69-9F27-90785390EB04}" presName="arrowAndChildren" presStyleCnt="0"/>
      <dgm:spPr/>
    </dgm:pt>
    <dgm:pt modelId="{F7207CD0-9AB8-4C2A-9362-50080BBC744C}" type="pres">
      <dgm:prSet presAssocID="{6FE77821-29A9-4E69-9F27-90785390EB04}" presName="parentTextArrow" presStyleLbl="node1" presStyleIdx="0" presStyleCnt="5"/>
      <dgm:spPr/>
    </dgm:pt>
    <dgm:pt modelId="{E0753D64-0FC8-4BE2-9D8F-05B96EEFEF3F}" type="pres">
      <dgm:prSet presAssocID="{6FE77821-29A9-4E69-9F27-90785390EB04}" presName="arrow" presStyleLbl="node1" presStyleIdx="1" presStyleCnt="5"/>
      <dgm:spPr/>
    </dgm:pt>
    <dgm:pt modelId="{875ACD20-755E-4A32-A660-686B37920A02}" type="pres">
      <dgm:prSet presAssocID="{6FE77821-29A9-4E69-9F27-90785390EB04}" presName="descendantArrow" presStyleCnt="0"/>
      <dgm:spPr/>
    </dgm:pt>
    <dgm:pt modelId="{1F749F07-DDD5-4F63-96AB-BD75014AC267}" type="pres">
      <dgm:prSet presAssocID="{719D597F-F78F-4F64-AFBA-AE807533D2DD}" presName="childTextArrow" presStyleLbl="fgAccFollowNode1" presStyleIdx="2" presStyleCnt="10">
        <dgm:presLayoutVars>
          <dgm:bulletEnabled val="1"/>
        </dgm:presLayoutVars>
      </dgm:prSet>
      <dgm:spPr/>
    </dgm:pt>
    <dgm:pt modelId="{DC922405-6E6A-4DF3-998C-5781E7476366}" type="pres">
      <dgm:prSet presAssocID="{DAAA42B6-C2BC-4918-A420-12A4DE625661}" presName="childTextArrow" presStyleLbl="fgAccFollowNode1" presStyleIdx="3" presStyleCnt="10">
        <dgm:presLayoutVars>
          <dgm:bulletEnabled val="1"/>
        </dgm:presLayoutVars>
      </dgm:prSet>
      <dgm:spPr/>
    </dgm:pt>
    <dgm:pt modelId="{5EF3A3F6-3F87-4293-8609-B45485E78637}" type="pres">
      <dgm:prSet presAssocID="{3DDD3BCD-15B4-45AB-9379-6E033DAF34F4}" presName="sp" presStyleCnt="0"/>
      <dgm:spPr/>
    </dgm:pt>
    <dgm:pt modelId="{D4FEE1BE-C227-4089-9004-B1D1C54922FF}" type="pres">
      <dgm:prSet presAssocID="{9F138216-EB92-4E74-A0F7-8CCFC3C9D71A}" presName="arrowAndChildren" presStyleCnt="0"/>
      <dgm:spPr/>
    </dgm:pt>
    <dgm:pt modelId="{B8533454-C9EC-483D-8140-57930F113BD0}" type="pres">
      <dgm:prSet presAssocID="{9F138216-EB92-4E74-A0F7-8CCFC3C9D71A}" presName="parentTextArrow" presStyleLbl="node1" presStyleIdx="1" presStyleCnt="5"/>
      <dgm:spPr/>
    </dgm:pt>
    <dgm:pt modelId="{35EE8A83-B353-4EEF-B954-1AA17C53714E}" type="pres">
      <dgm:prSet presAssocID="{9F138216-EB92-4E74-A0F7-8CCFC3C9D71A}" presName="arrow" presStyleLbl="node1" presStyleIdx="2" presStyleCnt="5"/>
      <dgm:spPr/>
    </dgm:pt>
    <dgm:pt modelId="{8DE45B19-519F-419B-AA45-17F3A8AB77F3}" type="pres">
      <dgm:prSet presAssocID="{9F138216-EB92-4E74-A0F7-8CCFC3C9D71A}" presName="descendantArrow" presStyleCnt="0"/>
      <dgm:spPr/>
    </dgm:pt>
    <dgm:pt modelId="{95737C42-E051-4DB0-9307-1CCAAD06F707}" type="pres">
      <dgm:prSet presAssocID="{F62F56B0-BF30-41DF-BBF5-C2942D8B6A5B}" presName="childTextArrow" presStyleLbl="fgAccFollowNode1" presStyleIdx="4" presStyleCnt="10">
        <dgm:presLayoutVars>
          <dgm:bulletEnabled val="1"/>
        </dgm:presLayoutVars>
      </dgm:prSet>
      <dgm:spPr/>
    </dgm:pt>
    <dgm:pt modelId="{42F30A98-F6F0-4A9A-829A-2509CD38AF79}" type="pres">
      <dgm:prSet presAssocID="{CAF8269C-5DE5-49BD-8580-9942CC004936}" presName="childTextArrow" presStyleLbl="fgAccFollowNode1" presStyleIdx="5" presStyleCnt="10">
        <dgm:presLayoutVars>
          <dgm:bulletEnabled val="1"/>
        </dgm:presLayoutVars>
      </dgm:prSet>
      <dgm:spPr/>
    </dgm:pt>
    <dgm:pt modelId="{F54656AB-2848-4F41-88C5-56F278A5EC09}" type="pres">
      <dgm:prSet presAssocID="{2D3E6CDB-F686-4289-9613-F574DE2561E5}" presName="sp" presStyleCnt="0"/>
      <dgm:spPr/>
    </dgm:pt>
    <dgm:pt modelId="{06E52366-2171-499B-86E4-51E0808AFA6A}" type="pres">
      <dgm:prSet presAssocID="{1B6DA4ED-BDAF-4DFD-A564-425835BD9D59}" presName="arrowAndChildren" presStyleCnt="0"/>
      <dgm:spPr/>
    </dgm:pt>
    <dgm:pt modelId="{22D145A9-6117-4BCA-BABE-9A608326D8D5}" type="pres">
      <dgm:prSet presAssocID="{1B6DA4ED-BDAF-4DFD-A564-425835BD9D59}" presName="parentTextArrow" presStyleLbl="node1" presStyleIdx="2" presStyleCnt="5"/>
      <dgm:spPr/>
    </dgm:pt>
    <dgm:pt modelId="{E0E609CB-C95A-4E0B-BED7-23626D74C91A}" type="pres">
      <dgm:prSet presAssocID="{1B6DA4ED-BDAF-4DFD-A564-425835BD9D59}" presName="arrow" presStyleLbl="node1" presStyleIdx="3" presStyleCnt="5"/>
      <dgm:spPr/>
    </dgm:pt>
    <dgm:pt modelId="{0B04C2E1-8232-4FE1-884A-F2FA17509876}" type="pres">
      <dgm:prSet presAssocID="{1B6DA4ED-BDAF-4DFD-A564-425835BD9D59}" presName="descendantArrow" presStyleCnt="0"/>
      <dgm:spPr/>
    </dgm:pt>
    <dgm:pt modelId="{38E4453C-861A-40B9-A8BC-A471938F890F}" type="pres">
      <dgm:prSet presAssocID="{A4C5A2CB-0BE1-4C08-AAFB-EF71CE0724F0}" presName="childTextArrow" presStyleLbl="fgAccFollowNode1" presStyleIdx="6" presStyleCnt="10">
        <dgm:presLayoutVars>
          <dgm:bulletEnabled val="1"/>
        </dgm:presLayoutVars>
      </dgm:prSet>
      <dgm:spPr/>
    </dgm:pt>
    <dgm:pt modelId="{038D37E8-20CE-4FFF-8F7B-E270D8A8CD5B}" type="pres">
      <dgm:prSet presAssocID="{3FC1847F-45A0-43AF-AC58-1E9898F92CE4}" presName="childTextArrow" presStyleLbl="fgAccFollowNode1" presStyleIdx="7" presStyleCnt="10">
        <dgm:presLayoutVars>
          <dgm:bulletEnabled val="1"/>
        </dgm:presLayoutVars>
      </dgm:prSet>
      <dgm:spPr/>
    </dgm:pt>
    <dgm:pt modelId="{88404EDA-4490-4A76-8572-48C23DEF63CA}" type="pres">
      <dgm:prSet presAssocID="{8817F0DF-951E-4662-811A-1D180DF68788}" presName="sp" presStyleCnt="0"/>
      <dgm:spPr/>
    </dgm:pt>
    <dgm:pt modelId="{9E5FF11B-994D-4EFE-980E-33173FCF6A0B}" type="pres">
      <dgm:prSet presAssocID="{E5A6B9AA-87F5-484D-83AA-A1C60E64E811}" presName="arrowAndChildren" presStyleCnt="0"/>
      <dgm:spPr/>
    </dgm:pt>
    <dgm:pt modelId="{2B373EC0-FDD6-43A0-ADE8-1E66BDC8031D}" type="pres">
      <dgm:prSet presAssocID="{E5A6B9AA-87F5-484D-83AA-A1C60E64E811}" presName="parentTextArrow" presStyleLbl="node1" presStyleIdx="3" presStyleCnt="5"/>
      <dgm:spPr/>
    </dgm:pt>
    <dgm:pt modelId="{13B11238-32AD-4BD6-9F92-42BDF8953BB8}" type="pres">
      <dgm:prSet presAssocID="{E5A6B9AA-87F5-484D-83AA-A1C60E64E811}" presName="arrow" presStyleLbl="node1" presStyleIdx="4" presStyleCnt="5"/>
      <dgm:spPr/>
    </dgm:pt>
    <dgm:pt modelId="{0A630249-B957-48E9-81C5-74939D60EC36}" type="pres">
      <dgm:prSet presAssocID="{E5A6B9AA-87F5-484D-83AA-A1C60E64E811}" presName="descendantArrow" presStyleCnt="0"/>
      <dgm:spPr/>
    </dgm:pt>
    <dgm:pt modelId="{DE292FA6-65B6-4EDC-820D-07F467DFCD6E}" type="pres">
      <dgm:prSet presAssocID="{AFC0F07D-A85B-48FB-B525-EEB6128313A3}" presName="childTextArrow" presStyleLbl="fgAccFollowNode1" presStyleIdx="8" presStyleCnt="10">
        <dgm:presLayoutVars>
          <dgm:bulletEnabled val="1"/>
        </dgm:presLayoutVars>
      </dgm:prSet>
      <dgm:spPr/>
    </dgm:pt>
    <dgm:pt modelId="{3CA74392-87F9-4512-81C2-7922637FB1B7}" type="pres">
      <dgm:prSet presAssocID="{453EDADC-140C-4DA1-B4FB-12237F6BEB3B}" presName="childTextArrow" presStyleLbl="fgAccFollowNode1" presStyleIdx="9" presStyleCnt="10">
        <dgm:presLayoutVars>
          <dgm:bulletEnabled val="1"/>
        </dgm:presLayoutVars>
      </dgm:prSet>
      <dgm:spPr/>
    </dgm:pt>
  </dgm:ptLst>
  <dgm:cxnLst>
    <dgm:cxn modelId="{FBC10401-47AA-42BE-98A2-1FA48B133EF9}" srcId="{6FE77821-29A9-4E69-9F27-90785390EB04}" destId="{DAAA42B6-C2BC-4918-A420-12A4DE625661}" srcOrd="1" destOrd="0" parTransId="{04F6AB70-24BD-49C2-B3A0-B0A1988A98F4}" sibTransId="{83F28E3B-4401-42E3-BD90-08704486C4C6}"/>
    <dgm:cxn modelId="{13B5B803-92FC-4105-8BE0-F599D789F4E6}" type="presOf" srcId="{53961497-794A-4D2B-96A4-639AB38F71C5}" destId="{699F73BE-8250-4323-BBD8-1AA67C032B8C}" srcOrd="1" destOrd="0" presId="urn:microsoft.com/office/officeart/2005/8/layout/process4"/>
    <dgm:cxn modelId="{DD2C5205-D38B-4DEE-8675-D020E8FC36CF}" srcId="{D1A5BCBE-24CD-42EB-9A60-44F3F0602D30}" destId="{6FE77821-29A9-4E69-9F27-90785390EB04}" srcOrd="3" destOrd="0" parTransId="{0AB7BE4E-1724-4286-88BE-B735AFAE8C40}" sibTransId="{52EBEB80-BE1A-486D-83B1-E973E5887370}"/>
    <dgm:cxn modelId="{803DAC16-A59B-4D48-B330-6D4EDFB94C98}" type="presOf" srcId="{9C92C292-E57B-40B7-8C4E-00268E6B2F7D}" destId="{D8F5DFE1-60CC-4E5F-94B8-EC45388978D4}" srcOrd="0" destOrd="0" presId="urn:microsoft.com/office/officeart/2005/8/layout/process4"/>
    <dgm:cxn modelId="{A542F61C-3DF0-4AE7-B5BE-7DB3ABE6E446}" srcId="{6FE77821-29A9-4E69-9F27-90785390EB04}" destId="{719D597F-F78F-4F64-AFBA-AE807533D2DD}" srcOrd="0" destOrd="0" parTransId="{BBB81961-F81C-4982-BC45-77F9C596F449}" sibTransId="{F553F46A-5155-4CDE-A71D-3B629D0053B5}"/>
    <dgm:cxn modelId="{8C20EA2A-2F02-4BED-964C-DF52F37565CD}" type="presOf" srcId="{E5A6B9AA-87F5-484D-83AA-A1C60E64E811}" destId="{2B373EC0-FDD6-43A0-ADE8-1E66BDC8031D}" srcOrd="0" destOrd="0" presId="urn:microsoft.com/office/officeart/2005/8/layout/process4"/>
    <dgm:cxn modelId="{1B38A32D-3A7C-41DC-AE41-37ED92467D1A}" srcId="{D1A5BCBE-24CD-42EB-9A60-44F3F0602D30}" destId="{53961497-794A-4D2B-96A4-639AB38F71C5}" srcOrd="4" destOrd="0" parTransId="{82F44878-D23C-4E1E-B006-23626FFCF84A}" sibTransId="{5A1AA906-D216-4DF6-A404-5C329BFAB371}"/>
    <dgm:cxn modelId="{8CAA8630-9514-471C-8A1A-F38B3F8EB8C9}" srcId="{D1A5BCBE-24CD-42EB-9A60-44F3F0602D30}" destId="{E5A6B9AA-87F5-484D-83AA-A1C60E64E811}" srcOrd="0" destOrd="0" parTransId="{3FDCD34C-D48F-4C15-98EE-FEFF321C4137}" sibTransId="{8817F0DF-951E-4662-811A-1D180DF68788}"/>
    <dgm:cxn modelId="{11B88E40-9586-48CD-A9F8-234E8AD61AEE}" srcId="{53961497-794A-4D2B-96A4-639AB38F71C5}" destId="{2AA10035-21F8-4DCA-B38A-079C3E612365}" srcOrd="1" destOrd="0" parTransId="{9CE4B36C-595F-4E0D-A5F3-8559B5AF9CB8}" sibTransId="{AFE9E697-D406-4EAC-8681-1A75F2BAA918}"/>
    <dgm:cxn modelId="{A575A55B-F408-4995-8E29-D948D965F30C}" type="presOf" srcId="{6FE77821-29A9-4E69-9F27-90785390EB04}" destId="{E0753D64-0FC8-4BE2-9D8F-05B96EEFEF3F}" srcOrd="1" destOrd="0" presId="urn:microsoft.com/office/officeart/2005/8/layout/process4"/>
    <dgm:cxn modelId="{C571A760-67F0-4E99-97CB-B15ED7776B20}" srcId="{D1A5BCBE-24CD-42EB-9A60-44F3F0602D30}" destId="{1B6DA4ED-BDAF-4DFD-A564-425835BD9D59}" srcOrd="1" destOrd="0" parTransId="{D0DAA67C-F010-4865-B66C-359F68C60534}" sibTransId="{2D3E6CDB-F686-4289-9613-F574DE2561E5}"/>
    <dgm:cxn modelId="{5E7B8A61-864F-41E5-B3A3-A6FF517C627D}" type="presOf" srcId="{E5A6B9AA-87F5-484D-83AA-A1C60E64E811}" destId="{13B11238-32AD-4BD6-9F92-42BDF8953BB8}" srcOrd="1" destOrd="0" presId="urn:microsoft.com/office/officeart/2005/8/layout/process4"/>
    <dgm:cxn modelId="{91ADF561-DF76-4FC4-8A94-A30AE3C95877}" type="presOf" srcId="{CAF8269C-5DE5-49BD-8580-9942CC004936}" destId="{42F30A98-F6F0-4A9A-829A-2509CD38AF79}" srcOrd="0" destOrd="0" presId="urn:microsoft.com/office/officeart/2005/8/layout/process4"/>
    <dgm:cxn modelId="{B1E74365-2CD4-46CC-A239-3A6D06D44F0D}" srcId="{9F138216-EB92-4E74-A0F7-8CCFC3C9D71A}" destId="{F62F56B0-BF30-41DF-BBF5-C2942D8B6A5B}" srcOrd="0" destOrd="0" parTransId="{E6988B3C-6EC8-4947-875E-D576C20C3D6C}" sibTransId="{1AA096E2-F13D-4F77-A984-C953355472DB}"/>
    <dgm:cxn modelId="{AA32A245-EB9A-41B6-A26A-237FF091D8B4}" srcId="{E5A6B9AA-87F5-484D-83AA-A1C60E64E811}" destId="{AFC0F07D-A85B-48FB-B525-EEB6128313A3}" srcOrd="0" destOrd="0" parTransId="{FE283586-FA69-4880-9466-3E0A40B1D2EF}" sibTransId="{BC9EA364-F6F3-4A04-A31D-9FD811856DB7}"/>
    <dgm:cxn modelId="{F3D7C645-A4E0-49C7-82CC-0C19E8E88D8B}" srcId="{53961497-794A-4D2B-96A4-639AB38F71C5}" destId="{9C92C292-E57B-40B7-8C4E-00268E6B2F7D}" srcOrd="0" destOrd="0" parTransId="{8EA6272B-B69C-4C27-8949-B39D585E0A7F}" sibTransId="{D736B31C-BF88-4E4E-87DB-D8D73AEA1595}"/>
    <dgm:cxn modelId="{50D84C46-AC94-4484-BCB0-F46A0B52729C}" type="presOf" srcId="{AFC0F07D-A85B-48FB-B525-EEB6128313A3}" destId="{DE292FA6-65B6-4EDC-820D-07F467DFCD6E}" srcOrd="0" destOrd="0" presId="urn:microsoft.com/office/officeart/2005/8/layout/process4"/>
    <dgm:cxn modelId="{3893BF47-A27A-4DBD-8378-8918ECA3F2E1}" type="presOf" srcId="{9F138216-EB92-4E74-A0F7-8CCFC3C9D71A}" destId="{35EE8A83-B353-4EEF-B954-1AA17C53714E}" srcOrd="1" destOrd="0" presId="urn:microsoft.com/office/officeart/2005/8/layout/process4"/>
    <dgm:cxn modelId="{8584D84B-E4DE-4A71-AB12-C37DF600C975}" srcId="{E5A6B9AA-87F5-484D-83AA-A1C60E64E811}" destId="{453EDADC-140C-4DA1-B4FB-12237F6BEB3B}" srcOrd="1" destOrd="0" parTransId="{7625D3FD-1699-4945-BE39-050C9F0B7348}" sibTransId="{75112272-F20C-4DEB-8577-B69A52D3E75E}"/>
    <dgm:cxn modelId="{5B50DA50-817B-402A-BB2E-DE08AE9F10C3}" type="presOf" srcId="{9F138216-EB92-4E74-A0F7-8CCFC3C9D71A}" destId="{B8533454-C9EC-483D-8140-57930F113BD0}" srcOrd="0" destOrd="0" presId="urn:microsoft.com/office/officeart/2005/8/layout/process4"/>
    <dgm:cxn modelId="{DA1FC05A-901D-423C-BACD-C18FE87B544A}" type="presOf" srcId="{1B6DA4ED-BDAF-4DFD-A564-425835BD9D59}" destId="{E0E609CB-C95A-4E0B-BED7-23626D74C91A}" srcOrd="1" destOrd="0" presId="urn:microsoft.com/office/officeart/2005/8/layout/process4"/>
    <dgm:cxn modelId="{382EF881-9F8A-4A20-B9A0-33C687638A86}" type="presOf" srcId="{6FE77821-29A9-4E69-9F27-90785390EB04}" destId="{F7207CD0-9AB8-4C2A-9362-50080BBC744C}" srcOrd="0" destOrd="0" presId="urn:microsoft.com/office/officeart/2005/8/layout/process4"/>
    <dgm:cxn modelId="{1D218B86-16B1-435F-9755-2E6841937B16}" type="presOf" srcId="{DAAA42B6-C2BC-4918-A420-12A4DE625661}" destId="{DC922405-6E6A-4DF3-998C-5781E7476366}" srcOrd="0" destOrd="0" presId="urn:microsoft.com/office/officeart/2005/8/layout/process4"/>
    <dgm:cxn modelId="{1DFFC488-9638-497D-A9FA-B069BAD0F41F}" type="presOf" srcId="{1B6DA4ED-BDAF-4DFD-A564-425835BD9D59}" destId="{22D145A9-6117-4BCA-BABE-9A608326D8D5}" srcOrd="0" destOrd="0" presId="urn:microsoft.com/office/officeart/2005/8/layout/process4"/>
    <dgm:cxn modelId="{F1F1ED8A-5B16-4B38-9959-A9BEA59248D7}" type="presOf" srcId="{719D597F-F78F-4F64-AFBA-AE807533D2DD}" destId="{1F749F07-DDD5-4F63-96AB-BD75014AC267}" srcOrd="0" destOrd="0" presId="urn:microsoft.com/office/officeart/2005/8/layout/process4"/>
    <dgm:cxn modelId="{A540A08C-80B9-4597-B966-AEA01C860BEB}" type="presOf" srcId="{F62F56B0-BF30-41DF-BBF5-C2942D8B6A5B}" destId="{95737C42-E051-4DB0-9307-1CCAAD06F707}" srcOrd="0" destOrd="0" presId="urn:microsoft.com/office/officeart/2005/8/layout/process4"/>
    <dgm:cxn modelId="{799EEDA8-8D37-47E6-86A7-0EB129AB8272}" type="presOf" srcId="{53961497-794A-4D2B-96A4-639AB38F71C5}" destId="{8994D10E-CB71-4ECE-9365-A6DC3CF0AE26}" srcOrd="0" destOrd="0" presId="urn:microsoft.com/office/officeart/2005/8/layout/process4"/>
    <dgm:cxn modelId="{3D3A16AF-B899-4C50-A852-29636EC54914}" srcId="{D1A5BCBE-24CD-42EB-9A60-44F3F0602D30}" destId="{9F138216-EB92-4E74-A0F7-8CCFC3C9D71A}" srcOrd="2" destOrd="0" parTransId="{5D8E7E70-2715-4CAA-BB92-0E9B15A7F14C}" sibTransId="{3DDD3BCD-15B4-45AB-9379-6E033DAF34F4}"/>
    <dgm:cxn modelId="{DE2E3BB6-E77B-4ED6-82D1-BA09578E018B}" type="presOf" srcId="{2AA10035-21F8-4DCA-B38A-079C3E612365}" destId="{869029D8-1684-48D3-9FCB-0F74E5D0E1D8}" srcOrd="0" destOrd="0" presId="urn:microsoft.com/office/officeart/2005/8/layout/process4"/>
    <dgm:cxn modelId="{1E0FE2CA-0DE4-4B55-B8F0-252A2805A3F6}" srcId="{1B6DA4ED-BDAF-4DFD-A564-425835BD9D59}" destId="{3FC1847F-45A0-43AF-AC58-1E9898F92CE4}" srcOrd="1" destOrd="0" parTransId="{DFD46773-11ED-4031-A65F-CD98F5ADC0D8}" sibTransId="{8427B13F-AC0D-43BF-9F7C-AAA4B9AB942B}"/>
    <dgm:cxn modelId="{9007E4CA-AFC4-4F07-9E3D-5099DDB56298}" srcId="{1B6DA4ED-BDAF-4DFD-A564-425835BD9D59}" destId="{A4C5A2CB-0BE1-4C08-AAFB-EF71CE0724F0}" srcOrd="0" destOrd="0" parTransId="{50924CE1-3CDA-45D6-A0C0-4EEC52853145}" sibTransId="{E4019324-1EDD-40E8-893E-84183CCA1095}"/>
    <dgm:cxn modelId="{A7F2DDD8-2C7A-46B8-82D9-9711B54E665C}" type="presOf" srcId="{3FC1847F-45A0-43AF-AC58-1E9898F92CE4}" destId="{038D37E8-20CE-4FFF-8F7B-E270D8A8CD5B}" srcOrd="0" destOrd="0" presId="urn:microsoft.com/office/officeart/2005/8/layout/process4"/>
    <dgm:cxn modelId="{A2D3FFDB-F2B6-4BDF-A183-8836B1A6B698}" type="presOf" srcId="{453EDADC-140C-4DA1-B4FB-12237F6BEB3B}" destId="{3CA74392-87F9-4512-81C2-7922637FB1B7}" srcOrd="0" destOrd="0" presId="urn:microsoft.com/office/officeart/2005/8/layout/process4"/>
    <dgm:cxn modelId="{B15095DE-8DB1-4706-ACAB-5492CD562DDB}" srcId="{9F138216-EB92-4E74-A0F7-8CCFC3C9D71A}" destId="{CAF8269C-5DE5-49BD-8580-9942CC004936}" srcOrd="1" destOrd="0" parTransId="{E997AA40-2F43-4C6F-8201-DFDE8239E17F}" sibTransId="{3A91D6B7-1DE1-4D4B-83E7-F57859381275}"/>
    <dgm:cxn modelId="{B9022EF8-304F-4B07-85F4-4D03308878E2}" type="presOf" srcId="{D1A5BCBE-24CD-42EB-9A60-44F3F0602D30}" destId="{6DE394D9-B8E5-4264-AD6C-84045E9846D9}" srcOrd="0" destOrd="0" presId="urn:microsoft.com/office/officeart/2005/8/layout/process4"/>
    <dgm:cxn modelId="{AFFB1FFB-3D8D-4AD7-9632-6375FD55BE78}" type="presOf" srcId="{A4C5A2CB-0BE1-4C08-AAFB-EF71CE0724F0}" destId="{38E4453C-861A-40B9-A8BC-A471938F890F}" srcOrd="0" destOrd="0" presId="urn:microsoft.com/office/officeart/2005/8/layout/process4"/>
    <dgm:cxn modelId="{BEACAC76-C17B-49E3-B5CF-B99A31D36D3C}" type="presParOf" srcId="{6DE394D9-B8E5-4264-AD6C-84045E9846D9}" destId="{AE87F240-7FA5-42A5-B02E-987072A8B39D}" srcOrd="0" destOrd="0" presId="urn:microsoft.com/office/officeart/2005/8/layout/process4"/>
    <dgm:cxn modelId="{0B750AF1-23DE-4E28-BAD5-9DD00D1AEFC0}" type="presParOf" srcId="{AE87F240-7FA5-42A5-B02E-987072A8B39D}" destId="{8994D10E-CB71-4ECE-9365-A6DC3CF0AE26}" srcOrd="0" destOrd="0" presId="urn:microsoft.com/office/officeart/2005/8/layout/process4"/>
    <dgm:cxn modelId="{1CA99A3A-90C5-427D-9543-A07487BBB6FB}" type="presParOf" srcId="{AE87F240-7FA5-42A5-B02E-987072A8B39D}" destId="{699F73BE-8250-4323-BBD8-1AA67C032B8C}" srcOrd="1" destOrd="0" presId="urn:microsoft.com/office/officeart/2005/8/layout/process4"/>
    <dgm:cxn modelId="{5FD0979C-193F-4CE6-B8AD-A06257572491}" type="presParOf" srcId="{AE87F240-7FA5-42A5-B02E-987072A8B39D}" destId="{A7583CF7-72E4-427E-AE53-DC614CB375B9}" srcOrd="2" destOrd="0" presId="urn:microsoft.com/office/officeart/2005/8/layout/process4"/>
    <dgm:cxn modelId="{800ED733-A71C-4D40-A0C2-CFE1CC8E664B}" type="presParOf" srcId="{A7583CF7-72E4-427E-AE53-DC614CB375B9}" destId="{D8F5DFE1-60CC-4E5F-94B8-EC45388978D4}" srcOrd="0" destOrd="0" presId="urn:microsoft.com/office/officeart/2005/8/layout/process4"/>
    <dgm:cxn modelId="{0C5114C3-C8D7-4C87-BFD0-DE9526CD0990}" type="presParOf" srcId="{A7583CF7-72E4-427E-AE53-DC614CB375B9}" destId="{869029D8-1684-48D3-9FCB-0F74E5D0E1D8}" srcOrd="1" destOrd="0" presId="urn:microsoft.com/office/officeart/2005/8/layout/process4"/>
    <dgm:cxn modelId="{FFBEE96A-47AA-4747-B885-BB9127FBE1FB}" type="presParOf" srcId="{6DE394D9-B8E5-4264-AD6C-84045E9846D9}" destId="{F186443D-090F-48D1-8217-0051303A2056}" srcOrd="1" destOrd="0" presId="urn:microsoft.com/office/officeart/2005/8/layout/process4"/>
    <dgm:cxn modelId="{18EA0A6D-A32D-4C56-AD0F-A1547BA5B3A7}" type="presParOf" srcId="{6DE394D9-B8E5-4264-AD6C-84045E9846D9}" destId="{B18C6A6B-7124-4557-A8A6-C1FB4962B54E}" srcOrd="2" destOrd="0" presId="urn:microsoft.com/office/officeart/2005/8/layout/process4"/>
    <dgm:cxn modelId="{EEE598E1-E089-444B-BF8F-28110D174210}" type="presParOf" srcId="{B18C6A6B-7124-4557-A8A6-C1FB4962B54E}" destId="{F7207CD0-9AB8-4C2A-9362-50080BBC744C}" srcOrd="0" destOrd="0" presId="urn:microsoft.com/office/officeart/2005/8/layout/process4"/>
    <dgm:cxn modelId="{6ABBDCE7-A531-4498-AA1E-7F825BC2F943}" type="presParOf" srcId="{B18C6A6B-7124-4557-A8A6-C1FB4962B54E}" destId="{E0753D64-0FC8-4BE2-9D8F-05B96EEFEF3F}" srcOrd="1" destOrd="0" presId="urn:microsoft.com/office/officeart/2005/8/layout/process4"/>
    <dgm:cxn modelId="{29D871E0-A2CF-4609-BA2B-ADE006E992AC}" type="presParOf" srcId="{B18C6A6B-7124-4557-A8A6-C1FB4962B54E}" destId="{875ACD20-755E-4A32-A660-686B37920A02}" srcOrd="2" destOrd="0" presId="urn:microsoft.com/office/officeart/2005/8/layout/process4"/>
    <dgm:cxn modelId="{BA91CE0B-B82E-42D1-9F64-A405557476CD}" type="presParOf" srcId="{875ACD20-755E-4A32-A660-686B37920A02}" destId="{1F749F07-DDD5-4F63-96AB-BD75014AC267}" srcOrd="0" destOrd="0" presId="urn:microsoft.com/office/officeart/2005/8/layout/process4"/>
    <dgm:cxn modelId="{AE291961-B058-4BF1-B188-C817DBC188C4}" type="presParOf" srcId="{875ACD20-755E-4A32-A660-686B37920A02}" destId="{DC922405-6E6A-4DF3-998C-5781E7476366}" srcOrd="1" destOrd="0" presId="urn:microsoft.com/office/officeart/2005/8/layout/process4"/>
    <dgm:cxn modelId="{2E4B107D-EB68-42A8-AF2F-3628A607D589}" type="presParOf" srcId="{6DE394D9-B8E5-4264-AD6C-84045E9846D9}" destId="{5EF3A3F6-3F87-4293-8609-B45485E78637}" srcOrd="3" destOrd="0" presId="urn:microsoft.com/office/officeart/2005/8/layout/process4"/>
    <dgm:cxn modelId="{75C22E58-7F0B-4D5F-8D4F-5C1E92687853}" type="presParOf" srcId="{6DE394D9-B8E5-4264-AD6C-84045E9846D9}" destId="{D4FEE1BE-C227-4089-9004-B1D1C54922FF}" srcOrd="4" destOrd="0" presId="urn:microsoft.com/office/officeart/2005/8/layout/process4"/>
    <dgm:cxn modelId="{CE542128-38D3-4537-8BCF-67A5BD7F4447}" type="presParOf" srcId="{D4FEE1BE-C227-4089-9004-B1D1C54922FF}" destId="{B8533454-C9EC-483D-8140-57930F113BD0}" srcOrd="0" destOrd="0" presId="urn:microsoft.com/office/officeart/2005/8/layout/process4"/>
    <dgm:cxn modelId="{B3E93DA4-7EDA-4CF1-B76E-6A8ECAE34442}" type="presParOf" srcId="{D4FEE1BE-C227-4089-9004-B1D1C54922FF}" destId="{35EE8A83-B353-4EEF-B954-1AA17C53714E}" srcOrd="1" destOrd="0" presId="urn:microsoft.com/office/officeart/2005/8/layout/process4"/>
    <dgm:cxn modelId="{9DE18C74-75CA-408D-B442-6D31E95E2C28}" type="presParOf" srcId="{D4FEE1BE-C227-4089-9004-B1D1C54922FF}" destId="{8DE45B19-519F-419B-AA45-17F3A8AB77F3}" srcOrd="2" destOrd="0" presId="urn:microsoft.com/office/officeart/2005/8/layout/process4"/>
    <dgm:cxn modelId="{34340F61-320D-4C29-B9C4-4AED232E4D83}" type="presParOf" srcId="{8DE45B19-519F-419B-AA45-17F3A8AB77F3}" destId="{95737C42-E051-4DB0-9307-1CCAAD06F707}" srcOrd="0" destOrd="0" presId="urn:microsoft.com/office/officeart/2005/8/layout/process4"/>
    <dgm:cxn modelId="{B7F02074-5C61-4C79-8C20-F1361CA68DD5}" type="presParOf" srcId="{8DE45B19-519F-419B-AA45-17F3A8AB77F3}" destId="{42F30A98-F6F0-4A9A-829A-2509CD38AF79}" srcOrd="1" destOrd="0" presId="urn:microsoft.com/office/officeart/2005/8/layout/process4"/>
    <dgm:cxn modelId="{E65070B0-6FC6-4801-A1C7-8C4288567636}" type="presParOf" srcId="{6DE394D9-B8E5-4264-AD6C-84045E9846D9}" destId="{F54656AB-2848-4F41-88C5-56F278A5EC09}" srcOrd="5" destOrd="0" presId="urn:microsoft.com/office/officeart/2005/8/layout/process4"/>
    <dgm:cxn modelId="{F8657432-6D74-4BD9-AB88-3A28E6CC60AA}" type="presParOf" srcId="{6DE394D9-B8E5-4264-AD6C-84045E9846D9}" destId="{06E52366-2171-499B-86E4-51E0808AFA6A}" srcOrd="6" destOrd="0" presId="urn:microsoft.com/office/officeart/2005/8/layout/process4"/>
    <dgm:cxn modelId="{02CE3D58-D1FA-4CC8-8E29-4344BD4273A7}" type="presParOf" srcId="{06E52366-2171-499B-86E4-51E0808AFA6A}" destId="{22D145A9-6117-4BCA-BABE-9A608326D8D5}" srcOrd="0" destOrd="0" presId="urn:microsoft.com/office/officeart/2005/8/layout/process4"/>
    <dgm:cxn modelId="{52693997-8C4A-4476-BD65-CC966F03AB56}" type="presParOf" srcId="{06E52366-2171-499B-86E4-51E0808AFA6A}" destId="{E0E609CB-C95A-4E0B-BED7-23626D74C91A}" srcOrd="1" destOrd="0" presId="urn:microsoft.com/office/officeart/2005/8/layout/process4"/>
    <dgm:cxn modelId="{9FF46827-569F-426B-BA7E-2C6D2636B78B}" type="presParOf" srcId="{06E52366-2171-499B-86E4-51E0808AFA6A}" destId="{0B04C2E1-8232-4FE1-884A-F2FA17509876}" srcOrd="2" destOrd="0" presId="urn:microsoft.com/office/officeart/2005/8/layout/process4"/>
    <dgm:cxn modelId="{51FD129E-1C6D-4057-AC66-2A048E726A6D}" type="presParOf" srcId="{0B04C2E1-8232-4FE1-884A-F2FA17509876}" destId="{38E4453C-861A-40B9-A8BC-A471938F890F}" srcOrd="0" destOrd="0" presId="urn:microsoft.com/office/officeart/2005/8/layout/process4"/>
    <dgm:cxn modelId="{00F5EB6D-07D7-461A-932D-3907931C804B}" type="presParOf" srcId="{0B04C2E1-8232-4FE1-884A-F2FA17509876}" destId="{038D37E8-20CE-4FFF-8F7B-E270D8A8CD5B}" srcOrd="1" destOrd="0" presId="urn:microsoft.com/office/officeart/2005/8/layout/process4"/>
    <dgm:cxn modelId="{9582B979-A3D9-4317-AAA1-9796A3FF6AC2}" type="presParOf" srcId="{6DE394D9-B8E5-4264-AD6C-84045E9846D9}" destId="{88404EDA-4490-4A76-8572-48C23DEF63CA}" srcOrd="7" destOrd="0" presId="urn:microsoft.com/office/officeart/2005/8/layout/process4"/>
    <dgm:cxn modelId="{346E3525-AF18-4F57-974F-C06BBB97A98B}" type="presParOf" srcId="{6DE394D9-B8E5-4264-AD6C-84045E9846D9}" destId="{9E5FF11B-994D-4EFE-980E-33173FCF6A0B}" srcOrd="8" destOrd="0" presId="urn:microsoft.com/office/officeart/2005/8/layout/process4"/>
    <dgm:cxn modelId="{DF25C2DD-F01A-462C-AEC9-1FCE7E3C22D5}" type="presParOf" srcId="{9E5FF11B-994D-4EFE-980E-33173FCF6A0B}" destId="{2B373EC0-FDD6-43A0-ADE8-1E66BDC8031D}" srcOrd="0" destOrd="0" presId="urn:microsoft.com/office/officeart/2005/8/layout/process4"/>
    <dgm:cxn modelId="{5DAC116D-5DB9-4AE0-A76D-AD629F1E6EDB}" type="presParOf" srcId="{9E5FF11B-994D-4EFE-980E-33173FCF6A0B}" destId="{13B11238-32AD-4BD6-9F92-42BDF8953BB8}" srcOrd="1" destOrd="0" presId="urn:microsoft.com/office/officeart/2005/8/layout/process4"/>
    <dgm:cxn modelId="{CC513F23-380A-49A1-97A4-D6B386EE366B}" type="presParOf" srcId="{9E5FF11B-994D-4EFE-980E-33173FCF6A0B}" destId="{0A630249-B957-48E9-81C5-74939D60EC36}" srcOrd="2" destOrd="0" presId="urn:microsoft.com/office/officeart/2005/8/layout/process4"/>
    <dgm:cxn modelId="{5A02FFF8-B373-4B77-B9F9-BB849FA9FFB0}" type="presParOf" srcId="{0A630249-B957-48E9-81C5-74939D60EC36}" destId="{DE292FA6-65B6-4EDC-820D-07F467DFCD6E}" srcOrd="0" destOrd="0" presId="urn:microsoft.com/office/officeart/2005/8/layout/process4"/>
    <dgm:cxn modelId="{1DC52CCE-5DAF-4B7E-9609-5AED0123EC70}" type="presParOf" srcId="{0A630249-B957-48E9-81C5-74939D60EC36}" destId="{3CA74392-87F9-4512-81C2-7922637FB1B7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80F3B-5C24-4466-9E3C-8623D4149771}">
      <dsp:nvSpPr>
        <dsp:cNvPr id="0" name=""/>
        <dsp:cNvSpPr/>
      </dsp:nvSpPr>
      <dsp:spPr>
        <a:xfrm>
          <a:off x="1150" y="0"/>
          <a:ext cx="2990915" cy="358216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Dimensions</a:t>
          </a:r>
        </a:p>
      </dsp:txBody>
      <dsp:txXfrm>
        <a:off x="1150" y="0"/>
        <a:ext cx="2990915" cy="1074650"/>
      </dsp:txXfrm>
    </dsp:sp>
    <dsp:sp modelId="{0F7A50B1-D553-4651-84B9-98041C96E3A1}">
      <dsp:nvSpPr>
        <dsp:cNvPr id="0" name=""/>
        <dsp:cNvSpPr/>
      </dsp:nvSpPr>
      <dsp:spPr>
        <a:xfrm>
          <a:off x="302251" y="872002"/>
          <a:ext cx="2392732" cy="10800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96 000 </a:t>
          </a:r>
          <a:r>
            <a:rPr lang="fr-FR" sz="1800" b="0" kern="1200" dirty="0"/>
            <a:t>individus</a:t>
          </a:r>
        </a:p>
      </dsp:txBody>
      <dsp:txXfrm>
        <a:off x="333885" y="903636"/>
        <a:ext cx="2329464" cy="1016804"/>
      </dsp:txXfrm>
    </dsp:sp>
    <dsp:sp modelId="{A22F51CA-BC4A-4247-BED0-96D8838EB0D7}">
      <dsp:nvSpPr>
        <dsp:cNvPr id="0" name=""/>
        <dsp:cNvSpPr/>
      </dsp:nvSpPr>
      <dsp:spPr>
        <a:xfrm>
          <a:off x="302251" y="2099004"/>
          <a:ext cx="2392732" cy="10800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13 variables</a:t>
          </a:r>
        </a:p>
      </dsp:txBody>
      <dsp:txXfrm>
        <a:off x="333885" y="2130638"/>
        <a:ext cx="2329464" cy="1016804"/>
      </dsp:txXfrm>
    </dsp:sp>
    <dsp:sp modelId="{40AC17A5-7F5B-4025-B694-F0BAEC942C35}">
      <dsp:nvSpPr>
        <dsp:cNvPr id="0" name=""/>
        <dsp:cNvSpPr/>
      </dsp:nvSpPr>
      <dsp:spPr>
        <a:xfrm>
          <a:off x="3216384" y="0"/>
          <a:ext cx="2990915" cy="358216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Données temporelles</a:t>
          </a:r>
        </a:p>
      </dsp:txBody>
      <dsp:txXfrm>
        <a:off x="3216384" y="0"/>
        <a:ext cx="2990915" cy="1074650"/>
      </dsp:txXfrm>
    </dsp:sp>
    <dsp:sp modelId="{C5587FCA-37FD-4516-863E-718745026666}">
      <dsp:nvSpPr>
        <dsp:cNvPr id="0" name=""/>
        <dsp:cNvSpPr/>
      </dsp:nvSpPr>
      <dsp:spPr>
        <a:xfrm>
          <a:off x="3515475" y="1017828"/>
          <a:ext cx="2392732" cy="10800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Premier achat</a:t>
          </a:r>
        </a:p>
      </dsp:txBody>
      <dsp:txXfrm>
        <a:off x="3547109" y="1049462"/>
        <a:ext cx="2329464" cy="1016804"/>
      </dsp:txXfrm>
    </dsp:sp>
    <dsp:sp modelId="{50DD43EF-65D3-480A-A7F9-8C065C838B8B}">
      <dsp:nvSpPr>
        <dsp:cNvPr id="0" name=""/>
        <dsp:cNvSpPr/>
      </dsp:nvSpPr>
      <dsp:spPr>
        <a:xfrm>
          <a:off x="3515475" y="2264066"/>
          <a:ext cx="2392732" cy="10800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Dernier achat</a:t>
          </a:r>
        </a:p>
      </dsp:txBody>
      <dsp:txXfrm>
        <a:off x="3547109" y="2295700"/>
        <a:ext cx="2329464" cy="1016804"/>
      </dsp:txXfrm>
    </dsp:sp>
    <dsp:sp modelId="{C2782B2B-7554-4730-B49A-7C870483AED9}">
      <dsp:nvSpPr>
        <dsp:cNvPr id="0" name=""/>
        <dsp:cNvSpPr/>
      </dsp:nvSpPr>
      <dsp:spPr>
        <a:xfrm>
          <a:off x="6431618" y="0"/>
          <a:ext cx="2990915" cy="358216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Données numériques</a:t>
          </a:r>
        </a:p>
      </dsp:txBody>
      <dsp:txXfrm>
        <a:off x="6431618" y="0"/>
        <a:ext cx="2990915" cy="1074650"/>
      </dsp:txXfrm>
    </dsp:sp>
    <dsp:sp modelId="{0C88FFE7-16A1-40DE-9714-F85C3E170384}">
      <dsp:nvSpPr>
        <dsp:cNvPr id="0" name=""/>
        <dsp:cNvSpPr/>
      </dsp:nvSpPr>
      <dsp:spPr>
        <a:xfrm>
          <a:off x="6730709" y="1074956"/>
          <a:ext cx="2392732" cy="7037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Moyenne des prix des commandes</a:t>
          </a:r>
        </a:p>
      </dsp:txBody>
      <dsp:txXfrm>
        <a:off x="6751321" y="1095568"/>
        <a:ext cx="2351508" cy="662528"/>
      </dsp:txXfrm>
    </dsp:sp>
    <dsp:sp modelId="{B1F2E822-1F45-48E6-B636-F412910D9581}">
      <dsp:nvSpPr>
        <dsp:cNvPr id="0" name=""/>
        <dsp:cNvSpPr/>
      </dsp:nvSpPr>
      <dsp:spPr>
        <a:xfrm>
          <a:off x="6730709" y="1886979"/>
          <a:ext cx="2392732" cy="7037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Nombre de commandes</a:t>
          </a:r>
        </a:p>
      </dsp:txBody>
      <dsp:txXfrm>
        <a:off x="6751321" y="1907591"/>
        <a:ext cx="2351508" cy="662528"/>
      </dsp:txXfrm>
    </dsp:sp>
    <dsp:sp modelId="{5E1DB466-1F7B-47DA-9B63-C935CFC0298C}">
      <dsp:nvSpPr>
        <dsp:cNvPr id="0" name=""/>
        <dsp:cNvSpPr/>
      </dsp:nvSpPr>
      <dsp:spPr>
        <a:xfrm>
          <a:off x="6730709" y="2699001"/>
          <a:ext cx="2392732" cy="7037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Moyenne des avis clients</a:t>
          </a:r>
        </a:p>
      </dsp:txBody>
      <dsp:txXfrm>
        <a:off x="6751321" y="2719613"/>
        <a:ext cx="2351508" cy="662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A8436-9C48-4AEF-B8B8-6E6E2BC1BB91}">
      <dsp:nvSpPr>
        <dsp:cNvPr id="0" name=""/>
        <dsp:cNvSpPr/>
      </dsp:nvSpPr>
      <dsp:spPr>
        <a:xfrm>
          <a:off x="0" y="1956"/>
          <a:ext cx="48212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06958-0C7B-4A4F-B62E-7E862E952724}">
      <dsp:nvSpPr>
        <dsp:cNvPr id="0" name=""/>
        <dsp:cNvSpPr/>
      </dsp:nvSpPr>
      <dsp:spPr>
        <a:xfrm>
          <a:off x="0" y="1956"/>
          <a:ext cx="964257" cy="1334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Outliers</a:t>
          </a:r>
          <a:endParaRPr lang="fr-FR" sz="1300" kern="1200" dirty="0"/>
        </a:p>
      </dsp:txBody>
      <dsp:txXfrm>
        <a:off x="0" y="1956"/>
        <a:ext cx="964257" cy="1334653"/>
      </dsp:txXfrm>
    </dsp:sp>
    <dsp:sp modelId="{025C52CE-8452-437E-A544-F77FEF69D953}">
      <dsp:nvSpPr>
        <dsp:cNvPr id="0" name=""/>
        <dsp:cNvSpPr/>
      </dsp:nvSpPr>
      <dsp:spPr>
        <a:xfrm>
          <a:off x="1036576" y="62563"/>
          <a:ext cx="3784709" cy="1212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Les données sont cohérentes, les valeurs min et max ne sont pas aberrantes</a:t>
          </a:r>
        </a:p>
      </dsp:txBody>
      <dsp:txXfrm>
        <a:off x="1036576" y="62563"/>
        <a:ext cx="3784709" cy="1212136"/>
      </dsp:txXfrm>
    </dsp:sp>
    <dsp:sp modelId="{58E5C840-E8AC-4DAB-AE12-464D79A98BA2}">
      <dsp:nvSpPr>
        <dsp:cNvPr id="0" name=""/>
        <dsp:cNvSpPr/>
      </dsp:nvSpPr>
      <dsp:spPr>
        <a:xfrm>
          <a:off x="964257" y="1274700"/>
          <a:ext cx="38570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23B6A-4B50-4D30-951E-87E1E606AE9B}">
      <dsp:nvSpPr>
        <dsp:cNvPr id="0" name=""/>
        <dsp:cNvSpPr/>
      </dsp:nvSpPr>
      <dsp:spPr>
        <a:xfrm>
          <a:off x="0" y="1336610"/>
          <a:ext cx="48212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1AE5E-C626-47E8-88F2-ED8B0D34A06C}">
      <dsp:nvSpPr>
        <dsp:cNvPr id="0" name=""/>
        <dsp:cNvSpPr/>
      </dsp:nvSpPr>
      <dsp:spPr>
        <a:xfrm>
          <a:off x="0" y="1336610"/>
          <a:ext cx="964257" cy="1334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Doublons</a:t>
          </a:r>
        </a:p>
      </dsp:txBody>
      <dsp:txXfrm>
        <a:off x="0" y="1336610"/>
        <a:ext cx="964257" cy="1334653"/>
      </dsp:txXfrm>
    </dsp:sp>
    <dsp:sp modelId="{341B68AC-50CF-476B-B8BE-187089D12CC3}">
      <dsp:nvSpPr>
        <dsp:cNvPr id="0" name=""/>
        <dsp:cNvSpPr/>
      </dsp:nvSpPr>
      <dsp:spPr>
        <a:xfrm>
          <a:off x="1036576" y="1397217"/>
          <a:ext cx="3784709" cy="1212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Aucun doublon</a:t>
          </a:r>
        </a:p>
      </dsp:txBody>
      <dsp:txXfrm>
        <a:off x="1036576" y="1397217"/>
        <a:ext cx="3784709" cy="1212136"/>
      </dsp:txXfrm>
    </dsp:sp>
    <dsp:sp modelId="{F4711C05-D766-46ED-9A02-25013E99B8E9}">
      <dsp:nvSpPr>
        <dsp:cNvPr id="0" name=""/>
        <dsp:cNvSpPr/>
      </dsp:nvSpPr>
      <dsp:spPr>
        <a:xfrm>
          <a:off x="964257" y="2609354"/>
          <a:ext cx="38570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06FBE-DD45-4BB5-9C5B-D547CBDD03F8}">
      <dsp:nvSpPr>
        <dsp:cNvPr id="0" name=""/>
        <dsp:cNvSpPr/>
      </dsp:nvSpPr>
      <dsp:spPr>
        <a:xfrm>
          <a:off x="0" y="2671264"/>
          <a:ext cx="48212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4FA31-0550-4A09-8AFA-ACB4A943A71F}">
      <dsp:nvSpPr>
        <dsp:cNvPr id="0" name=""/>
        <dsp:cNvSpPr/>
      </dsp:nvSpPr>
      <dsp:spPr>
        <a:xfrm>
          <a:off x="0" y="2671264"/>
          <a:ext cx="964257" cy="1334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Valeurs manquantes</a:t>
          </a:r>
        </a:p>
      </dsp:txBody>
      <dsp:txXfrm>
        <a:off x="0" y="2671264"/>
        <a:ext cx="964257" cy="1334653"/>
      </dsp:txXfrm>
    </dsp:sp>
    <dsp:sp modelId="{E42DCC6F-BDAD-409C-878A-DD36477814B3}">
      <dsp:nvSpPr>
        <dsp:cNvPr id="0" name=""/>
        <dsp:cNvSpPr/>
      </dsp:nvSpPr>
      <dsp:spPr>
        <a:xfrm>
          <a:off x="1036576" y="2702284"/>
          <a:ext cx="3784709" cy="620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Prix mis à 0 </a:t>
          </a:r>
        </a:p>
      </dsp:txBody>
      <dsp:txXfrm>
        <a:off x="1036576" y="2702284"/>
        <a:ext cx="3784709" cy="620405"/>
      </dsp:txXfrm>
    </dsp:sp>
    <dsp:sp modelId="{204988F9-BC67-4339-A827-A0A7C9ACF39B}">
      <dsp:nvSpPr>
        <dsp:cNvPr id="0" name=""/>
        <dsp:cNvSpPr/>
      </dsp:nvSpPr>
      <dsp:spPr>
        <a:xfrm>
          <a:off x="964257" y="3322690"/>
          <a:ext cx="38570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587DD-B4EA-46B6-9F75-FFC4A5F5B235}">
      <dsp:nvSpPr>
        <dsp:cNvPr id="0" name=""/>
        <dsp:cNvSpPr/>
      </dsp:nvSpPr>
      <dsp:spPr>
        <a:xfrm>
          <a:off x="1036576" y="3353710"/>
          <a:ext cx="3784709" cy="620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Note commentaire prix égal à la médiane</a:t>
          </a:r>
        </a:p>
      </dsp:txBody>
      <dsp:txXfrm>
        <a:off x="1036576" y="3353710"/>
        <a:ext cx="3784709" cy="620405"/>
      </dsp:txXfrm>
    </dsp:sp>
    <dsp:sp modelId="{F79114DA-6F22-4965-8776-C5FF419C0700}">
      <dsp:nvSpPr>
        <dsp:cNvPr id="0" name=""/>
        <dsp:cNvSpPr/>
      </dsp:nvSpPr>
      <dsp:spPr>
        <a:xfrm>
          <a:off x="964257" y="3974115"/>
          <a:ext cx="38570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23B6A-4B50-4D30-951E-87E1E606AE9B}">
      <dsp:nvSpPr>
        <dsp:cNvPr id="0" name=""/>
        <dsp:cNvSpPr/>
      </dsp:nvSpPr>
      <dsp:spPr>
        <a:xfrm>
          <a:off x="0" y="1956"/>
          <a:ext cx="95158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1AE5E-C626-47E8-88F2-ED8B0D34A06C}">
      <dsp:nvSpPr>
        <dsp:cNvPr id="0" name=""/>
        <dsp:cNvSpPr/>
      </dsp:nvSpPr>
      <dsp:spPr>
        <a:xfrm>
          <a:off x="0" y="1956"/>
          <a:ext cx="3164602" cy="1334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Sélection des variables</a:t>
          </a:r>
        </a:p>
      </dsp:txBody>
      <dsp:txXfrm>
        <a:off x="0" y="1956"/>
        <a:ext cx="3164602" cy="1334653"/>
      </dsp:txXfrm>
    </dsp:sp>
    <dsp:sp modelId="{341B68AC-50CF-476B-B8BE-187089D12CC3}">
      <dsp:nvSpPr>
        <dsp:cNvPr id="0" name=""/>
        <dsp:cNvSpPr/>
      </dsp:nvSpPr>
      <dsp:spPr>
        <a:xfrm>
          <a:off x="3283503" y="62563"/>
          <a:ext cx="6222510" cy="1212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1</a:t>
          </a:r>
          <a:r>
            <a:rPr lang="fr-FR" sz="2000" kern="1200" baseline="30000" dirty="0"/>
            <a:t>er</a:t>
          </a:r>
          <a:r>
            <a:rPr lang="fr-FR" sz="2000" kern="1200" dirty="0"/>
            <a:t> temps : RFM classique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2</a:t>
          </a:r>
          <a:r>
            <a:rPr lang="fr-FR" sz="2000" kern="1200" baseline="30000" dirty="0"/>
            <a:t>ème</a:t>
          </a:r>
          <a:r>
            <a:rPr lang="fr-FR" sz="2000" kern="1200" dirty="0"/>
            <a:t> temps : RFM + H</a:t>
          </a:r>
        </a:p>
      </dsp:txBody>
      <dsp:txXfrm>
        <a:off x="3283503" y="62563"/>
        <a:ext cx="6222510" cy="1212136"/>
      </dsp:txXfrm>
    </dsp:sp>
    <dsp:sp modelId="{F4711C05-D766-46ED-9A02-25013E99B8E9}">
      <dsp:nvSpPr>
        <dsp:cNvPr id="0" name=""/>
        <dsp:cNvSpPr/>
      </dsp:nvSpPr>
      <dsp:spPr>
        <a:xfrm>
          <a:off x="3164602" y="1274700"/>
          <a:ext cx="63414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06FBE-DD45-4BB5-9C5B-D547CBDD03F8}">
      <dsp:nvSpPr>
        <dsp:cNvPr id="0" name=""/>
        <dsp:cNvSpPr/>
      </dsp:nvSpPr>
      <dsp:spPr>
        <a:xfrm>
          <a:off x="0" y="1336610"/>
          <a:ext cx="95158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4FA31-0550-4A09-8AFA-ACB4A943A71F}">
      <dsp:nvSpPr>
        <dsp:cNvPr id="0" name=""/>
        <dsp:cNvSpPr/>
      </dsp:nvSpPr>
      <dsp:spPr>
        <a:xfrm>
          <a:off x="0" y="1336610"/>
          <a:ext cx="2899341" cy="1334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Définition d’un score métier</a:t>
          </a:r>
        </a:p>
      </dsp:txBody>
      <dsp:txXfrm>
        <a:off x="0" y="1336610"/>
        <a:ext cx="2899341" cy="1334653"/>
      </dsp:txXfrm>
    </dsp:sp>
    <dsp:sp modelId="{DFCB9696-F057-4F41-8A45-8072632888D2}">
      <dsp:nvSpPr>
        <dsp:cNvPr id="0" name=""/>
        <dsp:cNvSpPr/>
      </dsp:nvSpPr>
      <dsp:spPr>
        <a:xfrm>
          <a:off x="3023400" y="1397217"/>
          <a:ext cx="6492420" cy="1212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Score </a:t>
          </a:r>
          <a:r>
            <a:rPr lang="fr-FR" sz="2000" kern="1200"/>
            <a:t>attribué pour chaque feature de </a:t>
          </a:r>
          <a:r>
            <a:rPr lang="fr-FR" sz="2000" kern="1200" dirty="0"/>
            <a:t>0 à 5 en fonction des besoins métier</a:t>
          </a:r>
        </a:p>
      </dsp:txBody>
      <dsp:txXfrm>
        <a:off x="3023400" y="1397217"/>
        <a:ext cx="6492420" cy="1212136"/>
      </dsp:txXfrm>
    </dsp:sp>
    <dsp:sp modelId="{6267807E-5E3C-4F6E-AB95-C6626E181155}">
      <dsp:nvSpPr>
        <dsp:cNvPr id="0" name=""/>
        <dsp:cNvSpPr/>
      </dsp:nvSpPr>
      <dsp:spPr>
        <a:xfrm>
          <a:off x="2899341" y="2609354"/>
          <a:ext cx="66164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83296-CEB2-4029-ABCA-DE5F6DD8CCE3}">
      <dsp:nvSpPr>
        <dsp:cNvPr id="0" name=""/>
        <dsp:cNvSpPr/>
      </dsp:nvSpPr>
      <dsp:spPr>
        <a:xfrm>
          <a:off x="0" y="2671264"/>
          <a:ext cx="95158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37E8A-CE15-4217-BE2B-CB6B5D758A0C}">
      <dsp:nvSpPr>
        <dsp:cNvPr id="0" name=""/>
        <dsp:cNvSpPr/>
      </dsp:nvSpPr>
      <dsp:spPr>
        <a:xfrm>
          <a:off x="0" y="2671264"/>
          <a:ext cx="2823894" cy="1334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Visualisation des résultats</a:t>
          </a:r>
        </a:p>
      </dsp:txBody>
      <dsp:txXfrm>
        <a:off x="0" y="2671264"/>
        <a:ext cx="2823894" cy="1334653"/>
      </dsp:txXfrm>
    </dsp:sp>
    <dsp:sp modelId="{E42DCC6F-BDAD-409C-878A-DD36477814B3}">
      <dsp:nvSpPr>
        <dsp:cNvPr id="0" name=""/>
        <dsp:cNvSpPr/>
      </dsp:nvSpPr>
      <dsp:spPr>
        <a:xfrm>
          <a:off x="2949347" y="2731871"/>
          <a:ext cx="6565368" cy="1212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Moyenne des </a:t>
          </a:r>
          <a:r>
            <a:rPr lang="fr-FR" sz="2000" kern="1200" dirty="0" err="1"/>
            <a:t>features</a:t>
          </a:r>
          <a:r>
            <a:rPr lang="fr-FR" sz="2000" kern="1200" dirty="0"/>
            <a:t> par clusters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Silhouette score</a:t>
          </a:r>
        </a:p>
      </dsp:txBody>
      <dsp:txXfrm>
        <a:off x="2949347" y="2731871"/>
        <a:ext cx="6565368" cy="1212136"/>
      </dsp:txXfrm>
    </dsp:sp>
    <dsp:sp modelId="{204988F9-BC67-4339-A827-A0A7C9ACF39B}">
      <dsp:nvSpPr>
        <dsp:cNvPr id="0" name=""/>
        <dsp:cNvSpPr/>
      </dsp:nvSpPr>
      <dsp:spPr>
        <a:xfrm>
          <a:off x="2823894" y="3944007"/>
          <a:ext cx="66908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F73BE-8250-4323-BBD8-1AA67C032B8C}">
      <dsp:nvSpPr>
        <dsp:cNvPr id="0" name=""/>
        <dsp:cNvSpPr/>
      </dsp:nvSpPr>
      <dsp:spPr>
        <a:xfrm>
          <a:off x="0" y="3141882"/>
          <a:ext cx="4840140" cy="515452"/>
        </a:xfrm>
        <a:prstGeom prst="rect">
          <a:avLst/>
        </a:prstGeom>
        <a:solidFill>
          <a:srgbClr val="FFD2A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4 – Les champions</a:t>
          </a:r>
        </a:p>
      </dsp:txBody>
      <dsp:txXfrm>
        <a:off x="0" y="3141882"/>
        <a:ext cx="4840140" cy="278344"/>
      </dsp:txXfrm>
    </dsp:sp>
    <dsp:sp modelId="{D8F5DFE1-60CC-4E5F-94B8-EC45388978D4}">
      <dsp:nvSpPr>
        <dsp:cNvPr id="0" name=""/>
        <dsp:cNvSpPr/>
      </dsp:nvSpPr>
      <dsp:spPr>
        <a:xfrm>
          <a:off x="0" y="3409917"/>
          <a:ext cx="2420070" cy="2371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Achat élevé, satisfait, récent, fréquent</a:t>
          </a:r>
          <a:endParaRPr lang="fr-FR" sz="900" kern="1200" dirty="0"/>
        </a:p>
      </dsp:txBody>
      <dsp:txXfrm>
        <a:off x="0" y="3409917"/>
        <a:ext cx="2420070" cy="237107"/>
      </dsp:txXfrm>
    </dsp:sp>
    <dsp:sp modelId="{869029D8-1684-48D3-9FCB-0F74E5D0E1D8}">
      <dsp:nvSpPr>
        <dsp:cNvPr id="0" name=""/>
        <dsp:cNvSpPr/>
      </dsp:nvSpPr>
      <dsp:spPr>
        <a:xfrm>
          <a:off x="2420070" y="3409917"/>
          <a:ext cx="2420070" cy="2371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Proposer une système de fidélisation</a:t>
          </a:r>
        </a:p>
      </dsp:txBody>
      <dsp:txXfrm>
        <a:off x="2420070" y="3409917"/>
        <a:ext cx="2420070" cy="237107"/>
      </dsp:txXfrm>
    </dsp:sp>
    <dsp:sp modelId="{E0753D64-0FC8-4BE2-9D8F-05B96EEFEF3F}">
      <dsp:nvSpPr>
        <dsp:cNvPr id="0" name=""/>
        <dsp:cNvSpPr/>
      </dsp:nvSpPr>
      <dsp:spPr>
        <a:xfrm rot="10800000">
          <a:off x="0" y="2356849"/>
          <a:ext cx="4840140" cy="792765"/>
        </a:xfrm>
        <a:prstGeom prst="upArrowCallout">
          <a:avLst/>
        </a:prstGeom>
        <a:solidFill>
          <a:srgbClr val="DAB9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3 – Les clients oubliés</a:t>
          </a:r>
        </a:p>
      </dsp:txBody>
      <dsp:txXfrm rot="-10800000">
        <a:off x="0" y="2356849"/>
        <a:ext cx="4840140" cy="278260"/>
      </dsp:txXfrm>
    </dsp:sp>
    <dsp:sp modelId="{1F749F07-DDD5-4F63-96AB-BD75014AC267}">
      <dsp:nvSpPr>
        <dsp:cNvPr id="0" name=""/>
        <dsp:cNvSpPr/>
      </dsp:nvSpPr>
      <dsp:spPr>
        <a:xfrm>
          <a:off x="0" y="2635110"/>
          <a:ext cx="2420070" cy="2370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Achat élevé, satisfait, récent, fréquent</a:t>
          </a:r>
          <a:endParaRPr lang="fr-FR" sz="900" kern="1200" dirty="0"/>
        </a:p>
      </dsp:txBody>
      <dsp:txXfrm>
        <a:off x="0" y="2635110"/>
        <a:ext cx="2420070" cy="237036"/>
      </dsp:txXfrm>
    </dsp:sp>
    <dsp:sp modelId="{DC922405-6E6A-4DF3-998C-5781E7476366}">
      <dsp:nvSpPr>
        <dsp:cNvPr id="0" name=""/>
        <dsp:cNvSpPr/>
      </dsp:nvSpPr>
      <dsp:spPr>
        <a:xfrm>
          <a:off x="2420070" y="2635110"/>
          <a:ext cx="2420070" cy="2370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 relancer</a:t>
          </a:r>
        </a:p>
      </dsp:txBody>
      <dsp:txXfrm>
        <a:off x="2420070" y="2635110"/>
        <a:ext cx="2420070" cy="237036"/>
      </dsp:txXfrm>
    </dsp:sp>
    <dsp:sp modelId="{35EE8A83-B353-4EEF-B954-1AA17C53714E}">
      <dsp:nvSpPr>
        <dsp:cNvPr id="0" name=""/>
        <dsp:cNvSpPr/>
      </dsp:nvSpPr>
      <dsp:spPr>
        <a:xfrm rot="10800000">
          <a:off x="0" y="1571815"/>
          <a:ext cx="4840140" cy="792765"/>
        </a:xfrm>
        <a:prstGeom prst="upArrowCallout">
          <a:avLst/>
        </a:prstGeom>
        <a:solidFill>
          <a:srgbClr val="5FDF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2 – Les clients en déroute</a:t>
          </a:r>
        </a:p>
      </dsp:txBody>
      <dsp:txXfrm rot="-10800000">
        <a:off x="0" y="1571815"/>
        <a:ext cx="4840140" cy="278260"/>
      </dsp:txXfrm>
    </dsp:sp>
    <dsp:sp modelId="{95737C42-E051-4DB0-9307-1CCAAD06F707}">
      <dsp:nvSpPr>
        <dsp:cNvPr id="0" name=""/>
        <dsp:cNvSpPr/>
      </dsp:nvSpPr>
      <dsp:spPr>
        <a:xfrm>
          <a:off x="0" y="1850076"/>
          <a:ext cx="2420070" cy="2370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Mécontents</a:t>
          </a:r>
          <a:endParaRPr lang="fr-FR" sz="900" kern="1200" dirty="0"/>
        </a:p>
      </dsp:txBody>
      <dsp:txXfrm>
        <a:off x="0" y="1850076"/>
        <a:ext cx="2420070" cy="237036"/>
      </dsp:txXfrm>
    </dsp:sp>
    <dsp:sp modelId="{42F30A98-F6F0-4A9A-829A-2509CD38AF79}">
      <dsp:nvSpPr>
        <dsp:cNvPr id="0" name=""/>
        <dsp:cNvSpPr/>
      </dsp:nvSpPr>
      <dsp:spPr>
        <a:xfrm>
          <a:off x="2420070" y="1850076"/>
          <a:ext cx="2420070" cy="2370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Analyser les </a:t>
          </a:r>
          <a:r>
            <a:rPr lang="fr-FR" sz="900" kern="1200" dirty="0" err="1"/>
            <a:t>reviews</a:t>
          </a:r>
          <a:r>
            <a:rPr lang="fr-FR" sz="900" kern="1200" dirty="0"/>
            <a:t> + geste commercial</a:t>
          </a:r>
        </a:p>
      </dsp:txBody>
      <dsp:txXfrm>
        <a:off x="2420070" y="1850076"/>
        <a:ext cx="2420070" cy="237036"/>
      </dsp:txXfrm>
    </dsp:sp>
    <dsp:sp modelId="{E0E609CB-C95A-4E0B-BED7-23626D74C91A}">
      <dsp:nvSpPr>
        <dsp:cNvPr id="0" name=""/>
        <dsp:cNvSpPr/>
      </dsp:nvSpPr>
      <dsp:spPr>
        <a:xfrm rot="10800000">
          <a:off x="0" y="786782"/>
          <a:ext cx="4840140" cy="792765"/>
        </a:xfrm>
        <a:prstGeom prst="upArrowCallout">
          <a:avLst/>
        </a:prstGeom>
        <a:solidFill>
          <a:srgbClr val="F69E8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1 – Les </a:t>
          </a:r>
          <a:r>
            <a:rPr lang="fr-FR" sz="900" kern="1200" dirty="0" err="1"/>
            <a:t>monoacheteurs</a:t>
          </a:r>
          <a:r>
            <a:rPr lang="fr-FR" sz="900" kern="1200" dirty="0"/>
            <a:t> avec une bonne expérience</a:t>
          </a:r>
        </a:p>
      </dsp:txBody>
      <dsp:txXfrm rot="-10800000">
        <a:off x="0" y="786782"/>
        <a:ext cx="4840140" cy="278260"/>
      </dsp:txXfrm>
    </dsp:sp>
    <dsp:sp modelId="{38E4453C-861A-40B9-A8BC-A471938F890F}">
      <dsp:nvSpPr>
        <dsp:cNvPr id="0" name=""/>
        <dsp:cNvSpPr/>
      </dsp:nvSpPr>
      <dsp:spPr>
        <a:xfrm>
          <a:off x="0" y="1065043"/>
          <a:ext cx="2420070" cy="2370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Achat faible, satisfait, récent, fréquence faible</a:t>
          </a:r>
          <a:endParaRPr lang="fr-FR" sz="900" kern="1200" dirty="0"/>
        </a:p>
      </dsp:txBody>
      <dsp:txXfrm>
        <a:off x="0" y="1065043"/>
        <a:ext cx="2420070" cy="237036"/>
      </dsp:txXfrm>
    </dsp:sp>
    <dsp:sp modelId="{038D37E8-20CE-4FFF-8F7B-E270D8A8CD5B}">
      <dsp:nvSpPr>
        <dsp:cNvPr id="0" name=""/>
        <dsp:cNvSpPr/>
      </dsp:nvSpPr>
      <dsp:spPr>
        <a:xfrm>
          <a:off x="2420070" y="1065043"/>
          <a:ext cx="2420070" cy="2370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Proposer des réductions sur produits vie quotidienne</a:t>
          </a:r>
        </a:p>
      </dsp:txBody>
      <dsp:txXfrm>
        <a:off x="2420070" y="1065043"/>
        <a:ext cx="2420070" cy="237036"/>
      </dsp:txXfrm>
    </dsp:sp>
    <dsp:sp modelId="{13B11238-32AD-4BD6-9F92-42BDF8953BB8}">
      <dsp:nvSpPr>
        <dsp:cNvPr id="0" name=""/>
        <dsp:cNvSpPr/>
      </dsp:nvSpPr>
      <dsp:spPr>
        <a:xfrm rot="10800000">
          <a:off x="0" y="1749"/>
          <a:ext cx="4840140" cy="79276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0 – Les potentiels clients d’intérêts</a:t>
          </a:r>
        </a:p>
      </dsp:txBody>
      <dsp:txXfrm rot="-10800000">
        <a:off x="0" y="1749"/>
        <a:ext cx="4840140" cy="278260"/>
      </dsp:txXfrm>
    </dsp:sp>
    <dsp:sp modelId="{DE292FA6-65B6-4EDC-820D-07F467DFCD6E}">
      <dsp:nvSpPr>
        <dsp:cNvPr id="0" name=""/>
        <dsp:cNvSpPr/>
      </dsp:nvSpPr>
      <dsp:spPr>
        <a:xfrm>
          <a:off x="0" y="280009"/>
          <a:ext cx="2420070" cy="2370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Achat élevé, satisfait, récent, fréquence faible</a:t>
          </a:r>
          <a:endParaRPr lang="fr-FR" sz="900" kern="1200" dirty="0"/>
        </a:p>
      </dsp:txBody>
      <dsp:txXfrm>
        <a:off x="0" y="280009"/>
        <a:ext cx="2420070" cy="237036"/>
      </dsp:txXfrm>
    </dsp:sp>
    <dsp:sp modelId="{3CA74392-87F9-4512-81C2-7922637FB1B7}">
      <dsp:nvSpPr>
        <dsp:cNvPr id="0" name=""/>
        <dsp:cNvSpPr/>
      </dsp:nvSpPr>
      <dsp:spPr>
        <a:xfrm>
          <a:off x="2420070" y="280009"/>
          <a:ext cx="2420070" cy="2370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Proposer des réductions sur produits cher</a:t>
          </a:r>
        </a:p>
      </dsp:txBody>
      <dsp:txXfrm>
        <a:off x="2420070" y="280009"/>
        <a:ext cx="2420070" cy="237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3CD5213-F3E0-4FF8-914A-4676CD1919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F1D36AF-A4CC-4633-B8B3-6944B0EF88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90126-3A4A-4BFC-B595-3810DCC3C247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20311C-1EF7-4DB2-AE5D-AE54BE3A6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1932D5-91E5-4EDB-A08E-539FE08AF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32ACD-327D-48FD-88FD-4ADC23782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39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5E9A3-D9EC-4CBF-9F14-8889B015B8AC}" type="datetimeFigureOut">
              <a:rPr lang="fr-FR" smtClean="0"/>
              <a:t>20/06/2024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D346B-34AE-4441-B895-4B3AE1B52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95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456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52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00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C819-915D-4619-A661-CB9EE54F6C61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762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DD66-6DA8-47CC-BD1A-97969B57E588}" type="datetime1">
              <a:rPr lang="fr-FR" smtClean="0"/>
              <a:t>20/06/2024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31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E067-1C5E-4F53-B35C-974D514234FB}" type="datetime1">
              <a:rPr lang="fr-FR" smtClean="0"/>
              <a:t>20/06/2024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5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E792-D0ED-4D55-B23C-3F8400A76CE8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6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D29-4C63-484F-8992-CD7564FDB187}" type="datetime1">
              <a:rPr lang="fr-FR" smtClean="0"/>
              <a:t>20/06/2024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41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B54-07D9-4624-ADCF-6F335038D323}" type="datetime1">
              <a:rPr lang="fr-FR" smtClean="0"/>
              <a:t>20/06/2024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3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E771-81E0-45CA-8D20-9E0B03FD4415}" type="datetime1">
              <a:rPr lang="fr-FR" smtClean="0"/>
              <a:t>20/06/2024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63472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4178-006A-4DF3-BAF6-CDBD4595B4B5}" type="datetime1">
              <a:rPr lang="fr-FR" smtClean="0"/>
              <a:t>20/06/2024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3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3FE4-ADA1-4409-BD29-0A851519B326}" type="datetime1">
              <a:rPr lang="fr-FR" smtClean="0"/>
              <a:t>20/06/2024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15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3DFB-C90D-4BF1-92BB-C99FA832AACE}" type="datetime1">
              <a:rPr lang="fr-FR" smtClean="0"/>
              <a:t>20/06/2024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58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414B-4DD0-43C0-BBFC-1665BDD09B3C}" type="datetime1">
              <a:rPr lang="fr-FR" smtClean="0"/>
              <a:t>20/06/2024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79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BE771-81E0-45CA-8D20-9E0B03FD4415}" type="datetime1">
              <a:rPr lang="fr-FR" smtClean="0"/>
              <a:t>20/06/2024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33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4.sv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5.png"/><Relationship Id="rId9" Type="http://schemas.microsoft.com/office/2007/relationships/diagramDrawing" Target="../diagrams/drawing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6F1D930-E7DA-4190-859F-D3DEFE1698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/>
                </a:solidFill>
              </a:rPr>
              <a:t>P4 : Réalisation d’un modèle de clustering – Segmentation des clients pour OLIST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34FD4E38-7006-402A-B15F-93D73EB5F8C7}"/>
              </a:ext>
            </a:extLst>
          </p:cNvPr>
          <p:cNvSpPr txBox="1">
            <a:spLocks/>
          </p:cNvSpPr>
          <p:nvPr/>
        </p:nvSpPr>
        <p:spPr>
          <a:xfrm>
            <a:off x="848805" y="5284666"/>
            <a:ext cx="4310406" cy="933254"/>
          </a:xfrm>
          <a:prstGeom prst="rect">
            <a:avLst/>
          </a:prstGeom>
          <a:solidFill>
            <a:schemeClr val="accent2"/>
          </a:solidFill>
          <a:ln w="3810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dirty="0">
                <a:solidFill>
                  <a:schemeClr val="bg1"/>
                </a:solidFill>
              </a:rPr>
              <a:t>Auteur : COMAS Christophe</a:t>
            </a:r>
          </a:p>
          <a:p>
            <a:pPr algn="l"/>
            <a:r>
              <a:rPr lang="fr-FR" sz="1800" dirty="0">
                <a:solidFill>
                  <a:schemeClr val="bg1"/>
                </a:solidFill>
              </a:rPr>
              <a:t>MENTOR : Ahmadou Ndiaye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3B61309-D64C-427E-861B-50003C5DC47F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691DD65E-E4B5-4E5D-8F7B-AE35A5872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13" y="1615381"/>
            <a:ext cx="5816776" cy="2929840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81C60AC0-7499-470C-A70F-0BAE36A61BA1}"/>
              </a:ext>
            </a:extLst>
          </p:cNvPr>
          <p:cNvGrpSpPr/>
          <p:nvPr/>
        </p:nvGrpSpPr>
        <p:grpSpPr>
          <a:xfrm>
            <a:off x="6156489" y="2238784"/>
            <a:ext cx="5505253" cy="2380431"/>
            <a:chOff x="5759777" y="1279463"/>
            <a:chExt cx="6940877" cy="3179415"/>
          </a:xfrm>
        </p:grpSpPr>
        <p:pic>
          <p:nvPicPr>
            <p:cNvPr id="1026" name="Picture 2" descr="segmentation client">
              <a:extLst>
                <a:ext uri="{FF2B5EF4-FFF2-40B4-BE49-F238E27FC236}">
                  <a16:creationId xmlns:a16="http://schemas.microsoft.com/office/drawing/2014/main" id="{86BEFDD5-302E-4E06-918B-B3EEE0E216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743"/>
            <a:stretch/>
          </p:blipFill>
          <p:spPr bwMode="auto">
            <a:xfrm>
              <a:off x="5893716" y="1279463"/>
              <a:ext cx="6806938" cy="317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A11DAC0D-86F7-46A5-8202-464712CCBFBF}"/>
                </a:ext>
              </a:extLst>
            </p:cNvPr>
            <p:cNvSpPr/>
            <p:nvPr/>
          </p:nvSpPr>
          <p:spPr>
            <a:xfrm>
              <a:off x="5759777" y="3551013"/>
              <a:ext cx="2149311" cy="65828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9825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10</a:t>
            </a:fld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096AB4B-7FDA-4321-A78C-58DD2D2743A9}"/>
              </a:ext>
            </a:extLst>
          </p:cNvPr>
          <p:cNvGrpSpPr/>
          <p:nvPr/>
        </p:nvGrpSpPr>
        <p:grpSpPr>
          <a:xfrm>
            <a:off x="-11151" y="0"/>
            <a:ext cx="12203151" cy="933254"/>
            <a:chOff x="-11151" y="0"/>
            <a:chExt cx="12203151" cy="933254"/>
          </a:xfrm>
        </p:grpSpPr>
        <p:sp>
          <p:nvSpPr>
            <p:cNvPr id="10" name="Titre 1">
              <a:extLst>
                <a:ext uri="{FF2B5EF4-FFF2-40B4-BE49-F238E27FC236}">
                  <a16:creationId xmlns:a16="http://schemas.microsoft.com/office/drawing/2014/main" id="{99DD27EF-83E8-4157-81A4-D1AA994CB21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3254"/>
            </a:xfrm>
            <a:prstGeom prst="rect">
              <a:avLst/>
            </a:prstGeom>
            <a:solidFill>
              <a:schemeClr val="accent2"/>
            </a:solidFill>
            <a:ln w="31750" cap="sq">
              <a:noFill/>
              <a:miter lim="800000"/>
            </a:ln>
          </p:spPr>
          <p:txBody>
            <a:bodyPr vert="horz" lIns="182880" tIns="182880" rIns="182880" bIns="182880" rtlCol="0" anchor="ctr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fr-FR" dirty="0">
                  <a:solidFill>
                    <a:schemeClr val="bg1"/>
                  </a:solidFill>
                </a:rPr>
                <a:t>		Traitement des données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CBA396D0-C5F6-4E78-83FA-D4CF0572CA00}"/>
                </a:ext>
              </a:extLst>
            </p:cNvPr>
            <p:cNvCxnSpPr/>
            <p:nvPr/>
          </p:nvCxnSpPr>
          <p:spPr>
            <a:xfrm>
              <a:off x="-11151" y="805861"/>
              <a:ext cx="121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D721A0D7-204F-4E70-8F84-6838E24A1D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1870052"/>
              </p:ext>
            </p:extLst>
          </p:nvPr>
        </p:nvGraphicFramePr>
        <p:xfrm>
          <a:off x="1023333" y="1611723"/>
          <a:ext cx="4821286" cy="400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age 12">
            <a:extLst>
              <a:ext uri="{FF2B5EF4-FFF2-40B4-BE49-F238E27FC236}">
                <a16:creationId xmlns:a16="http://schemas.microsoft.com/office/drawing/2014/main" id="{48149A1F-7137-4956-AAD8-9C27EB2157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913" y="1022678"/>
            <a:ext cx="4809754" cy="3959360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8F8BEA2C-AAFA-4E6A-8F1F-4682836594B8}"/>
              </a:ext>
            </a:extLst>
          </p:cNvPr>
          <p:cNvSpPr/>
          <p:nvPr/>
        </p:nvSpPr>
        <p:spPr>
          <a:xfrm rot="5400000" flipV="1">
            <a:off x="7026578" y="4048493"/>
            <a:ext cx="1746315" cy="50733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5DE4CD-B715-4C97-8CF3-EB61B12745C9}"/>
              </a:ext>
            </a:extLst>
          </p:cNvPr>
          <p:cNvSpPr txBox="1"/>
          <p:nvPr/>
        </p:nvSpPr>
        <p:spPr>
          <a:xfrm>
            <a:off x="6970751" y="5283931"/>
            <a:ext cx="3285612" cy="959048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Prix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problème / mauvais score</a:t>
            </a:r>
          </a:p>
        </p:txBody>
      </p:sp>
    </p:spTree>
    <p:extLst>
      <p:ext uri="{BB962C8B-B14F-4D97-AF65-F5344CB8AC3E}">
        <p14:creationId xmlns:p14="http://schemas.microsoft.com/office/powerpoint/2010/main" val="253309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11</a:t>
            </a:fld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096AB4B-7FDA-4321-A78C-58DD2D2743A9}"/>
              </a:ext>
            </a:extLst>
          </p:cNvPr>
          <p:cNvGrpSpPr/>
          <p:nvPr/>
        </p:nvGrpSpPr>
        <p:grpSpPr>
          <a:xfrm>
            <a:off x="-11151" y="0"/>
            <a:ext cx="12203151" cy="933254"/>
            <a:chOff x="-11151" y="0"/>
            <a:chExt cx="12203151" cy="933254"/>
          </a:xfrm>
        </p:grpSpPr>
        <p:sp>
          <p:nvSpPr>
            <p:cNvPr id="10" name="Titre 1">
              <a:extLst>
                <a:ext uri="{FF2B5EF4-FFF2-40B4-BE49-F238E27FC236}">
                  <a16:creationId xmlns:a16="http://schemas.microsoft.com/office/drawing/2014/main" id="{99DD27EF-83E8-4157-81A4-D1AA994CB21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3254"/>
            </a:xfrm>
            <a:prstGeom prst="rect">
              <a:avLst/>
            </a:prstGeom>
            <a:solidFill>
              <a:schemeClr val="accent2"/>
            </a:solidFill>
            <a:ln w="31750" cap="sq">
              <a:noFill/>
              <a:miter lim="800000"/>
            </a:ln>
          </p:spPr>
          <p:txBody>
            <a:bodyPr vert="horz" lIns="182880" tIns="182880" rIns="182880" bIns="182880" rtlCol="0" anchor="ctr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fr-FR" dirty="0">
                  <a:solidFill>
                    <a:schemeClr val="bg1"/>
                  </a:solidFill>
                </a:rPr>
                <a:t>		Méthodologie des essais du clustering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CBA396D0-C5F6-4E78-83FA-D4CF0572CA00}"/>
                </a:ext>
              </a:extLst>
            </p:cNvPr>
            <p:cNvCxnSpPr/>
            <p:nvPr/>
          </p:nvCxnSpPr>
          <p:spPr>
            <a:xfrm>
              <a:off x="-11151" y="805861"/>
              <a:ext cx="121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AEE02D04-66F0-404A-AE0F-6A428FBBDAD9}"/>
              </a:ext>
            </a:extLst>
          </p:cNvPr>
          <p:cNvGrpSpPr/>
          <p:nvPr/>
        </p:nvGrpSpPr>
        <p:grpSpPr>
          <a:xfrm>
            <a:off x="2550026" y="2049646"/>
            <a:ext cx="6778312" cy="2758708"/>
            <a:chOff x="2125820" y="2265448"/>
            <a:chExt cx="6778312" cy="2758708"/>
          </a:xfrm>
        </p:grpSpPr>
        <p:sp>
          <p:nvSpPr>
            <p:cNvPr id="8" name="Flèche : droite 7">
              <a:extLst>
                <a:ext uri="{FF2B5EF4-FFF2-40B4-BE49-F238E27FC236}">
                  <a16:creationId xmlns:a16="http://schemas.microsoft.com/office/drawing/2014/main" id="{7710F76F-86AA-4D8D-9669-5514F60B66F9}"/>
                </a:ext>
              </a:extLst>
            </p:cNvPr>
            <p:cNvSpPr/>
            <p:nvPr/>
          </p:nvSpPr>
          <p:spPr>
            <a:xfrm>
              <a:off x="2125820" y="2265448"/>
              <a:ext cx="6778312" cy="2758708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C5AD7ED5-C4EA-492D-96C5-4F94099F7EA8}"/>
                </a:ext>
              </a:extLst>
            </p:cNvPr>
            <p:cNvSpPr/>
            <p:nvPr/>
          </p:nvSpPr>
          <p:spPr>
            <a:xfrm>
              <a:off x="2366128" y="3093060"/>
              <a:ext cx="1713823" cy="1103483"/>
            </a:xfrm>
            <a:custGeom>
              <a:avLst/>
              <a:gdLst>
                <a:gd name="connsiteX0" fmla="*/ 0 w 2549589"/>
                <a:gd name="connsiteY0" fmla="*/ 183918 h 1103483"/>
                <a:gd name="connsiteX1" fmla="*/ 183918 w 2549589"/>
                <a:gd name="connsiteY1" fmla="*/ 0 h 1103483"/>
                <a:gd name="connsiteX2" fmla="*/ 2365671 w 2549589"/>
                <a:gd name="connsiteY2" fmla="*/ 0 h 1103483"/>
                <a:gd name="connsiteX3" fmla="*/ 2549589 w 2549589"/>
                <a:gd name="connsiteY3" fmla="*/ 183918 h 1103483"/>
                <a:gd name="connsiteX4" fmla="*/ 2549589 w 2549589"/>
                <a:gd name="connsiteY4" fmla="*/ 919565 h 1103483"/>
                <a:gd name="connsiteX5" fmla="*/ 2365671 w 2549589"/>
                <a:gd name="connsiteY5" fmla="*/ 1103483 h 1103483"/>
                <a:gd name="connsiteX6" fmla="*/ 183918 w 2549589"/>
                <a:gd name="connsiteY6" fmla="*/ 1103483 h 1103483"/>
                <a:gd name="connsiteX7" fmla="*/ 0 w 2549589"/>
                <a:gd name="connsiteY7" fmla="*/ 919565 h 1103483"/>
                <a:gd name="connsiteX8" fmla="*/ 0 w 2549589"/>
                <a:gd name="connsiteY8" fmla="*/ 183918 h 110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9589" h="1103483">
                  <a:moveTo>
                    <a:pt x="0" y="183918"/>
                  </a:moveTo>
                  <a:cubicBezTo>
                    <a:pt x="0" y="82343"/>
                    <a:pt x="82343" y="0"/>
                    <a:pt x="183918" y="0"/>
                  </a:cubicBezTo>
                  <a:lnTo>
                    <a:pt x="2365671" y="0"/>
                  </a:lnTo>
                  <a:cubicBezTo>
                    <a:pt x="2467246" y="0"/>
                    <a:pt x="2549589" y="82343"/>
                    <a:pt x="2549589" y="183918"/>
                  </a:cubicBezTo>
                  <a:lnTo>
                    <a:pt x="2549589" y="919565"/>
                  </a:lnTo>
                  <a:cubicBezTo>
                    <a:pt x="2549589" y="1021140"/>
                    <a:pt x="2467246" y="1103483"/>
                    <a:pt x="2365671" y="1103483"/>
                  </a:cubicBezTo>
                  <a:lnTo>
                    <a:pt x="183918" y="1103483"/>
                  </a:lnTo>
                  <a:cubicBezTo>
                    <a:pt x="82343" y="1103483"/>
                    <a:pt x="0" y="1021140"/>
                    <a:pt x="0" y="919565"/>
                  </a:cubicBezTo>
                  <a:lnTo>
                    <a:pt x="0" y="1839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548" tIns="160548" rIns="160548" bIns="160548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KMEANS</a:t>
              </a:r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07419928-2A82-479A-9AF2-AD719EAF794C}"/>
                </a:ext>
              </a:extLst>
            </p:cNvPr>
            <p:cNvSpPr/>
            <p:nvPr/>
          </p:nvSpPr>
          <p:spPr>
            <a:xfrm>
              <a:off x="4443798" y="3093060"/>
              <a:ext cx="2142356" cy="1103483"/>
            </a:xfrm>
            <a:custGeom>
              <a:avLst/>
              <a:gdLst>
                <a:gd name="connsiteX0" fmla="*/ 0 w 2549589"/>
                <a:gd name="connsiteY0" fmla="*/ 183918 h 1103483"/>
                <a:gd name="connsiteX1" fmla="*/ 183918 w 2549589"/>
                <a:gd name="connsiteY1" fmla="*/ 0 h 1103483"/>
                <a:gd name="connsiteX2" fmla="*/ 2365671 w 2549589"/>
                <a:gd name="connsiteY2" fmla="*/ 0 h 1103483"/>
                <a:gd name="connsiteX3" fmla="*/ 2549589 w 2549589"/>
                <a:gd name="connsiteY3" fmla="*/ 183918 h 1103483"/>
                <a:gd name="connsiteX4" fmla="*/ 2549589 w 2549589"/>
                <a:gd name="connsiteY4" fmla="*/ 919565 h 1103483"/>
                <a:gd name="connsiteX5" fmla="*/ 2365671 w 2549589"/>
                <a:gd name="connsiteY5" fmla="*/ 1103483 h 1103483"/>
                <a:gd name="connsiteX6" fmla="*/ 183918 w 2549589"/>
                <a:gd name="connsiteY6" fmla="*/ 1103483 h 1103483"/>
                <a:gd name="connsiteX7" fmla="*/ 0 w 2549589"/>
                <a:gd name="connsiteY7" fmla="*/ 919565 h 1103483"/>
                <a:gd name="connsiteX8" fmla="*/ 0 w 2549589"/>
                <a:gd name="connsiteY8" fmla="*/ 183918 h 110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9589" h="1103483">
                  <a:moveTo>
                    <a:pt x="0" y="183918"/>
                  </a:moveTo>
                  <a:cubicBezTo>
                    <a:pt x="0" y="82343"/>
                    <a:pt x="82343" y="0"/>
                    <a:pt x="183918" y="0"/>
                  </a:cubicBezTo>
                  <a:lnTo>
                    <a:pt x="2365671" y="0"/>
                  </a:lnTo>
                  <a:cubicBezTo>
                    <a:pt x="2467246" y="0"/>
                    <a:pt x="2549589" y="82343"/>
                    <a:pt x="2549589" y="183918"/>
                  </a:cubicBezTo>
                  <a:lnTo>
                    <a:pt x="2549589" y="919565"/>
                  </a:lnTo>
                  <a:cubicBezTo>
                    <a:pt x="2549589" y="1021140"/>
                    <a:pt x="2467246" y="1103483"/>
                    <a:pt x="2365671" y="1103483"/>
                  </a:cubicBezTo>
                  <a:lnTo>
                    <a:pt x="183918" y="1103483"/>
                  </a:lnTo>
                  <a:cubicBezTo>
                    <a:pt x="82343" y="1103483"/>
                    <a:pt x="0" y="1021140"/>
                    <a:pt x="0" y="919565"/>
                  </a:cubicBezTo>
                  <a:lnTo>
                    <a:pt x="0" y="1839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548" tIns="160548" rIns="160548" bIns="160548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 err="1"/>
                <a:t>Agglomerative</a:t>
              </a:r>
              <a:r>
                <a:rPr lang="fr-FR" sz="2000" kern="1200" dirty="0"/>
                <a:t> clustering</a:t>
              </a: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A9FAA2B9-B241-409A-9953-0A9699A471DF}"/>
                </a:ext>
              </a:extLst>
            </p:cNvPr>
            <p:cNvSpPr/>
            <p:nvPr/>
          </p:nvSpPr>
          <p:spPr>
            <a:xfrm>
              <a:off x="6752037" y="3093060"/>
              <a:ext cx="1477563" cy="1103483"/>
            </a:xfrm>
            <a:custGeom>
              <a:avLst/>
              <a:gdLst>
                <a:gd name="connsiteX0" fmla="*/ 0 w 2549589"/>
                <a:gd name="connsiteY0" fmla="*/ 183918 h 1103483"/>
                <a:gd name="connsiteX1" fmla="*/ 183918 w 2549589"/>
                <a:gd name="connsiteY1" fmla="*/ 0 h 1103483"/>
                <a:gd name="connsiteX2" fmla="*/ 2365671 w 2549589"/>
                <a:gd name="connsiteY2" fmla="*/ 0 h 1103483"/>
                <a:gd name="connsiteX3" fmla="*/ 2549589 w 2549589"/>
                <a:gd name="connsiteY3" fmla="*/ 183918 h 1103483"/>
                <a:gd name="connsiteX4" fmla="*/ 2549589 w 2549589"/>
                <a:gd name="connsiteY4" fmla="*/ 919565 h 1103483"/>
                <a:gd name="connsiteX5" fmla="*/ 2365671 w 2549589"/>
                <a:gd name="connsiteY5" fmla="*/ 1103483 h 1103483"/>
                <a:gd name="connsiteX6" fmla="*/ 183918 w 2549589"/>
                <a:gd name="connsiteY6" fmla="*/ 1103483 h 1103483"/>
                <a:gd name="connsiteX7" fmla="*/ 0 w 2549589"/>
                <a:gd name="connsiteY7" fmla="*/ 919565 h 1103483"/>
                <a:gd name="connsiteX8" fmla="*/ 0 w 2549589"/>
                <a:gd name="connsiteY8" fmla="*/ 183918 h 110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9589" h="1103483">
                  <a:moveTo>
                    <a:pt x="0" y="183918"/>
                  </a:moveTo>
                  <a:cubicBezTo>
                    <a:pt x="0" y="82343"/>
                    <a:pt x="82343" y="0"/>
                    <a:pt x="183918" y="0"/>
                  </a:cubicBezTo>
                  <a:lnTo>
                    <a:pt x="2365671" y="0"/>
                  </a:lnTo>
                  <a:cubicBezTo>
                    <a:pt x="2467246" y="0"/>
                    <a:pt x="2549589" y="82343"/>
                    <a:pt x="2549589" y="183918"/>
                  </a:cubicBezTo>
                  <a:lnTo>
                    <a:pt x="2549589" y="919565"/>
                  </a:lnTo>
                  <a:cubicBezTo>
                    <a:pt x="2549589" y="1021140"/>
                    <a:pt x="2467246" y="1103483"/>
                    <a:pt x="2365671" y="1103483"/>
                  </a:cubicBezTo>
                  <a:lnTo>
                    <a:pt x="183918" y="1103483"/>
                  </a:lnTo>
                  <a:cubicBezTo>
                    <a:pt x="82343" y="1103483"/>
                    <a:pt x="0" y="1021140"/>
                    <a:pt x="0" y="919565"/>
                  </a:cubicBezTo>
                  <a:lnTo>
                    <a:pt x="0" y="1839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548" tIns="160548" rIns="160548" bIns="160548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/>
                <a:t>DBSCAN</a:t>
              </a:r>
            </a:p>
          </p:txBody>
        </p:sp>
      </p:grpSp>
      <p:pic>
        <p:nvPicPr>
          <p:cNvPr id="2054" name="Picture 6" descr="Découvrez l'intérêt des algorithmes de clustering - Explorez vos données  avec des algorithmes non supervisés - OpenClassrooms">
            <a:extLst>
              <a:ext uri="{FF2B5EF4-FFF2-40B4-BE49-F238E27FC236}">
                <a16:creationId xmlns:a16="http://schemas.microsoft.com/office/drawing/2014/main" id="{14B5B861-F0C4-4B46-B53A-E92DC4B46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13"/>
          <a:stretch/>
        </p:blipFill>
        <p:spPr bwMode="auto">
          <a:xfrm>
            <a:off x="451692" y="2306056"/>
            <a:ext cx="1713823" cy="242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Découvrez l'intérêt des algorithmes de clustering - Explorez vos données  avec des algorithmes non supervisés - OpenClassrooms">
            <a:extLst>
              <a:ext uri="{FF2B5EF4-FFF2-40B4-BE49-F238E27FC236}">
                <a16:creationId xmlns:a16="http://schemas.microsoft.com/office/drawing/2014/main" id="{EEA7D2F8-0056-46C3-B5B8-6DDD9D0B2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25"/>
          <a:stretch/>
        </p:blipFill>
        <p:spPr bwMode="auto">
          <a:xfrm>
            <a:off x="9551263" y="2149424"/>
            <a:ext cx="1984847" cy="273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7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12</a:t>
            </a:fld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096AB4B-7FDA-4321-A78C-58DD2D2743A9}"/>
              </a:ext>
            </a:extLst>
          </p:cNvPr>
          <p:cNvGrpSpPr/>
          <p:nvPr/>
        </p:nvGrpSpPr>
        <p:grpSpPr>
          <a:xfrm>
            <a:off x="-11151" y="0"/>
            <a:ext cx="12203151" cy="933254"/>
            <a:chOff x="-11151" y="0"/>
            <a:chExt cx="12203151" cy="933254"/>
          </a:xfrm>
        </p:grpSpPr>
        <p:sp>
          <p:nvSpPr>
            <p:cNvPr id="10" name="Titre 1">
              <a:extLst>
                <a:ext uri="{FF2B5EF4-FFF2-40B4-BE49-F238E27FC236}">
                  <a16:creationId xmlns:a16="http://schemas.microsoft.com/office/drawing/2014/main" id="{99DD27EF-83E8-4157-81A4-D1AA994CB21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3254"/>
            </a:xfrm>
            <a:prstGeom prst="rect">
              <a:avLst/>
            </a:prstGeom>
            <a:solidFill>
              <a:schemeClr val="accent2"/>
            </a:solidFill>
            <a:ln w="31750" cap="sq">
              <a:noFill/>
              <a:miter lim="800000"/>
            </a:ln>
          </p:spPr>
          <p:txBody>
            <a:bodyPr vert="horz" lIns="182880" tIns="182880" rIns="182880" bIns="182880" rtlCol="0" anchor="ctr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fr-FR" dirty="0">
                  <a:solidFill>
                    <a:schemeClr val="bg1"/>
                  </a:solidFill>
                </a:rPr>
                <a:t>		Définition d’un plan d’essai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CBA396D0-C5F6-4E78-83FA-D4CF0572CA00}"/>
                </a:ext>
              </a:extLst>
            </p:cNvPr>
            <p:cNvCxnSpPr/>
            <p:nvPr/>
          </p:nvCxnSpPr>
          <p:spPr>
            <a:xfrm>
              <a:off x="-11151" y="805861"/>
              <a:ext cx="121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987BC378-DF65-4C42-BE5A-428553C5BE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1440466"/>
              </p:ext>
            </p:extLst>
          </p:nvPr>
        </p:nvGraphicFramePr>
        <p:xfrm>
          <a:off x="1023332" y="1611723"/>
          <a:ext cx="9515835" cy="400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77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13</a:t>
            </a:fld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096AB4B-7FDA-4321-A78C-58DD2D2743A9}"/>
              </a:ext>
            </a:extLst>
          </p:cNvPr>
          <p:cNvGrpSpPr/>
          <p:nvPr/>
        </p:nvGrpSpPr>
        <p:grpSpPr>
          <a:xfrm>
            <a:off x="-11151" y="0"/>
            <a:ext cx="12203151" cy="933254"/>
            <a:chOff x="-11151" y="0"/>
            <a:chExt cx="12203151" cy="933254"/>
          </a:xfrm>
        </p:grpSpPr>
        <p:sp>
          <p:nvSpPr>
            <p:cNvPr id="10" name="Titre 1">
              <a:extLst>
                <a:ext uri="{FF2B5EF4-FFF2-40B4-BE49-F238E27FC236}">
                  <a16:creationId xmlns:a16="http://schemas.microsoft.com/office/drawing/2014/main" id="{99DD27EF-83E8-4157-81A4-D1AA994CB21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3254"/>
            </a:xfrm>
            <a:prstGeom prst="rect">
              <a:avLst/>
            </a:prstGeom>
            <a:solidFill>
              <a:schemeClr val="accent2"/>
            </a:solidFill>
            <a:ln w="31750" cap="sq">
              <a:noFill/>
              <a:miter lim="800000"/>
            </a:ln>
          </p:spPr>
          <p:txBody>
            <a:bodyPr vert="horz" lIns="182880" tIns="182880" rIns="182880" bIns="182880" rtlCol="0" anchor="ctr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fr-FR" dirty="0">
                  <a:solidFill>
                    <a:schemeClr val="bg1"/>
                  </a:solidFill>
                </a:rPr>
                <a:t>		</a:t>
              </a:r>
              <a:r>
                <a:rPr lang="fr-FR" dirty="0" err="1">
                  <a:solidFill>
                    <a:schemeClr val="bg1"/>
                  </a:solidFill>
                </a:rPr>
                <a:t>Kmeans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CBA396D0-C5F6-4E78-83FA-D4CF0572CA00}"/>
                </a:ext>
              </a:extLst>
            </p:cNvPr>
            <p:cNvCxnSpPr/>
            <p:nvPr/>
          </p:nvCxnSpPr>
          <p:spPr>
            <a:xfrm>
              <a:off x="-11151" y="805861"/>
              <a:ext cx="121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9C40206-9186-47AF-B7D4-16307D4A4939}"/>
              </a:ext>
            </a:extLst>
          </p:cNvPr>
          <p:cNvGrpSpPr/>
          <p:nvPr/>
        </p:nvGrpSpPr>
        <p:grpSpPr>
          <a:xfrm>
            <a:off x="882162" y="1625264"/>
            <a:ext cx="4848902" cy="2986809"/>
            <a:chOff x="688681" y="2187019"/>
            <a:chExt cx="4848902" cy="2986809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6234D38C-3A9F-4A01-8D7A-10E254D944B9}"/>
                </a:ext>
              </a:extLst>
            </p:cNvPr>
            <p:cNvGrpSpPr/>
            <p:nvPr/>
          </p:nvGrpSpPr>
          <p:grpSpPr>
            <a:xfrm>
              <a:off x="688681" y="2392726"/>
              <a:ext cx="4848902" cy="2781102"/>
              <a:chOff x="1247098" y="2498103"/>
              <a:chExt cx="4848902" cy="2781102"/>
            </a:xfrm>
          </p:grpSpPr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C76A2044-6BB7-4E19-93CF-45C86CD6D6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651"/>
              <a:stretch/>
            </p:blipFill>
            <p:spPr>
              <a:xfrm>
                <a:off x="1247098" y="2498103"/>
                <a:ext cx="4848902" cy="2781102"/>
              </a:xfrm>
              <a:prstGeom prst="rect">
                <a:avLst/>
              </a:prstGeom>
            </p:spPr>
          </p:pic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7DC6847B-4C6F-44A2-A9B2-816B98F52E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0757" y="2871127"/>
                <a:ext cx="304843" cy="323895"/>
              </a:xfrm>
              <a:prstGeom prst="rect">
                <a:avLst/>
              </a:prstGeom>
            </p:spPr>
          </p:pic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B5A0D074-ECFA-4281-8026-42DBB4AC2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533815" y="4012267"/>
                <a:ext cx="200053" cy="228632"/>
              </a:xfrm>
              <a:prstGeom prst="rect">
                <a:avLst/>
              </a:prstGeom>
            </p:spPr>
          </p:pic>
          <p:pic>
            <p:nvPicPr>
              <p:cNvPr id="18" name="Image 17">
                <a:extLst>
                  <a:ext uri="{FF2B5EF4-FFF2-40B4-BE49-F238E27FC236}">
                    <a16:creationId xmlns:a16="http://schemas.microsoft.com/office/drawing/2014/main" id="{971AC94A-FB78-44D5-A00C-977C2CEFCF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92647" y="3574270"/>
                <a:ext cx="152421" cy="161948"/>
              </a:xfrm>
              <a:prstGeom prst="rect">
                <a:avLst/>
              </a:prstGeom>
            </p:spPr>
          </p:pic>
        </p:grp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6A8ABCB3-A580-4BF1-B97C-9A460901E94D}"/>
                </a:ext>
              </a:extLst>
            </p:cNvPr>
            <p:cNvSpPr/>
            <p:nvPr/>
          </p:nvSpPr>
          <p:spPr>
            <a:xfrm>
              <a:off x="1564849" y="2187019"/>
              <a:ext cx="1375078" cy="12818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73F8B958-4B80-4434-917E-C8FE117E5336}"/>
                </a:ext>
              </a:extLst>
            </p:cNvPr>
            <p:cNvSpPr/>
            <p:nvPr/>
          </p:nvSpPr>
          <p:spPr>
            <a:xfrm>
              <a:off x="2328588" y="3353380"/>
              <a:ext cx="1017927" cy="1281875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554EA802-43B9-430B-AC9A-A20D8D3B15DC}"/>
                </a:ext>
              </a:extLst>
            </p:cNvPr>
            <p:cNvSpPr/>
            <p:nvPr/>
          </p:nvSpPr>
          <p:spPr>
            <a:xfrm>
              <a:off x="3175451" y="2265336"/>
              <a:ext cx="1915023" cy="2221824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6941AE34-D50D-4349-A4C0-A8580C6F3C62}"/>
              </a:ext>
            </a:extLst>
          </p:cNvPr>
          <p:cNvGrpSpPr/>
          <p:nvPr/>
        </p:nvGrpSpPr>
        <p:grpSpPr>
          <a:xfrm>
            <a:off x="5746443" y="1703581"/>
            <a:ext cx="4813913" cy="2936692"/>
            <a:chOff x="5537583" y="2392726"/>
            <a:chExt cx="4813913" cy="2936692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133A8E6F-F2DC-4005-A353-EF76D446F0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894"/>
            <a:stretch/>
          </p:blipFill>
          <p:spPr>
            <a:xfrm>
              <a:off x="5537583" y="2548316"/>
              <a:ext cx="4813913" cy="2781102"/>
            </a:xfrm>
            <a:prstGeom prst="rect">
              <a:avLst/>
            </a:prstGeom>
          </p:spPr>
        </p:pic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37ADBDD-49FD-4732-80A2-75DB7E9F823A}"/>
                </a:ext>
              </a:extLst>
            </p:cNvPr>
            <p:cNvSpPr/>
            <p:nvPr/>
          </p:nvSpPr>
          <p:spPr>
            <a:xfrm>
              <a:off x="8456034" y="2392726"/>
              <a:ext cx="1517526" cy="1546141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43082E6-F844-4A2F-A22A-291C6B7BF5B2}"/>
                </a:ext>
              </a:extLst>
            </p:cNvPr>
            <p:cNvSpPr/>
            <p:nvPr/>
          </p:nvSpPr>
          <p:spPr>
            <a:xfrm>
              <a:off x="7691134" y="3777074"/>
              <a:ext cx="1174743" cy="942244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3996BB6-7A92-41B4-A761-2CCEEE410894}"/>
                </a:ext>
              </a:extLst>
            </p:cNvPr>
            <p:cNvSpPr/>
            <p:nvPr/>
          </p:nvSpPr>
          <p:spPr>
            <a:xfrm>
              <a:off x="6413751" y="2469820"/>
              <a:ext cx="1375078" cy="12818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83B20451-FDE5-427C-BD8F-5E1A42A3BDB9}"/>
              </a:ext>
            </a:extLst>
          </p:cNvPr>
          <p:cNvSpPr txBox="1"/>
          <p:nvPr/>
        </p:nvSpPr>
        <p:spPr>
          <a:xfrm>
            <a:off x="3282821" y="4846260"/>
            <a:ext cx="4896485" cy="1534478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Selection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du nombre de groupe K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 de la distance moyenne par groupe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Déplacement des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centroides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882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14</a:t>
            </a:fld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096AB4B-7FDA-4321-A78C-58DD2D2743A9}"/>
              </a:ext>
            </a:extLst>
          </p:cNvPr>
          <p:cNvGrpSpPr/>
          <p:nvPr/>
        </p:nvGrpSpPr>
        <p:grpSpPr>
          <a:xfrm>
            <a:off x="-11151" y="0"/>
            <a:ext cx="12203151" cy="933254"/>
            <a:chOff x="-11151" y="0"/>
            <a:chExt cx="12203151" cy="933254"/>
          </a:xfrm>
        </p:grpSpPr>
        <p:sp>
          <p:nvSpPr>
            <p:cNvPr id="10" name="Titre 1">
              <a:extLst>
                <a:ext uri="{FF2B5EF4-FFF2-40B4-BE49-F238E27FC236}">
                  <a16:creationId xmlns:a16="http://schemas.microsoft.com/office/drawing/2014/main" id="{99DD27EF-83E8-4157-81A4-D1AA994CB21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3254"/>
            </a:xfrm>
            <a:prstGeom prst="rect">
              <a:avLst/>
            </a:prstGeom>
            <a:solidFill>
              <a:schemeClr val="accent2"/>
            </a:solidFill>
            <a:ln w="31750" cap="sq">
              <a:noFill/>
              <a:miter lim="800000"/>
            </a:ln>
          </p:spPr>
          <p:txBody>
            <a:bodyPr vert="horz" lIns="182880" tIns="182880" rIns="182880" bIns="182880" rtlCol="0" anchor="ctr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fr-FR" dirty="0">
                  <a:solidFill>
                    <a:schemeClr val="bg1"/>
                  </a:solidFill>
                </a:rPr>
                <a:t>		</a:t>
              </a:r>
              <a:r>
                <a:rPr lang="fr-FR" dirty="0" err="1">
                  <a:solidFill>
                    <a:schemeClr val="bg1"/>
                  </a:solidFill>
                </a:rPr>
                <a:t>Kmeans</a:t>
              </a:r>
              <a:r>
                <a:rPr lang="fr-FR" dirty="0">
                  <a:solidFill>
                    <a:schemeClr val="bg1"/>
                  </a:solidFill>
                </a:rPr>
                <a:t> RFM classique- Résultats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CBA396D0-C5F6-4E78-83FA-D4CF0572CA00}"/>
                </a:ext>
              </a:extLst>
            </p:cNvPr>
            <p:cNvCxnSpPr/>
            <p:nvPr/>
          </p:nvCxnSpPr>
          <p:spPr>
            <a:xfrm>
              <a:off x="-11151" y="805861"/>
              <a:ext cx="121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3FB23DA0-6F00-4F9C-AA1A-56FFECF6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346" y="1546427"/>
            <a:ext cx="5843025" cy="450571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1C9E768-3E4E-4ECE-86C8-964552302896}"/>
              </a:ext>
            </a:extLst>
          </p:cNvPr>
          <p:cNvSpPr txBox="1"/>
          <p:nvPr/>
        </p:nvSpPr>
        <p:spPr>
          <a:xfrm>
            <a:off x="6695324" y="2888187"/>
            <a:ext cx="4896485" cy="1822192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Modèle « actuel » du client, comment l’améliorer avec nos datas ?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 Intégration d’un indice de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satisfation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client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5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15</a:t>
            </a:fld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096AB4B-7FDA-4321-A78C-58DD2D2743A9}"/>
              </a:ext>
            </a:extLst>
          </p:cNvPr>
          <p:cNvGrpSpPr/>
          <p:nvPr/>
        </p:nvGrpSpPr>
        <p:grpSpPr>
          <a:xfrm>
            <a:off x="-11151" y="0"/>
            <a:ext cx="12203151" cy="933254"/>
            <a:chOff x="-11151" y="0"/>
            <a:chExt cx="12203151" cy="933254"/>
          </a:xfrm>
        </p:grpSpPr>
        <p:sp>
          <p:nvSpPr>
            <p:cNvPr id="10" name="Titre 1">
              <a:extLst>
                <a:ext uri="{FF2B5EF4-FFF2-40B4-BE49-F238E27FC236}">
                  <a16:creationId xmlns:a16="http://schemas.microsoft.com/office/drawing/2014/main" id="{99DD27EF-83E8-4157-81A4-D1AA994CB21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3254"/>
            </a:xfrm>
            <a:prstGeom prst="rect">
              <a:avLst/>
            </a:prstGeom>
            <a:solidFill>
              <a:schemeClr val="accent2"/>
            </a:solidFill>
            <a:ln w="31750" cap="sq">
              <a:noFill/>
              <a:miter lim="800000"/>
            </a:ln>
          </p:spPr>
          <p:txBody>
            <a:bodyPr vert="horz" lIns="182880" tIns="182880" rIns="182880" bIns="182880" rtlCol="0" anchor="ctr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fr-FR" dirty="0">
                  <a:solidFill>
                    <a:schemeClr val="bg1"/>
                  </a:solidFill>
                </a:rPr>
                <a:t>		</a:t>
              </a:r>
              <a:r>
                <a:rPr lang="fr-FR" dirty="0" err="1">
                  <a:solidFill>
                    <a:schemeClr val="bg1"/>
                  </a:solidFill>
                </a:rPr>
                <a:t>Kmeans</a:t>
              </a:r>
              <a:r>
                <a:rPr lang="fr-FR" dirty="0">
                  <a:solidFill>
                    <a:schemeClr val="bg1"/>
                  </a:solidFill>
                </a:rPr>
                <a:t> RFM H – Choix du nombre de clusters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CBA396D0-C5F6-4E78-83FA-D4CF0572CA00}"/>
                </a:ext>
              </a:extLst>
            </p:cNvPr>
            <p:cNvCxnSpPr/>
            <p:nvPr/>
          </p:nvCxnSpPr>
          <p:spPr>
            <a:xfrm>
              <a:off x="-11151" y="805861"/>
              <a:ext cx="121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7A2EDF23-3A08-4DED-A747-406E943DF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8" y="1420878"/>
            <a:ext cx="9516803" cy="386769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FC50122-C0A7-4FBA-A7B1-9DFD583C83BF}"/>
              </a:ext>
            </a:extLst>
          </p:cNvPr>
          <p:cNvSpPr txBox="1"/>
          <p:nvPr/>
        </p:nvSpPr>
        <p:spPr>
          <a:xfrm>
            <a:off x="6902715" y="5437122"/>
            <a:ext cx="4896485" cy="383619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clusters, meilleur silhouette score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0400F52-1192-44F8-B9A0-3D5FD7020104}"/>
              </a:ext>
            </a:extLst>
          </p:cNvPr>
          <p:cNvCxnSpPr>
            <a:cxnSpLocks/>
          </p:cNvCxnSpPr>
          <p:nvPr/>
        </p:nvCxnSpPr>
        <p:spPr>
          <a:xfrm>
            <a:off x="10501460" y="1894788"/>
            <a:ext cx="0" cy="2875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11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16</a:t>
            </a:fld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096AB4B-7FDA-4321-A78C-58DD2D2743A9}"/>
              </a:ext>
            </a:extLst>
          </p:cNvPr>
          <p:cNvGrpSpPr/>
          <p:nvPr/>
        </p:nvGrpSpPr>
        <p:grpSpPr>
          <a:xfrm>
            <a:off x="-11151" y="0"/>
            <a:ext cx="12203151" cy="933254"/>
            <a:chOff x="-11151" y="0"/>
            <a:chExt cx="12203151" cy="933254"/>
          </a:xfrm>
        </p:grpSpPr>
        <p:sp>
          <p:nvSpPr>
            <p:cNvPr id="10" name="Titre 1">
              <a:extLst>
                <a:ext uri="{FF2B5EF4-FFF2-40B4-BE49-F238E27FC236}">
                  <a16:creationId xmlns:a16="http://schemas.microsoft.com/office/drawing/2014/main" id="{99DD27EF-83E8-4157-81A4-D1AA994CB21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3254"/>
            </a:xfrm>
            <a:prstGeom prst="rect">
              <a:avLst/>
            </a:prstGeom>
            <a:solidFill>
              <a:schemeClr val="accent2"/>
            </a:solidFill>
            <a:ln w="31750" cap="sq">
              <a:noFill/>
              <a:miter lim="800000"/>
            </a:ln>
          </p:spPr>
          <p:txBody>
            <a:bodyPr vert="horz" lIns="182880" tIns="182880" rIns="182880" bIns="182880" rtlCol="0" anchor="ctr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fr-FR" dirty="0">
                  <a:solidFill>
                    <a:schemeClr val="bg1"/>
                  </a:solidFill>
                </a:rPr>
                <a:t>		</a:t>
              </a:r>
              <a:r>
                <a:rPr lang="fr-FR" dirty="0" err="1">
                  <a:solidFill>
                    <a:schemeClr val="bg1"/>
                  </a:solidFill>
                </a:rPr>
                <a:t>Kmeans</a:t>
              </a:r>
              <a:r>
                <a:rPr lang="fr-FR" dirty="0">
                  <a:solidFill>
                    <a:schemeClr val="bg1"/>
                  </a:solidFill>
                </a:rPr>
                <a:t> RFM H 8 clusters- Résultats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CBA396D0-C5F6-4E78-83FA-D4CF0572CA00}"/>
                </a:ext>
              </a:extLst>
            </p:cNvPr>
            <p:cNvCxnSpPr/>
            <p:nvPr/>
          </p:nvCxnSpPr>
          <p:spPr>
            <a:xfrm>
              <a:off x="-11151" y="805861"/>
              <a:ext cx="121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4F6132B8-12C6-4015-B9F9-91DBE27AB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68" y="1010616"/>
            <a:ext cx="6947555" cy="53819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4BF5B14-2E81-4A92-8D98-8052D7A88930}"/>
              </a:ext>
            </a:extLst>
          </p:cNvPr>
          <p:cNvSpPr txBox="1"/>
          <p:nvPr/>
        </p:nvSpPr>
        <p:spPr>
          <a:xfrm>
            <a:off x="7117237" y="3443196"/>
            <a:ext cx="4896485" cy="671334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Trop de groupes avec caractéristiques proches</a:t>
            </a:r>
          </a:p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Interprétation métier non réalisable</a:t>
            </a:r>
          </a:p>
        </p:txBody>
      </p:sp>
      <p:pic>
        <p:nvPicPr>
          <p:cNvPr id="13" name="Graphique 12" descr="Contour de visage en pleurs avec un remplissage uni">
            <a:extLst>
              <a:ext uri="{FF2B5EF4-FFF2-40B4-BE49-F238E27FC236}">
                <a16:creationId xmlns:a16="http://schemas.microsoft.com/office/drawing/2014/main" id="{E1320B0D-9196-411F-B5B4-25CBD046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7800" y="41145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17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17</a:t>
            </a:fld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096AB4B-7FDA-4321-A78C-58DD2D2743A9}"/>
              </a:ext>
            </a:extLst>
          </p:cNvPr>
          <p:cNvGrpSpPr/>
          <p:nvPr/>
        </p:nvGrpSpPr>
        <p:grpSpPr>
          <a:xfrm>
            <a:off x="-11151" y="0"/>
            <a:ext cx="12203151" cy="933254"/>
            <a:chOff x="-11151" y="0"/>
            <a:chExt cx="12203151" cy="933254"/>
          </a:xfrm>
        </p:grpSpPr>
        <p:sp>
          <p:nvSpPr>
            <p:cNvPr id="10" name="Titre 1">
              <a:extLst>
                <a:ext uri="{FF2B5EF4-FFF2-40B4-BE49-F238E27FC236}">
                  <a16:creationId xmlns:a16="http://schemas.microsoft.com/office/drawing/2014/main" id="{99DD27EF-83E8-4157-81A4-D1AA994CB21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3254"/>
            </a:xfrm>
            <a:prstGeom prst="rect">
              <a:avLst/>
            </a:prstGeom>
            <a:solidFill>
              <a:schemeClr val="accent2"/>
            </a:solidFill>
            <a:ln w="31750" cap="sq">
              <a:noFill/>
              <a:miter lim="800000"/>
            </a:ln>
          </p:spPr>
          <p:txBody>
            <a:bodyPr vert="horz" lIns="182880" tIns="182880" rIns="182880" bIns="182880" rtlCol="0" anchor="ctr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fr-FR" dirty="0">
                  <a:solidFill>
                    <a:schemeClr val="bg1"/>
                  </a:solidFill>
                </a:rPr>
                <a:t>		</a:t>
              </a:r>
              <a:r>
                <a:rPr lang="fr-FR" dirty="0" err="1">
                  <a:solidFill>
                    <a:schemeClr val="bg1"/>
                  </a:solidFill>
                </a:rPr>
                <a:t>Kmeans</a:t>
              </a:r>
              <a:r>
                <a:rPr lang="fr-FR" dirty="0">
                  <a:solidFill>
                    <a:schemeClr val="bg1"/>
                  </a:solidFill>
                </a:rPr>
                <a:t> RFM H 5 clusters- Résultats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CBA396D0-C5F6-4E78-83FA-D4CF0572CA00}"/>
                </a:ext>
              </a:extLst>
            </p:cNvPr>
            <p:cNvCxnSpPr/>
            <p:nvPr/>
          </p:nvCxnSpPr>
          <p:spPr>
            <a:xfrm>
              <a:off x="-11151" y="805861"/>
              <a:ext cx="121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511C8A2E-AB74-488F-89B5-2C3875191D98}"/>
              </a:ext>
            </a:extLst>
          </p:cNvPr>
          <p:cNvSpPr txBox="1"/>
          <p:nvPr/>
        </p:nvSpPr>
        <p:spPr>
          <a:xfrm>
            <a:off x="7479184" y="1419913"/>
            <a:ext cx="3337920" cy="383619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Interprétation métier logique</a:t>
            </a:r>
          </a:p>
        </p:txBody>
      </p:sp>
      <p:pic>
        <p:nvPicPr>
          <p:cNvPr id="8" name="Graphique 7" descr="Contour de visage avec grimace avec un remplissage uni">
            <a:extLst>
              <a:ext uri="{FF2B5EF4-FFF2-40B4-BE49-F238E27FC236}">
                <a16:creationId xmlns:a16="http://schemas.microsoft.com/office/drawing/2014/main" id="{C4B91F02-EA0B-4D6C-B6C0-99E85F9F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1155584"/>
            <a:ext cx="914400" cy="9144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D25C685-D57F-47ED-9C53-64C11DFAD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05752"/>
            <a:ext cx="6340798" cy="4678100"/>
          </a:xfrm>
          <a:prstGeom prst="rect">
            <a:avLst/>
          </a:prstGeom>
        </p:spPr>
      </p:pic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058043EE-4ACE-4302-8FD6-CEE38E73C3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495885"/>
              </p:ext>
            </p:extLst>
          </p:nvPr>
        </p:nvGraphicFramePr>
        <p:xfrm>
          <a:off x="6728074" y="2290191"/>
          <a:ext cx="4840140" cy="3659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84112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18</a:t>
            </a:fld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096AB4B-7FDA-4321-A78C-58DD2D2743A9}"/>
              </a:ext>
            </a:extLst>
          </p:cNvPr>
          <p:cNvGrpSpPr/>
          <p:nvPr/>
        </p:nvGrpSpPr>
        <p:grpSpPr>
          <a:xfrm>
            <a:off x="-11151" y="0"/>
            <a:ext cx="12203151" cy="933254"/>
            <a:chOff x="-11151" y="0"/>
            <a:chExt cx="12203151" cy="933254"/>
          </a:xfrm>
        </p:grpSpPr>
        <p:sp>
          <p:nvSpPr>
            <p:cNvPr id="10" name="Titre 1">
              <a:extLst>
                <a:ext uri="{FF2B5EF4-FFF2-40B4-BE49-F238E27FC236}">
                  <a16:creationId xmlns:a16="http://schemas.microsoft.com/office/drawing/2014/main" id="{99DD27EF-83E8-4157-81A4-D1AA994CB21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3254"/>
            </a:xfrm>
            <a:prstGeom prst="rect">
              <a:avLst/>
            </a:prstGeom>
            <a:solidFill>
              <a:schemeClr val="accent2"/>
            </a:solidFill>
            <a:ln w="31750" cap="sq">
              <a:noFill/>
              <a:miter lim="800000"/>
            </a:ln>
          </p:spPr>
          <p:txBody>
            <a:bodyPr vert="horz" lIns="182880" tIns="182880" rIns="182880" bIns="182880" rtlCol="0" anchor="ctr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fr-FR" dirty="0">
                  <a:solidFill>
                    <a:schemeClr val="bg1"/>
                  </a:solidFill>
                </a:rPr>
                <a:t>		</a:t>
              </a:r>
              <a:r>
                <a:rPr lang="fr-FR" dirty="0" err="1">
                  <a:solidFill>
                    <a:schemeClr val="bg1"/>
                  </a:solidFill>
                </a:rPr>
                <a:t>Agglomerative</a:t>
              </a:r>
              <a:r>
                <a:rPr lang="fr-FR" dirty="0">
                  <a:solidFill>
                    <a:schemeClr val="bg1"/>
                  </a:solidFill>
                </a:rPr>
                <a:t> clustering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CBA396D0-C5F6-4E78-83FA-D4CF0572CA00}"/>
                </a:ext>
              </a:extLst>
            </p:cNvPr>
            <p:cNvCxnSpPr/>
            <p:nvPr/>
          </p:nvCxnSpPr>
          <p:spPr>
            <a:xfrm>
              <a:off x="-11151" y="805861"/>
              <a:ext cx="121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7123C577-D071-413D-AE95-67120F3BFFD0}"/>
              </a:ext>
            </a:extLst>
          </p:cNvPr>
          <p:cNvSpPr txBox="1"/>
          <p:nvPr/>
        </p:nvSpPr>
        <p:spPr>
          <a:xfrm>
            <a:off x="3137154" y="5557143"/>
            <a:ext cx="4575149" cy="799207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Agglomération des groupes en fonction de leur distance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2334EF-1FD4-4B32-9E7F-1B9BAABC4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588" y="1711513"/>
            <a:ext cx="5297307" cy="2954027"/>
          </a:xfrm>
          <a:prstGeom prst="rect">
            <a:avLst/>
          </a:prstGeom>
        </p:spPr>
      </p:pic>
      <p:pic>
        <p:nvPicPr>
          <p:cNvPr id="4098" name="Picture 2" descr="Machine Learning - Non supervisé - Correction">
            <a:extLst>
              <a:ext uri="{FF2B5EF4-FFF2-40B4-BE49-F238E27FC236}">
                <a16:creationId xmlns:a16="http://schemas.microsoft.com/office/drawing/2014/main" id="{3F147E33-F14D-49EC-AC07-115B08B9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53" y="1605069"/>
            <a:ext cx="5769392" cy="280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25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19</a:t>
            </a:fld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096AB4B-7FDA-4321-A78C-58DD2D2743A9}"/>
              </a:ext>
            </a:extLst>
          </p:cNvPr>
          <p:cNvGrpSpPr/>
          <p:nvPr/>
        </p:nvGrpSpPr>
        <p:grpSpPr>
          <a:xfrm>
            <a:off x="-11151" y="0"/>
            <a:ext cx="12203151" cy="933254"/>
            <a:chOff x="-11151" y="0"/>
            <a:chExt cx="12203151" cy="933254"/>
          </a:xfrm>
        </p:grpSpPr>
        <p:sp>
          <p:nvSpPr>
            <p:cNvPr id="10" name="Titre 1">
              <a:extLst>
                <a:ext uri="{FF2B5EF4-FFF2-40B4-BE49-F238E27FC236}">
                  <a16:creationId xmlns:a16="http://schemas.microsoft.com/office/drawing/2014/main" id="{99DD27EF-83E8-4157-81A4-D1AA994CB21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3254"/>
            </a:xfrm>
            <a:prstGeom prst="rect">
              <a:avLst/>
            </a:prstGeom>
            <a:solidFill>
              <a:schemeClr val="accent2"/>
            </a:solidFill>
            <a:ln w="31750" cap="sq">
              <a:noFill/>
              <a:miter lim="800000"/>
            </a:ln>
          </p:spPr>
          <p:txBody>
            <a:bodyPr vert="horz" lIns="182880" tIns="182880" rIns="182880" bIns="182880" rtlCol="0" anchor="ctr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fr-FR" dirty="0">
                  <a:solidFill>
                    <a:schemeClr val="bg1"/>
                  </a:solidFill>
                </a:rPr>
                <a:t>		</a:t>
              </a:r>
              <a:r>
                <a:rPr lang="fr-FR" dirty="0" err="1">
                  <a:solidFill>
                    <a:schemeClr val="bg1"/>
                  </a:solidFill>
                </a:rPr>
                <a:t>Agglomerative</a:t>
              </a:r>
              <a:r>
                <a:rPr lang="fr-FR" dirty="0">
                  <a:solidFill>
                    <a:schemeClr val="bg1"/>
                  </a:solidFill>
                </a:rPr>
                <a:t> clustering - Résultats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CBA396D0-C5F6-4E78-83FA-D4CF0572CA00}"/>
                </a:ext>
              </a:extLst>
            </p:cNvPr>
            <p:cNvCxnSpPr/>
            <p:nvPr/>
          </p:nvCxnSpPr>
          <p:spPr>
            <a:xfrm>
              <a:off x="-11151" y="805861"/>
              <a:ext cx="121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7123C577-D071-413D-AE95-67120F3BFFD0}"/>
              </a:ext>
            </a:extLst>
          </p:cNvPr>
          <p:cNvSpPr txBox="1"/>
          <p:nvPr/>
        </p:nvSpPr>
        <p:spPr>
          <a:xfrm>
            <a:off x="8074617" y="4728287"/>
            <a:ext cx="3815165" cy="799207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Efficacité ---</a:t>
            </a:r>
          </a:p>
          <a:p>
            <a:pPr algn="ctr"/>
            <a:r>
              <a:rPr lang="fr-FR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Temps de calcul ---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3D1D52-B4B5-4610-8CC7-0519F34DF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36" y="1115321"/>
            <a:ext cx="6015590" cy="431443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4289D57-487C-4F29-8D78-BB972E0347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347" t="1270" r="32586" b="-1270"/>
          <a:stretch/>
        </p:blipFill>
        <p:spPr>
          <a:xfrm>
            <a:off x="5079700" y="1379249"/>
            <a:ext cx="6535020" cy="282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2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8F36A3-98D7-4592-A76C-EE62BF3A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282" y="1332345"/>
            <a:ext cx="10132968" cy="419330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fr-FR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fr-FR" b="1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r>
              <a:rPr lang="fr-FR" b="1" dirty="0">
                <a:solidFill>
                  <a:srgbClr val="0D0D0D"/>
                </a:solidFill>
                <a:latin typeface="Söhne"/>
              </a:rPr>
              <a:t>Problématique : </a:t>
            </a:r>
            <a:r>
              <a:rPr lang="fr-FR" dirty="0">
                <a:solidFill>
                  <a:srgbClr val="0D0D0D"/>
                </a:solidFill>
                <a:latin typeface="Söhne"/>
              </a:rPr>
              <a:t> Savoir comment est composé le panel de client</a:t>
            </a:r>
          </a:p>
          <a:p>
            <a:pPr algn="l">
              <a:buFont typeface="+mj-lt"/>
              <a:buAutoNum type="arabicPeriod"/>
            </a:pPr>
            <a:endParaRPr lang="fr-FR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r>
              <a:rPr lang="fr-FR" b="1" dirty="0">
                <a:solidFill>
                  <a:srgbClr val="0D0D0D"/>
                </a:solidFill>
                <a:latin typeface="Söhne"/>
              </a:rPr>
              <a:t>Solution envisagée </a:t>
            </a:r>
            <a:r>
              <a:rPr lang="fr-FR" dirty="0">
                <a:solidFill>
                  <a:srgbClr val="0D0D0D"/>
                </a:solidFill>
                <a:latin typeface="Söhne"/>
              </a:rPr>
              <a:t>: Modèle clustering permettant de segmenter efficacement les clients dans le temps</a:t>
            </a:r>
          </a:p>
          <a:p>
            <a:pPr algn="l">
              <a:buFont typeface="+mj-lt"/>
              <a:buAutoNum type="arabicPeriod"/>
            </a:pPr>
            <a:endParaRPr lang="fr-F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fr-FR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2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380E0A2-320F-4B97-AA85-4CA457FF93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Contexte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6B9F26D-0E5E-4E95-90A0-4D52B1CC969A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252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20</a:t>
            </a:fld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096AB4B-7FDA-4321-A78C-58DD2D2743A9}"/>
              </a:ext>
            </a:extLst>
          </p:cNvPr>
          <p:cNvGrpSpPr/>
          <p:nvPr/>
        </p:nvGrpSpPr>
        <p:grpSpPr>
          <a:xfrm>
            <a:off x="-11151" y="0"/>
            <a:ext cx="12203151" cy="933254"/>
            <a:chOff x="-11151" y="0"/>
            <a:chExt cx="12203151" cy="933254"/>
          </a:xfrm>
        </p:grpSpPr>
        <p:sp>
          <p:nvSpPr>
            <p:cNvPr id="10" name="Titre 1">
              <a:extLst>
                <a:ext uri="{FF2B5EF4-FFF2-40B4-BE49-F238E27FC236}">
                  <a16:creationId xmlns:a16="http://schemas.microsoft.com/office/drawing/2014/main" id="{99DD27EF-83E8-4157-81A4-D1AA994CB21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3254"/>
            </a:xfrm>
            <a:prstGeom prst="rect">
              <a:avLst/>
            </a:prstGeom>
            <a:solidFill>
              <a:schemeClr val="accent2"/>
            </a:solidFill>
            <a:ln w="31750" cap="sq">
              <a:noFill/>
              <a:miter lim="800000"/>
            </a:ln>
          </p:spPr>
          <p:txBody>
            <a:bodyPr vert="horz" lIns="182880" tIns="182880" rIns="182880" bIns="182880" rtlCol="0" anchor="ctr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fr-FR" dirty="0">
                  <a:solidFill>
                    <a:schemeClr val="bg1"/>
                  </a:solidFill>
                </a:rPr>
                <a:t>		DBSCAN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CBA396D0-C5F6-4E78-83FA-D4CF0572CA00}"/>
                </a:ext>
              </a:extLst>
            </p:cNvPr>
            <p:cNvCxnSpPr/>
            <p:nvPr/>
          </p:nvCxnSpPr>
          <p:spPr>
            <a:xfrm>
              <a:off x="-11151" y="805861"/>
              <a:ext cx="121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7123C577-D071-413D-AE95-67120F3BFFD0}"/>
              </a:ext>
            </a:extLst>
          </p:cNvPr>
          <p:cNvSpPr txBox="1"/>
          <p:nvPr/>
        </p:nvSpPr>
        <p:spPr>
          <a:xfrm>
            <a:off x="7134660" y="2823369"/>
            <a:ext cx="4575149" cy="1150858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Détection des voisins à proximité selon </a:t>
            </a:r>
            <a:r>
              <a:rPr lang="fr-FR" sz="2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Eps</a:t>
            </a:r>
            <a:endParaRPr lang="fr-FR" sz="2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Clusters -1 représentant le « bruit »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100" name="Picture 4" descr="DBSCAN Clustering Algorithm in Machine Learning - KDnuggets">
            <a:extLst>
              <a:ext uri="{FF2B5EF4-FFF2-40B4-BE49-F238E27FC236}">
                <a16:creationId xmlns:a16="http://schemas.microsoft.com/office/drawing/2014/main" id="{2FA355B0-C598-4676-8E47-A5729A310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1396268"/>
            <a:ext cx="597217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304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21</a:t>
            </a:fld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096AB4B-7FDA-4321-A78C-58DD2D2743A9}"/>
              </a:ext>
            </a:extLst>
          </p:cNvPr>
          <p:cNvGrpSpPr/>
          <p:nvPr/>
        </p:nvGrpSpPr>
        <p:grpSpPr>
          <a:xfrm>
            <a:off x="-11151" y="0"/>
            <a:ext cx="12203151" cy="933254"/>
            <a:chOff x="-11151" y="0"/>
            <a:chExt cx="12203151" cy="933254"/>
          </a:xfrm>
        </p:grpSpPr>
        <p:sp>
          <p:nvSpPr>
            <p:cNvPr id="10" name="Titre 1">
              <a:extLst>
                <a:ext uri="{FF2B5EF4-FFF2-40B4-BE49-F238E27FC236}">
                  <a16:creationId xmlns:a16="http://schemas.microsoft.com/office/drawing/2014/main" id="{99DD27EF-83E8-4157-81A4-D1AA994CB21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3254"/>
            </a:xfrm>
            <a:prstGeom prst="rect">
              <a:avLst/>
            </a:prstGeom>
            <a:solidFill>
              <a:schemeClr val="accent2"/>
            </a:solidFill>
            <a:ln w="31750" cap="sq">
              <a:noFill/>
              <a:miter lim="800000"/>
            </a:ln>
          </p:spPr>
          <p:txBody>
            <a:bodyPr vert="horz" lIns="182880" tIns="182880" rIns="182880" bIns="182880" rtlCol="0" anchor="ctr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fr-FR" dirty="0">
                  <a:solidFill>
                    <a:schemeClr val="bg1"/>
                  </a:solidFill>
                </a:rPr>
                <a:t>		DBSCAN - </a:t>
              </a:r>
              <a:r>
                <a:rPr lang="fr-FR" dirty="0" err="1">
                  <a:solidFill>
                    <a:schemeClr val="bg1"/>
                  </a:solidFill>
                </a:rPr>
                <a:t>Resultats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CBA396D0-C5F6-4E78-83FA-D4CF0572CA00}"/>
                </a:ext>
              </a:extLst>
            </p:cNvPr>
            <p:cNvCxnSpPr/>
            <p:nvPr/>
          </p:nvCxnSpPr>
          <p:spPr>
            <a:xfrm>
              <a:off x="-11151" y="805861"/>
              <a:ext cx="121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C8A4E48-30FF-4767-80B9-C15A0D7C02D8}"/>
              </a:ext>
            </a:extLst>
          </p:cNvPr>
          <p:cNvGrpSpPr/>
          <p:nvPr/>
        </p:nvGrpSpPr>
        <p:grpSpPr>
          <a:xfrm>
            <a:off x="329152" y="1282049"/>
            <a:ext cx="6504495" cy="4963209"/>
            <a:chOff x="526723" y="1338606"/>
            <a:chExt cx="5431018" cy="4438274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7D79D0F-0974-4405-A62E-496BCF6DD3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103"/>
            <a:stretch/>
          </p:blipFill>
          <p:spPr>
            <a:xfrm>
              <a:off x="526723" y="1477705"/>
              <a:ext cx="5431018" cy="429917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951A3A-84C9-4459-8435-C7EAC852E02A}"/>
                </a:ext>
              </a:extLst>
            </p:cNvPr>
            <p:cNvSpPr/>
            <p:nvPr/>
          </p:nvSpPr>
          <p:spPr>
            <a:xfrm>
              <a:off x="725864" y="1338606"/>
              <a:ext cx="2630078" cy="2271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2DCF6BD0-04AC-480E-9585-240FD4CB4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82" b="78292"/>
          <a:stretch/>
        </p:blipFill>
        <p:spPr>
          <a:xfrm>
            <a:off x="1724834" y="1822935"/>
            <a:ext cx="764749" cy="93325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A081B12-3858-4472-BE45-8009E9337F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41"/>
          <a:stretch/>
        </p:blipFill>
        <p:spPr>
          <a:xfrm>
            <a:off x="7216596" y="1282049"/>
            <a:ext cx="4485996" cy="297305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C258637-10F4-4640-8C90-D5C566AEC9CE}"/>
              </a:ext>
            </a:extLst>
          </p:cNvPr>
          <p:cNvSpPr txBox="1"/>
          <p:nvPr/>
        </p:nvSpPr>
        <p:spPr>
          <a:xfrm>
            <a:off x="7887427" y="4906123"/>
            <a:ext cx="3815165" cy="1150858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 clusters sont mal répartis</a:t>
            </a:r>
          </a:p>
          <a:p>
            <a:pPr algn="ctr"/>
            <a:r>
              <a:rPr lang="fr-FR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Inutilisable d’un point de vue métier</a:t>
            </a:r>
          </a:p>
        </p:txBody>
      </p:sp>
    </p:spTree>
    <p:extLst>
      <p:ext uri="{BB962C8B-B14F-4D97-AF65-F5344CB8AC3E}">
        <p14:creationId xmlns:p14="http://schemas.microsoft.com/office/powerpoint/2010/main" val="1234124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22</a:t>
            </a:fld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096AB4B-7FDA-4321-A78C-58DD2D2743A9}"/>
              </a:ext>
            </a:extLst>
          </p:cNvPr>
          <p:cNvGrpSpPr/>
          <p:nvPr/>
        </p:nvGrpSpPr>
        <p:grpSpPr>
          <a:xfrm>
            <a:off x="-11151" y="0"/>
            <a:ext cx="12203151" cy="933254"/>
            <a:chOff x="-11151" y="0"/>
            <a:chExt cx="12203151" cy="933254"/>
          </a:xfrm>
        </p:grpSpPr>
        <p:sp>
          <p:nvSpPr>
            <p:cNvPr id="10" name="Titre 1">
              <a:extLst>
                <a:ext uri="{FF2B5EF4-FFF2-40B4-BE49-F238E27FC236}">
                  <a16:creationId xmlns:a16="http://schemas.microsoft.com/office/drawing/2014/main" id="{99DD27EF-83E8-4157-81A4-D1AA994CB21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3254"/>
            </a:xfrm>
            <a:prstGeom prst="rect">
              <a:avLst/>
            </a:prstGeom>
            <a:solidFill>
              <a:schemeClr val="accent2"/>
            </a:solidFill>
            <a:ln w="31750" cap="sq">
              <a:noFill/>
              <a:miter lim="800000"/>
            </a:ln>
          </p:spPr>
          <p:txBody>
            <a:bodyPr vert="horz" lIns="182880" tIns="182880" rIns="182880" bIns="182880" rtlCol="0" anchor="ctr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fr-FR" dirty="0">
                  <a:solidFill>
                    <a:schemeClr val="bg1"/>
                  </a:solidFill>
                </a:rPr>
                <a:t>		Comparaison des silhouettes score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CBA396D0-C5F6-4E78-83FA-D4CF0572CA00}"/>
                </a:ext>
              </a:extLst>
            </p:cNvPr>
            <p:cNvCxnSpPr/>
            <p:nvPr/>
          </p:nvCxnSpPr>
          <p:spPr>
            <a:xfrm>
              <a:off x="-11151" y="805861"/>
              <a:ext cx="121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68602704-C9CB-46C7-A0BB-830267DCD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25"/>
          <a:stretch/>
        </p:blipFill>
        <p:spPr>
          <a:xfrm>
            <a:off x="150830" y="1559805"/>
            <a:ext cx="4038600" cy="260785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08F5D5B-2E2B-4C4B-A468-D232F7E20A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347" t="1270" r="32586" b="-1270"/>
          <a:stretch/>
        </p:blipFill>
        <p:spPr>
          <a:xfrm>
            <a:off x="1516368" y="1519921"/>
            <a:ext cx="6535020" cy="282204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95A27F1-AF76-4D3C-AF3B-D323255802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53"/>
          <a:stretch/>
        </p:blipFill>
        <p:spPr>
          <a:xfrm>
            <a:off x="8083596" y="1559805"/>
            <a:ext cx="3656118" cy="249628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9B366D2-D9DA-410D-899F-92B979FDEBEF}"/>
              </a:ext>
            </a:extLst>
          </p:cNvPr>
          <p:cNvSpPr txBox="1"/>
          <p:nvPr/>
        </p:nvSpPr>
        <p:spPr>
          <a:xfrm>
            <a:off x="3581400" y="4970476"/>
            <a:ext cx="5119540" cy="799207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Kmeans</a:t>
            </a:r>
            <a:r>
              <a:rPr lang="fr-FR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permet une </a:t>
            </a:r>
            <a:r>
              <a:rPr lang="fr-FR" sz="2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clusterisation</a:t>
            </a:r>
            <a:r>
              <a:rPr lang="fr-FR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rapide et interprétable d’un point de vue métier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7571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6825" y="6236208"/>
            <a:ext cx="5901189" cy="320040"/>
          </a:xfrm>
        </p:spPr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23</a:t>
            </a:fld>
            <a:endParaRPr lang="fr-FR"/>
          </a:p>
        </p:txBody>
      </p:sp>
      <p:sp>
        <p:nvSpPr>
          <p:cNvPr id="8" name="Flèche : virage 7">
            <a:extLst>
              <a:ext uri="{FF2B5EF4-FFF2-40B4-BE49-F238E27FC236}">
                <a16:creationId xmlns:a16="http://schemas.microsoft.com/office/drawing/2014/main" id="{769A815A-010F-488D-A280-180E55608E8D}"/>
              </a:ext>
            </a:extLst>
          </p:cNvPr>
          <p:cNvSpPr/>
          <p:nvPr/>
        </p:nvSpPr>
        <p:spPr>
          <a:xfrm flipV="1">
            <a:off x="6248483" y="4768783"/>
            <a:ext cx="1857080" cy="1381027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67865C1-9F55-4E39-AF59-2DD1D0D9FCEA}"/>
              </a:ext>
            </a:extLst>
          </p:cNvPr>
          <p:cNvSpPr txBox="1"/>
          <p:nvPr/>
        </p:nvSpPr>
        <p:spPr>
          <a:xfrm>
            <a:off x="8296639" y="5277160"/>
            <a:ext cx="3482563" cy="959048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Maintenance tous les 2 mois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B5B1214-0811-404D-BF2A-4C2E050E38D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Contrat de maintenance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749F244-59EF-42D6-9F4D-4FD0877C46D1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F52AB332-C65A-48AE-B8E0-C001C8EE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736" y="1202386"/>
            <a:ext cx="5516464" cy="356639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78C41AE-F048-4797-9506-A25D0880B896}"/>
              </a:ext>
            </a:extLst>
          </p:cNvPr>
          <p:cNvSpPr txBox="1"/>
          <p:nvPr/>
        </p:nvSpPr>
        <p:spPr>
          <a:xfrm>
            <a:off x="494121" y="2400679"/>
            <a:ext cx="3431357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Méthode </a:t>
            </a:r>
          </a:p>
          <a:p>
            <a:endParaRPr lang="fr-FR" dirty="0"/>
          </a:p>
          <a:p>
            <a:r>
              <a:rPr lang="fr-FR" dirty="0"/>
              <a:t>1 Entrainement modèle sur m-2</a:t>
            </a:r>
          </a:p>
          <a:p>
            <a:r>
              <a:rPr lang="fr-FR" dirty="0"/>
              <a:t>2 Entrainement modèle sur m</a:t>
            </a:r>
          </a:p>
          <a:p>
            <a:r>
              <a:rPr lang="fr-FR" dirty="0"/>
              <a:t>3 Comparaison des 2 </a:t>
            </a:r>
            <a:r>
              <a:rPr lang="fr-FR" dirty="0" err="1"/>
              <a:t>predictions</a:t>
            </a:r>
            <a:r>
              <a:rPr lang="fr-FR" dirty="0"/>
              <a:t> </a:t>
            </a:r>
            <a:r>
              <a:rPr lang="fr-FR" dirty="0" err="1"/>
              <a:t>ARIscore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911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3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Base de Données SQLite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ata Schema">
            <a:extLst>
              <a:ext uri="{FF2B5EF4-FFF2-40B4-BE49-F238E27FC236}">
                <a16:creationId xmlns:a16="http://schemas.microsoft.com/office/drawing/2014/main" id="{F60850AE-EB50-44D8-A066-29976B6E0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4" y="1171095"/>
            <a:ext cx="8616885" cy="518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3B13D4F-4259-4C7A-B193-08CC0F719B28}"/>
              </a:ext>
            </a:extLst>
          </p:cNvPr>
          <p:cNvSpPr txBox="1"/>
          <p:nvPr/>
        </p:nvSpPr>
        <p:spPr>
          <a:xfrm>
            <a:off x="9153427" y="2044788"/>
            <a:ext cx="2851609" cy="4085511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 Client +++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Identification unique d’un client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 Commande +++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Connaissance de la récence et du montant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 Avis +++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Connaissance de la qualité de prestation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578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CAFB2D00-3223-48DC-A569-AAC11E7A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93" y="1110073"/>
            <a:ext cx="6133088" cy="5246277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4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Visualisation des ventes sur le territoire brésilien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EC0DF29D-CDE4-4B01-BD67-1BCA95FA49D0}"/>
              </a:ext>
            </a:extLst>
          </p:cNvPr>
          <p:cNvSpPr/>
          <p:nvPr/>
        </p:nvSpPr>
        <p:spPr>
          <a:xfrm rot="20821453" flipV="1">
            <a:off x="5147055" y="4204501"/>
            <a:ext cx="2809696" cy="3476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AC7D930-913F-455D-B01F-2586144442A7}"/>
              </a:ext>
            </a:extLst>
          </p:cNvPr>
          <p:cNvSpPr txBox="1"/>
          <p:nvPr/>
        </p:nvSpPr>
        <p:spPr>
          <a:xfrm>
            <a:off x="8018376" y="3149818"/>
            <a:ext cx="3011449" cy="1726287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 ventes sont principalement localisées à Sao Paulo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726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3178622E-0ADF-486C-9DDD-255585B8A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99609"/>
              </p:ext>
            </p:extLst>
          </p:nvPr>
        </p:nvGraphicFramePr>
        <p:xfrm>
          <a:off x="1068349" y="2016959"/>
          <a:ext cx="9423684" cy="358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5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Extraction des FEATURES DE SEGMENTATION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28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6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</a:t>
            </a:r>
            <a:r>
              <a:rPr lang="fr-FR" dirty="0" err="1">
                <a:solidFill>
                  <a:schemeClr val="bg1"/>
                </a:solidFill>
              </a:rPr>
              <a:t>Boxplot</a:t>
            </a:r>
            <a:r>
              <a:rPr lang="fr-FR" dirty="0">
                <a:solidFill>
                  <a:schemeClr val="bg1"/>
                </a:solidFill>
              </a:rPr>
              <a:t> des montants des commandes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EC0DF29D-CDE4-4B01-BD67-1BCA95FA49D0}"/>
              </a:ext>
            </a:extLst>
          </p:cNvPr>
          <p:cNvSpPr/>
          <p:nvPr/>
        </p:nvSpPr>
        <p:spPr>
          <a:xfrm flipV="1">
            <a:off x="6693671" y="2690393"/>
            <a:ext cx="1011072" cy="50733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AC7D930-913F-455D-B01F-2586144442A7}"/>
              </a:ext>
            </a:extLst>
          </p:cNvPr>
          <p:cNvSpPr txBox="1"/>
          <p:nvPr/>
        </p:nvSpPr>
        <p:spPr>
          <a:xfrm>
            <a:off x="7843458" y="2256740"/>
            <a:ext cx="3011449" cy="671334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0541BE6-9496-461F-BD83-F06EC67C4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03" y="1422805"/>
            <a:ext cx="5934468" cy="44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4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7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</a:t>
            </a:r>
            <a:r>
              <a:rPr lang="fr-FR" dirty="0" err="1">
                <a:solidFill>
                  <a:schemeClr val="bg1"/>
                </a:solidFill>
              </a:rPr>
              <a:t>boxplot</a:t>
            </a:r>
            <a:r>
              <a:rPr lang="fr-FR" dirty="0">
                <a:solidFill>
                  <a:schemeClr val="bg1"/>
                </a:solidFill>
              </a:rPr>
              <a:t> satisfaction client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EC0DF29D-CDE4-4B01-BD67-1BCA95FA49D0}"/>
              </a:ext>
            </a:extLst>
          </p:cNvPr>
          <p:cNvSpPr/>
          <p:nvPr/>
        </p:nvSpPr>
        <p:spPr>
          <a:xfrm flipV="1">
            <a:off x="6317474" y="2115045"/>
            <a:ext cx="1011072" cy="50733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AC7D930-913F-455D-B01F-2586144442A7}"/>
              </a:ext>
            </a:extLst>
          </p:cNvPr>
          <p:cNvSpPr txBox="1"/>
          <p:nvPr/>
        </p:nvSpPr>
        <p:spPr>
          <a:xfrm>
            <a:off x="7595182" y="2016433"/>
            <a:ext cx="3011449" cy="671334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80 000 satisfaits</a:t>
            </a:r>
          </a:p>
          <a:p>
            <a:pPr algn="ctr"/>
            <a:r>
              <a:rPr lang="fr-F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15 000 mécontents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45B085C-05DC-4461-885B-50ED78E86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6" y="975726"/>
            <a:ext cx="5852172" cy="444399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9C321C2-21D6-4B4C-954A-25F9DC824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978" y="3804167"/>
            <a:ext cx="3691244" cy="2639669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E9766B4-74BB-4C1B-933F-4DF89282D50A}"/>
              </a:ext>
            </a:extLst>
          </p:cNvPr>
          <p:cNvSpPr/>
          <p:nvPr/>
        </p:nvSpPr>
        <p:spPr>
          <a:xfrm rot="18403710" flipV="1">
            <a:off x="8476908" y="3053833"/>
            <a:ext cx="1011072" cy="50733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01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8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</a:t>
            </a:r>
            <a:r>
              <a:rPr lang="fr-FR" dirty="0" err="1">
                <a:solidFill>
                  <a:schemeClr val="bg1"/>
                </a:solidFill>
              </a:rPr>
              <a:t>Boxplot</a:t>
            </a:r>
            <a:r>
              <a:rPr lang="fr-FR" dirty="0">
                <a:solidFill>
                  <a:schemeClr val="bg1"/>
                </a:solidFill>
              </a:rPr>
              <a:t> nombre de vente par client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EC0DF29D-CDE4-4B01-BD67-1BCA95FA49D0}"/>
              </a:ext>
            </a:extLst>
          </p:cNvPr>
          <p:cNvSpPr/>
          <p:nvPr/>
        </p:nvSpPr>
        <p:spPr>
          <a:xfrm flipV="1">
            <a:off x="6750232" y="3200408"/>
            <a:ext cx="1011072" cy="50733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AC7D930-913F-455D-B01F-2586144442A7}"/>
              </a:ext>
            </a:extLst>
          </p:cNvPr>
          <p:cNvSpPr txBox="1"/>
          <p:nvPr/>
        </p:nvSpPr>
        <p:spPr>
          <a:xfrm>
            <a:off x="7947153" y="3036404"/>
            <a:ext cx="3011449" cy="671334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Certains articles coutent cher, pas de valeurs aberrantes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DEB04E0-1BEA-4037-9AB1-9FBF93BDB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26" y="1438281"/>
            <a:ext cx="5888748" cy="44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20/06/2024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9</a:t>
            </a:fld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096AB4B-7FDA-4321-A78C-58DD2D2743A9}"/>
              </a:ext>
            </a:extLst>
          </p:cNvPr>
          <p:cNvGrpSpPr/>
          <p:nvPr/>
        </p:nvGrpSpPr>
        <p:grpSpPr>
          <a:xfrm>
            <a:off x="-11151" y="0"/>
            <a:ext cx="12203151" cy="933254"/>
            <a:chOff x="-11151" y="0"/>
            <a:chExt cx="12203151" cy="933254"/>
          </a:xfrm>
        </p:grpSpPr>
        <p:sp>
          <p:nvSpPr>
            <p:cNvPr id="10" name="Titre 1">
              <a:extLst>
                <a:ext uri="{FF2B5EF4-FFF2-40B4-BE49-F238E27FC236}">
                  <a16:creationId xmlns:a16="http://schemas.microsoft.com/office/drawing/2014/main" id="{99DD27EF-83E8-4157-81A4-D1AA994CB21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933254"/>
            </a:xfrm>
            <a:prstGeom prst="rect">
              <a:avLst/>
            </a:prstGeom>
            <a:solidFill>
              <a:schemeClr val="accent2"/>
            </a:solidFill>
            <a:ln w="31750" cap="sq">
              <a:noFill/>
              <a:miter lim="800000"/>
            </a:ln>
          </p:spPr>
          <p:txBody>
            <a:bodyPr vert="horz" lIns="182880" tIns="182880" rIns="182880" bIns="182880" rtlCol="0" anchor="ctr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fr-FR" dirty="0">
                  <a:solidFill>
                    <a:schemeClr val="bg1"/>
                  </a:solidFill>
                </a:rPr>
                <a:t>		Evolution des commandes par jour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CBA396D0-C5F6-4E78-83FA-D4CF0572CA00}"/>
                </a:ext>
              </a:extLst>
            </p:cNvPr>
            <p:cNvCxnSpPr/>
            <p:nvPr/>
          </p:nvCxnSpPr>
          <p:spPr>
            <a:xfrm>
              <a:off x="-11151" y="805861"/>
              <a:ext cx="12192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F647D44F-F8A9-47A2-A366-BF48A6260511}"/>
              </a:ext>
            </a:extLst>
          </p:cNvPr>
          <p:cNvSpPr txBox="1"/>
          <p:nvPr/>
        </p:nvSpPr>
        <p:spPr>
          <a:xfrm>
            <a:off x="8476475" y="3492631"/>
            <a:ext cx="3011449" cy="1022985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Pic d’achat pré-Noël</a:t>
            </a: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AA4DF20-F852-428F-8C60-FC7F30848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75" y="1078150"/>
            <a:ext cx="3559020" cy="156553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06B4BF-7A99-4769-949D-DC2866493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5" y="2821385"/>
            <a:ext cx="7866890" cy="3460466"/>
          </a:xfrm>
          <a:prstGeom prst="rect">
            <a:avLst/>
          </a:prstGeom>
        </p:spPr>
      </p:pic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1BCCC534-CF1B-48D7-A5A8-29AC5708EEC9}"/>
              </a:ext>
            </a:extLst>
          </p:cNvPr>
          <p:cNvSpPr/>
          <p:nvPr/>
        </p:nvSpPr>
        <p:spPr>
          <a:xfrm rot="3514234" flipV="1">
            <a:off x="2368246" y="3091487"/>
            <a:ext cx="1036239" cy="35420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A9E5A6B-8224-405F-A7E0-9AF5C59B1311}"/>
              </a:ext>
            </a:extLst>
          </p:cNvPr>
          <p:cNvSpPr/>
          <p:nvPr/>
        </p:nvSpPr>
        <p:spPr>
          <a:xfrm>
            <a:off x="2209800" y="1178351"/>
            <a:ext cx="895547" cy="14435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26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7734</TotalTime>
  <Words>680</Words>
  <Application>Microsoft Office PowerPoint</Application>
  <PresentationFormat>Grand écran</PresentationFormat>
  <Paragraphs>193</Paragraphs>
  <Slides>23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Söhne</vt:lpstr>
      <vt:lpstr>Symbol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 : Smart City</dc:title>
  <dc:creator>christophe comas</dc:creator>
  <cp:lastModifiedBy>christophe comas</cp:lastModifiedBy>
  <cp:revision>177</cp:revision>
  <dcterms:created xsi:type="dcterms:W3CDTF">2024-03-21T10:02:22Z</dcterms:created>
  <dcterms:modified xsi:type="dcterms:W3CDTF">2024-06-20T09:46:11Z</dcterms:modified>
</cp:coreProperties>
</file>