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4"/>
  </p:notesMasterIdLst>
  <p:handoutMasterIdLst>
    <p:handoutMasterId r:id="rId25"/>
  </p:handoutMasterIdLst>
  <p:sldIdLst>
    <p:sldId id="281" r:id="rId2"/>
    <p:sldId id="257" r:id="rId3"/>
    <p:sldId id="262" r:id="rId4"/>
    <p:sldId id="368" r:id="rId5"/>
    <p:sldId id="360" r:id="rId6"/>
    <p:sldId id="340" r:id="rId7"/>
    <p:sldId id="358" r:id="rId8"/>
    <p:sldId id="366" r:id="rId9"/>
    <p:sldId id="365" r:id="rId10"/>
    <p:sldId id="367" r:id="rId11"/>
    <p:sldId id="361" r:id="rId12"/>
    <p:sldId id="349" r:id="rId13"/>
    <p:sldId id="264" r:id="rId14"/>
    <p:sldId id="369" r:id="rId15"/>
    <p:sldId id="372" r:id="rId16"/>
    <p:sldId id="370" r:id="rId17"/>
    <p:sldId id="362" r:id="rId18"/>
    <p:sldId id="373" r:id="rId19"/>
    <p:sldId id="363" r:id="rId20"/>
    <p:sldId id="364" r:id="rId21"/>
    <p:sldId id="355" r:id="rId22"/>
    <p:sldId id="3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F"/>
    <a:srgbClr val="DAB9FC"/>
    <a:srgbClr val="5FDFBD"/>
    <a:srgbClr val="F69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ED74D-FD09-4A01-BC4C-BD3C4ADD979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750A67-B7FF-42E6-8DFD-3AFBC81C141A}">
      <dgm:prSet phldrT="[Texte]"/>
      <dgm:spPr/>
      <dgm:t>
        <a:bodyPr/>
        <a:lstStyle/>
        <a:p>
          <a:r>
            <a:rPr lang="fr-FR" b="1" dirty="0"/>
            <a:t>Tf-</a:t>
          </a:r>
          <a:r>
            <a:rPr lang="fr-FR" b="1" dirty="0" err="1"/>
            <a:t>idf</a:t>
          </a:r>
          <a:r>
            <a:rPr lang="fr-FR" b="1" dirty="0"/>
            <a:t> </a:t>
          </a:r>
          <a:r>
            <a:rPr lang="fr-FR" b="1" dirty="0" err="1"/>
            <a:t>Logistic</a:t>
          </a:r>
          <a:r>
            <a:rPr lang="fr-FR" b="1" dirty="0"/>
            <a:t> </a:t>
          </a:r>
          <a:r>
            <a:rPr lang="fr-FR" b="1" dirty="0" err="1"/>
            <a:t>regression</a:t>
          </a:r>
          <a:endParaRPr lang="fr-FR" dirty="0"/>
        </a:p>
      </dgm:t>
    </dgm:pt>
    <dgm:pt modelId="{C9E4F6A9-E1F4-4B87-95FC-FC87C263544F}" type="parTrans" cxnId="{6A15C025-B885-40EF-98A2-42AC8211D860}">
      <dgm:prSet/>
      <dgm:spPr/>
      <dgm:t>
        <a:bodyPr/>
        <a:lstStyle/>
        <a:p>
          <a:endParaRPr lang="fr-FR"/>
        </a:p>
      </dgm:t>
    </dgm:pt>
    <dgm:pt modelId="{CEDDD63B-E8E1-4196-BA5E-7D9835AE35F1}" type="sibTrans" cxnId="{6A15C025-B885-40EF-98A2-42AC8211D860}">
      <dgm:prSet/>
      <dgm:spPr/>
      <dgm:t>
        <a:bodyPr/>
        <a:lstStyle/>
        <a:p>
          <a:endParaRPr lang="fr-FR"/>
        </a:p>
      </dgm:t>
    </dgm:pt>
    <dgm:pt modelId="{B23025F6-AD68-4141-B526-11F4AE9AB608}">
      <dgm:prSet phldrT="[Texte]"/>
      <dgm:spPr/>
      <dgm:t>
        <a:bodyPr/>
        <a:lstStyle/>
        <a:p>
          <a:endParaRPr lang="fr-FR" dirty="0"/>
        </a:p>
      </dgm:t>
    </dgm:pt>
    <dgm:pt modelId="{F8D6E86B-5678-4AE3-901C-D9E6F892F9A3}" type="parTrans" cxnId="{C18F15FB-7AF5-4C0F-BE7C-033741C6232D}">
      <dgm:prSet/>
      <dgm:spPr/>
      <dgm:t>
        <a:bodyPr/>
        <a:lstStyle/>
        <a:p>
          <a:endParaRPr lang="fr-FR"/>
        </a:p>
      </dgm:t>
    </dgm:pt>
    <dgm:pt modelId="{8272873A-8D23-4CE5-876E-59B8EBAC011A}" type="sibTrans" cxnId="{C18F15FB-7AF5-4C0F-BE7C-033741C6232D}">
      <dgm:prSet/>
      <dgm:spPr/>
      <dgm:t>
        <a:bodyPr/>
        <a:lstStyle/>
        <a:p>
          <a:endParaRPr lang="fr-FR"/>
        </a:p>
      </dgm:t>
    </dgm:pt>
    <dgm:pt modelId="{E9A8CF20-8633-4136-9446-2B614A13341D}">
      <dgm:prSet phldrT="[Texte]"/>
      <dgm:spPr/>
      <dgm:t>
        <a:bodyPr/>
        <a:lstStyle/>
        <a:p>
          <a:r>
            <a:rPr lang="fr-FR" b="1" dirty="0"/>
            <a:t>CNN / LSTM</a:t>
          </a:r>
          <a:endParaRPr lang="fr-FR" dirty="0"/>
        </a:p>
      </dgm:t>
    </dgm:pt>
    <dgm:pt modelId="{EFC994A0-94E7-4192-850B-3F96176FA00D}" type="parTrans" cxnId="{E2ADFE7A-F097-4FBD-91BE-474AD038804E}">
      <dgm:prSet/>
      <dgm:spPr/>
      <dgm:t>
        <a:bodyPr/>
        <a:lstStyle/>
        <a:p>
          <a:endParaRPr lang="fr-FR"/>
        </a:p>
      </dgm:t>
    </dgm:pt>
    <dgm:pt modelId="{EEDC7BA4-1453-4B93-98C8-5385A5F3C216}" type="sibTrans" cxnId="{E2ADFE7A-F097-4FBD-91BE-474AD038804E}">
      <dgm:prSet/>
      <dgm:spPr/>
      <dgm:t>
        <a:bodyPr/>
        <a:lstStyle/>
        <a:p>
          <a:endParaRPr lang="fr-FR"/>
        </a:p>
      </dgm:t>
    </dgm:pt>
    <dgm:pt modelId="{C848DA94-9F76-4CF8-8C22-87BB46EEEBF5}">
      <dgm:prSet phldrT="[Texte]"/>
      <dgm:spPr/>
      <dgm:t>
        <a:bodyPr/>
        <a:lstStyle/>
        <a:p>
          <a:endParaRPr lang="fr-FR" dirty="0"/>
        </a:p>
      </dgm:t>
    </dgm:pt>
    <dgm:pt modelId="{6618E020-680B-4DE3-93BC-497D1C5D2705}" type="parTrans" cxnId="{B10215A1-628A-4322-9D54-F6B722F5315C}">
      <dgm:prSet/>
      <dgm:spPr/>
      <dgm:t>
        <a:bodyPr/>
        <a:lstStyle/>
        <a:p>
          <a:endParaRPr lang="fr-FR"/>
        </a:p>
      </dgm:t>
    </dgm:pt>
    <dgm:pt modelId="{C3788E41-2F70-40CC-87AD-8354A6668356}" type="sibTrans" cxnId="{B10215A1-628A-4322-9D54-F6B722F5315C}">
      <dgm:prSet/>
      <dgm:spPr/>
      <dgm:t>
        <a:bodyPr/>
        <a:lstStyle/>
        <a:p>
          <a:endParaRPr lang="fr-FR"/>
        </a:p>
      </dgm:t>
    </dgm:pt>
    <dgm:pt modelId="{744EC897-6062-4B7A-B1F8-8C62EBB0339B}">
      <dgm:prSet phldrT="[Texte]"/>
      <dgm:spPr/>
      <dgm:t>
        <a:bodyPr/>
        <a:lstStyle/>
        <a:p>
          <a:r>
            <a:rPr lang="fr-FR" b="1" dirty="0"/>
            <a:t>BERT</a:t>
          </a:r>
          <a:endParaRPr lang="fr-FR" dirty="0"/>
        </a:p>
      </dgm:t>
    </dgm:pt>
    <dgm:pt modelId="{DE9A0014-D4BA-410C-8567-98F6C544C256}" type="parTrans" cxnId="{10DA824E-72DD-46F8-9C4C-86E7000AE517}">
      <dgm:prSet/>
      <dgm:spPr/>
      <dgm:t>
        <a:bodyPr/>
        <a:lstStyle/>
        <a:p>
          <a:endParaRPr lang="fr-FR"/>
        </a:p>
      </dgm:t>
    </dgm:pt>
    <dgm:pt modelId="{CEEEA869-2D47-4193-AE2C-4547AEAB0087}" type="sibTrans" cxnId="{10DA824E-72DD-46F8-9C4C-86E7000AE517}">
      <dgm:prSet/>
      <dgm:spPr/>
      <dgm:t>
        <a:bodyPr/>
        <a:lstStyle/>
        <a:p>
          <a:endParaRPr lang="fr-FR"/>
        </a:p>
      </dgm:t>
    </dgm:pt>
    <dgm:pt modelId="{C09F8E19-A693-4A33-948E-C53B7845956E}">
      <dgm:prSet phldrT="[Texte]"/>
      <dgm:spPr/>
      <dgm:t>
        <a:bodyPr/>
        <a:lstStyle/>
        <a:p>
          <a:endParaRPr lang="fr-FR" dirty="0"/>
        </a:p>
      </dgm:t>
    </dgm:pt>
    <dgm:pt modelId="{5D58FB49-B40E-4CB7-9EA5-5D0146884609}" type="parTrans" cxnId="{5BA52FEB-4101-4F99-96DA-52F6F65F3DF6}">
      <dgm:prSet/>
      <dgm:spPr/>
      <dgm:t>
        <a:bodyPr/>
        <a:lstStyle/>
        <a:p>
          <a:endParaRPr lang="fr-FR"/>
        </a:p>
      </dgm:t>
    </dgm:pt>
    <dgm:pt modelId="{182E9E7F-DE97-49B8-ACB6-02B50FA52404}" type="sibTrans" cxnId="{5BA52FEB-4101-4F99-96DA-52F6F65F3DF6}">
      <dgm:prSet/>
      <dgm:spPr/>
      <dgm:t>
        <a:bodyPr/>
        <a:lstStyle/>
        <a:p>
          <a:endParaRPr lang="fr-FR"/>
        </a:p>
      </dgm:t>
    </dgm:pt>
    <dgm:pt modelId="{21B7FECA-7C9F-4288-852A-DFB88382E0B0}" type="pres">
      <dgm:prSet presAssocID="{989ED74D-FD09-4A01-BC4C-BD3C4ADD979B}" presName="rootnode" presStyleCnt="0">
        <dgm:presLayoutVars>
          <dgm:chMax/>
          <dgm:chPref/>
          <dgm:dir/>
          <dgm:animLvl val="lvl"/>
        </dgm:presLayoutVars>
      </dgm:prSet>
      <dgm:spPr/>
    </dgm:pt>
    <dgm:pt modelId="{2CF1646B-7853-4FA7-A3AF-953A50EF19E2}" type="pres">
      <dgm:prSet presAssocID="{5C750A67-B7FF-42E6-8DFD-3AFBC81C141A}" presName="composite" presStyleCnt="0"/>
      <dgm:spPr/>
    </dgm:pt>
    <dgm:pt modelId="{8BB141D2-7567-4940-8FE5-4614B2110483}" type="pres">
      <dgm:prSet presAssocID="{5C750A67-B7FF-42E6-8DFD-3AFBC81C141A}" presName="bentUpArrow1" presStyleLbl="alignImgPlace1" presStyleIdx="0" presStyleCnt="2"/>
      <dgm:spPr/>
    </dgm:pt>
    <dgm:pt modelId="{3E7024EE-2CCA-47DF-B461-BDDF2C1BEBF6}" type="pres">
      <dgm:prSet presAssocID="{5C750A67-B7FF-42E6-8DFD-3AFBC81C141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3FF5364-116D-4EAC-A77A-363F1E726E1E}" type="pres">
      <dgm:prSet presAssocID="{5C750A67-B7FF-42E6-8DFD-3AFBC81C141A}" presName="ChildText" presStyleLbl="revTx" presStyleIdx="0" presStyleCnt="3" custScaleX="104549">
        <dgm:presLayoutVars>
          <dgm:chMax val="0"/>
          <dgm:chPref val="0"/>
          <dgm:bulletEnabled val="1"/>
        </dgm:presLayoutVars>
      </dgm:prSet>
      <dgm:spPr/>
    </dgm:pt>
    <dgm:pt modelId="{107DD020-86B0-4763-AF41-393581C17205}" type="pres">
      <dgm:prSet presAssocID="{CEDDD63B-E8E1-4196-BA5E-7D9835AE35F1}" presName="sibTrans" presStyleCnt="0"/>
      <dgm:spPr/>
    </dgm:pt>
    <dgm:pt modelId="{76AB30E8-37AE-453A-8CBC-FF5DF3E72F94}" type="pres">
      <dgm:prSet presAssocID="{E9A8CF20-8633-4136-9446-2B614A13341D}" presName="composite" presStyleCnt="0"/>
      <dgm:spPr/>
    </dgm:pt>
    <dgm:pt modelId="{C7970357-5D8B-4FFB-B6FB-615D3550AB2C}" type="pres">
      <dgm:prSet presAssocID="{E9A8CF20-8633-4136-9446-2B614A13341D}" presName="bentUpArrow1" presStyleLbl="alignImgPlace1" presStyleIdx="1" presStyleCnt="2"/>
      <dgm:spPr/>
    </dgm:pt>
    <dgm:pt modelId="{6B9225D7-F186-4716-A8C5-8EC8F32152E0}" type="pres">
      <dgm:prSet presAssocID="{E9A8CF20-8633-4136-9446-2B614A13341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CF248BE-F3FA-44C5-A30E-5460863F03DF}" type="pres">
      <dgm:prSet presAssocID="{E9A8CF20-8633-4136-9446-2B614A13341D}" presName="ChildText" presStyleLbl="revTx" presStyleIdx="1" presStyleCnt="3" custScaleX="101515">
        <dgm:presLayoutVars>
          <dgm:chMax val="0"/>
          <dgm:chPref val="0"/>
          <dgm:bulletEnabled val="1"/>
        </dgm:presLayoutVars>
      </dgm:prSet>
      <dgm:spPr/>
    </dgm:pt>
    <dgm:pt modelId="{D90B731E-B19C-4070-A9CE-A466F7DC4330}" type="pres">
      <dgm:prSet presAssocID="{EEDC7BA4-1453-4B93-98C8-5385A5F3C216}" presName="sibTrans" presStyleCnt="0"/>
      <dgm:spPr/>
    </dgm:pt>
    <dgm:pt modelId="{538D84DA-F244-4D71-9AB0-D0DFC9664B89}" type="pres">
      <dgm:prSet presAssocID="{744EC897-6062-4B7A-B1F8-8C62EBB0339B}" presName="composite" presStyleCnt="0"/>
      <dgm:spPr/>
    </dgm:pt>
    <dgm:pt modelId="{71DAC9C1-1197-4121-A445-54CC99321A67}" type="pres">
      <dgm:prSet presAssocID="{744EC897-6062-4B7A-B1F8-8C62EBB0339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1AA8B221-27EA-4202-845F-315677E4C352}" type="pres">
      <dgm:prSet presAssocID="{744EC897-6062-4B7A-B1F8-8C62EBB0339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560AB0E-8941-4695-8FF3-2DFE86A5D0E4}" type="presOf" srcId="{C09F8E19-A693-4A33-948E-C53B7845956E}" destId="{1AA8B221-27EA-4202-845F-315677E4C352}" srcOrd="0" destOrd="0" presId="urn:microsoft.com/office/officeart/2005/8/layout/StepDownProcess"/>
    <dgm:cxn modelId="{98256A11-7312-4F59-96E7-197D06D18B52}" type="presOf" srcId="{5C750A67-B7FF-42E6-8DFD-3AFBC81C141A}" destId="{3E7024EE-2CCA-47DF-B461-BDDF2C1BEBF6}" srcOrd="0" destOrd="0" presId="urn:microsoft.com/office/officeart/2005/8/layout/StepDownProcess"/>
    <dgm:cxn modelId="{3A037116-D108-4101-B3C6-ADF05B5B1DF4}" type="presOf" srcId="{989ED74D-FD09-4A01-BC4C-BD3C4ADD979B}" destId="{21B7FECA-7C9F-4288-852A-DFB88382E0B0}" srcOrd="0" destOrd="0" presId="urn:microsoft.com/office/officeart/2005/8/layout/StepDownProcess"/>
    <dgm:cxn modelId="{6A15C025-B885-40EF-98A2-42AC8211D860}" srcId="{989ED74D-FD09-4A01-BC4C-BD3C4ADD979B}" destId="{5C750A67-B7FF-42E6-8DFD-3AFBC81C141A}" srcOrd="0" destOrd="0" parTransId="{C9E4F6A9-E1F4-4B87-95FC-FC87C263544F}" sibTransId="{CEDDD63B-E8E1-4196-BA5E-7D9835AE35F1}"/>
    <dgm:cxn modelId="{0D4F436B-68EB-4AA6-87BD-F9B523FC528C}" type="presOf" srcId="{B23025F6-AD68-4141-B526-11F4AE9AB608}" destId="{63FF5364-116D-4EAC-A77A-363F1E726E1E}" srcOrd="0" destOrd="0" presId="urn:microsoft.com/office/officeart/2005/8/layout/StepDownProcess"/>
    <dgm:cxn modelId="{10DA824E-72DD-46F8-9C4C-86E7000AE517}" srcId="{989ED74D-FD09-4A01-BC4C-BD3C4ADD979B}" destId="{744EC897-6062-4B7A-B1F8-8C62EBB0339B}" srcOrd="2" destOrd="0" parTransId="{DE9A0014-D4BA-410C-8567-98F6C544C256}" sibTransId="{CEEEA869-2D47-4193-AE2C-4547AEAB0087}"/>
    <dgm:cxn modelId="{E2ADFE7A-F097-4FBD-91BE-474AD038804E}" srcId="{989ED74D-FD09-4A01-BC4C-BD3C4ADD979B}" destId="{E9A8CF20-8633-4136-9446-2B614A13341D}" srcOrd="1" destOrd="0" parTransId="{EFC994A0-94E7-4192-850B-3F96176FA00D}" sibTransId="{EEDC7BA4-1453-4B93-98C8-5385A5F3C216}"/>
    <dgm:cxn modelId="{C70FA489-5AB3-43BF-BB43-3F56759A33A8}" type="presOf" srcId="{E9A8CF20-8633-4136-9446-2B614A13341D}" destId="{6B9225D7-F186-4716-A8C5-8EC8F32152E0}" srcOrd="0" destOrd="0" presId="urn:microsoft.com/office/officeart/2005/8/layout/StepDownProcess"/>
    <dgm:cxn modelId="{08AEA19C-1639-4A2E-B30E-C5656266A2C4}" type="presOf" srcId="{C848DA94-9F76-4CF8-8C22-87BB46EEEBF5}" destId="{4CF248BE-F3FA-44C5-A30E-5460863F03DF}" srcOrd="0" destOrd="0" presId="urn:microsoft.com/office/officeart/2005/8/layout/StepDownProcess"/>
    <dgm:cxn modelId="{B10215A1-628A-4322-9D54-F6B722F5315C}" srcId="{E9A8CF20-8633-4136-9446-2B614A13341D}" destId="{C848DA94-9F76-4CF8-8C22-87BB46EEEBF5}" srcOrd="0" destOrd="0" parTransId="{6618E020-680B-4DE3-93BC-497D1C5D2705}" sibTransId="{C3788E41-2F70-40CC-87AD-8354A6668356}"/>
    <dgm:cxn modelId="{5BA52FEB-4101-4F99-96DA-52F6F65F3DF6}" srcId="{744EC897-6062-4B7A-B1F8-8C62EBB0339B}" destId="{C09F8E19-A693-4A33-948E-C53B7845956E}" srcOrd="0" destOrd="0" parTransId="{5D58FB49-B40E-4CB7-9EA5-5D0146884609}" sibTransId="{182E9E7F-DE97-49B8-ACB6-02B50FA52404}"/>
    <dgm:cxn modelId="{6903E4F8-1BB4-48F5-9A1F-01531E54B7F0}" type="presOf" srcId="{744EC897-6062-4B7A-B1F8-8C62EBB0339B}" destId="{71DAC9C1-1197-4121-A445-54CC99321A67}" srcOrd="0" destOrd="0" presId="urn:microsoft.com/office/officeart/2005/8/layout/StepDownProcess"/>
    <dgm:cxn modelId="{C18F15FB-7AF5-4C0F-BE7C-033741C6232D}" srcId="{5C750A67-B7FF-42E6-8DFD-3AFBC81C141A}" destId="{B23025F6-AD68-4141-B526-11F4AE9AB608}" srcOrd="0" destOrd="0" parTransId="{F8D6E86B-5678-4AE3-901C-D9E6F892F9A3}" sibTransId="{8272873A-8D23-4CE5-876E-59B8EBAC011A}"/>
    <dgm:cxn modelId="{74BAC00B-F4BE-4D5D-84CD-2A5E2E2F361A}" type="presParOf" srcId="{21B7FECA-7C9F-4288-852A-DFB88382E0B0}" destId="{2CF1646B-7853-4FA7-A3AF-953A50EF19E2}" srcOrd="0" destOrd="0" presId="urn:microsoft.com/office/officeart/2005/8/layout/StepDownProcess"/>
    <dgm:cxn modelId="{52C3113A-2898-4438-BD32-65E72C9572C2}" type="presParOf" srcId="{2CF1646B-7853-4FA7-A3AF-953A50EF19E2}" destId="{8BB141D2-7567-4940-8FE5-4614B2110483}" srcOrd="0" destOrd="0" presId="urn:microsoft.com/office/officeart/2005/8/layout/StepDownProcess"/>
    <dgm:cxn modelId="{E95594CE-214F-44B0-AB4D-4B2FBC7660C6}" type="presParOf" srcId="{2CF1646B-7853-4FA7-A3AF-953A50EF19E2}" destId="{3E7024EE-2CCA-47DF-B461-BDDF2C1BEBF6}" srcOrd="1" destOrd="0" presId="urn:microsoft.com/office/officeart/2005/8/layout/StepDownProcess"/>
    <dgm:cxn modelId="{2F38ACC3-FF4F-4E45-B099-39A19E710FC4}" type="presParOf" srcId="{2CF1646B-7853-4FA7-A3AF-953A50EF19E2}" destId="{63FF5364-116D-4EAC-A77A-363F1E726E1E}" srcOrd="2" destOrd="0" presId="urn:microsoft.com/office/officeart/2005/8/layout/StepDownProcess"/>
    <dgm:cxn modelId="{FB747095-EEB5-4631-9649-15D760DFF0E3}" type="presParOf" srcId="{21B7FECA-7C9F-4288-852A-DFB88382E0B0}" destId="{107DD020-86B0-4763-AF41-393581C17205}" srcOrd="1" destOrd="0" presId="urn:microsoft.com/office/officeart/2005/8/layout/StepDownProcess"/>
    <dgm:cxn modelId="{79625690-8D85-4849-9F8A-68AE3F5BD8A3}" type="presParOf" srcId="{21B7FECA-7C9F-4288-852A-DFB88382E0B0}" destId="{76AB30E8-37AE-453A-8CBC-FF5DF3E72F94}" srcOrd="2" destOrd="0" presId="urn:microsoft.com/office/officeart/2005/8/layout/StepDownProcess"/>
    <dgm:cxn modelId="{DF1E65BF-CE79-49C6-8655-3582F3F3386A}" type="presParOf" srcId="{76AB30E8-37AE-453A-8CBC-FF5DF3E72F94}" destId="{C7970357-5D8B-4FFB-B6FB-615D3550AB2C}" srcOrd="0" destOrd="0" presId="urn:microsoft.com/office/officeart/2005/8/layout/StepDownProcess"/>
    <dgm:cxn modelId="{8BEB4B46-32AA-4819-979D-9B2096F6ABEC}" type="presParOf" srcId="{76AB30E8-37AE-453A-8CBC-FF5DF3E72F94}" destId="{6B9225D7-F186-4716-A8C5-8EC8F32152E0}" srcOrd="1" destOrd="0" presId="urn:microsoft.com/office/officeart/2005/8/layout/StepDownProcess"/>
    <dgm:cxn modelId="{BBD03A4B-947D-441C-B7F1-708A245DAEAE}" type="presParOf" srcId="{76AB30E8-37AE-453A-8CBC-FF5DF3E72F94}" destId="{4CF248BE-F3FA-44C5-A30E-5460863F03DF}" srcOrd="2" destOrd="0" presId="urn:microsoft.com/office/officeart/2005/8/layout/StepDownProcess"/>
    <dgm:cxn modelId="{41AE318F-19AF-4F1D-BD2F-F67DE6F40E7B}" type="presParOf" srcId="{21B7FECA-7C9F-4288-852A-DFB88382E0B0}" destId="{D90B731E-B19C-4070-A9CE-A466F7DC4330}" srcOrd="3" destOrd="0" presId="urn:microsoft.com/office/officeart/2005/8/layout/StepDownProcess"/>
    <dgm:cxn modelId="{CB4C4D21-5B18-4486-B069-CC598C578BEF}" type="presParOf" srcId="{21B7FECA-7C9F-4288-852A-DFB88382E0B0}" destId="{538D84DA-F244-4D71-9AB0-D0DFC9664B89}" srcOrd="4" destOrd="0" presId="urn:microsoft.com/office/officeart/2005/8/layout/StepDownProcess"/>
    <dgm:cxn modelId="{0E265A5E-901D-4E84-B370-FC22A86D2E31}" type="presParOf" srcId="{538D84DA-F244-4D71-9AB0-D0DFC9664B89}" destId="{71DAC9C1-1197-4121-A445-54CC99321A67}" srcOrd="0" destOrd="0" presId="urn:microsoft.com/office/officeart/2005/8/layout/StepDownProcess"/>
    <dgm:cxn modelId="{D35505FD-62D5-492D-A021-8FC84DAD29FB}" type="presParOf" srcId="{538D84DA-F244-4D71-9AB0-D0DFC9664B89}" destId="{1AA8B221-27EA-4202-845F-315677E4C35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ED74D-FD09-4A01-BC4C-BD3C4ADD979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750A67-B7FF-42E6-8DFD-3AFBC81C141A}">
      <dgm:prSet phldrT="[Texte]"/>
      <dgm:spPr/>
      <dgm:t>
        <a:bodyPr/>
        <a:lstStyle/>
        <a:p>
          <a:r>
            <a:rPr lang="fr-FR" b="1" dirty="0"/>
            <a:t>Simple</a:t>
          </a:r>
          <a:endParaRPr lang="fr-FR" dirty="0"/>
        </a:p>
      </dgm:t>
    </dgm:pt>
    <dgm:pt modelId="{C9E4F6A9-E1F4-4B87-95FC-FC87C263544F}" type="parTrans" cxnId="{6A15C025-B885-40EF-98A2-42AC8211D860}">
      <dgm:prSet/>
      <dgm:spPr/>
      <dgm:t>
        <a:bodyPr/>
        <a:lstStyle/>
        <a:p>
          <a:endParaRPr lang="fr-FR"/>
        </a:p>
      </dgm:t>
    </dgm:pt>
    <dgm:pt modelId="{CEDDD63B-E8E1-4196-BA5E-7D9835AE35F1}" type="sibTrans" cxnId="{6A15C025-B885-40EF-98A2-42AC8211D860}">
      <dgm:prSet/>
      <dgm:spPr/>
      <dgm:t>
        <a:bodyPr/>
        <a:lstStyle/>
        <a:p>
          <a:endParaRPr lang="fr-FR"/>
        </a:p>
      </dgm:t>
    </dgm:pt>
    <dgm:pt modelId="{B23025F6-AD68-4141-B526-11F4AE9AB608}">
      <dgm:prSet phldrT="[Texte]"/>
      <dgm:spPr/>
      <dgm:t>
        <a:bodyPr/>
        <a:lstStyle/>
        <a:p>
          <a:r>
            <a:rPr lang="fr-FR" dirty="0" err="1"/>
            <a:t>Lower</a:t>
          </a:r>
          <a:r>
            <a:rPr lang="fr-FR" dirty="0"/>
            <a:t> case</a:t>
          </a:r>
        </a:p>
      </dgm:t>
    </dgm:pt>
    <dgm:pt modelId="{F8D6E86B-5678-4AE3-901C-D9E6F892F9A3}" type="parTrans" cxnId="{C18F15FB-7AF5-4C0F-BE7C-033741C6232D}">
      <dgm:prSet/>
      <dgm:spPr/>
      <dgm:t>
        <a:bodyPr/>
        <a:lstStyle/>
        <a:p>
          <a:endParaRPr lang="fr-FR"/>
        </a:p>
      </dgm:t>
    </dgm:pt>
    <dgm:pt modelId="{8272873A-8D23-4CE5-876E-59B8EBAC011A}" type="sibTrans" cxnId="{C18F15FB-7AF5-4C0F-BE7C-033741C6232D}">
      <dgm:prSet/>
      <dgm:spPr/>
      <dgm:t>
        <a:bodyPr/>
        <a:lstStyle/>
        <a:p>
          <a:endParaRPr lang="fr-FR"/>
        </a:p>
      </dgm:t>
    </dgm:pt>
    <dgm:pt modelId="{E9A8CF20-8633-4136-9446-2B614A13341D}">
      <dgm:prSet phldrT="[Texte]"/>
      <dgm:spPr/>
      <dgm:t>
        <a:bodyPr/>
        <a:lstStyle/>
        <a:p>
          <a:r>
            <a:rPr lang="fr-FR" b="1" dirty="0"/>
            <a:t>Avancé</a:t>
          </a:r>
          <a:endParaRPr lang="fr-FR" dirty="0"/>
        </a:p>
      </dgm:t>
    </dgm:pt>
    <dgm:pt modelId="{EFC994A0-94E7-4192-850B-3F96176FA00D}" type="parTrans" cxnId="{E2ADFE7A-F097-4FBD-91BE-474AD038804E}">
      <dgm:prSet/>
      <dgm:spPr/>
      <dgm:t>
        <a:bodyPr/>
        <a:lstStyle/>
        <a:p>
          <a:endParaRPr lang="fr-FR"/>
        </a:p>
      </dgm:t>
    </dgm:pt>
    <dgm:pt modelId="{EEDC7BA4-1453-4B93-98C8-5385A5F3C216}" type="sibTrans" cxnId="{E2ADFE7A-F097-4FBD-91BE-474AD038804E}">
      <dgm:prSet/>
      <dgm:spPr/>
      <dgm:t>
        <a:bodyPr/>
        <a:lstStyle/>
        <a:p>
          <a:endParaRPr lang="fr-FR"/>
        </a:p>
      </dgm:t>
    </dgm:pt>
    <dgm:pt modelId="{C848DA94-9F76-4CF8-8C22-87BB46EEEBF5}">
      <dgm:prSet phldrT="[Texte]"/>
      <dgm:spPr/>
      <dgm:t>
        <a:bodyPr/>
        <a:lstStyle/>
        <a:p>
          <a:r>
            <a:rPr lang="fr-FR" dirty="0"/>
            <a:t>Inclus simple</a:t>
          </a:r>
        </a:p>
      </dgm:t>
    </dgm:pt>
    <dgm:pt modelId="{6618E020-680B-4DE3-93BC-497D1C5D2705}" type="parTrans" cxnId="{B10215A1-628A-4322-9D54-F6B722F5315C}">
      <dgm:prSet/>
      <dgm:spPr/>
      <dgm:t>
        <a:bodyPr/>
        <a:lstStyle/>
        <a:p>
          <a:endParaRPr lang="fr-FR"/>
        </a:p>
      </dgm:t>
    </dgm:pt>
    <dgm:pt modelId="{C3788E41-2F70-40CC-87AD-8354A6668356}" type="sibTrans" cxnId="{B10215A1-628A-4322-9D54-F6B722F5315C}">
      <dgm:prSet/>
      <dgm:spPr/>
      <dgm:t>
        <a:bodyPr/>
        <a:lstStyle/>
        <a:p>
          <a:endParaRPr lang="fr-FR"/>
        </a:p>
      </dgm:t>
    </dgm:pt>
    <dgm:pt modelId="{744EC897-6062-4B7A-B1F8-8C62EBB0339B}">
      <dgm:prSet phldrT="[Texte]"/>
      <dgm:spPr/>
      <dgm:t>
        <a:bodyPr/>
        <a:lstStyle/>
        <a:p>
          <a:r>
            <a:rPr lang="fr-FR" b="1" dirty="0"/>
            <a:t>Complet</a:t>
          </a:r>
          <a:endParaRPr lang="fr-FR" dirty="0"/>
        </a:p>
      </dgm:t>
    </dgm:pt>
    <dgm:pt modelId="{DE9A0014-D4BA-410C-8567-98F6C544C256}" type="parTrans" cxnId="{10DA824E-72DD-46F8-9C4C-86E7000AE517}">
      <dgm:prSet/>
      <dgm:spPr/>
      <dgm:t>
        <a:bodyPr/>
        <a:lstStyle/>
        <a:p>
          <a:endParaRPr lang="fr-FR"/>
        </a:p>
      </dgm:t>
    </dgm:pt>
    <dgm:pt modelId="{CEEEA869-2D47-4193-AE2C-4547AEAB0087}" type="sibTrans" cxnId="{10DA824E-72DD-46F8-9C4C-86E7000AE517}">
      <dgm:prSet/>
      <dgm:spPr/>
      <dgm:t>
        <a:bodyPr/>
        <a:lstStyle/>
        <a:p>
          <a:endParaRPr lang="fr-FR"/>
        </a:p>
      </dgm:t>
    </dgm:pt>
    <dgm:pt modelId="{C09F8E19-A693-4A33-948E-C53B7845956E}">
      <dgm:prSet phldrT="[Texte]"/>
      <dgm:spPr/>
      <dgm:t>
        <a:bodyPr/>
        <a:lstStyle/>
        <a:p>
          <a:r>
            <a:rPr lang="fr-FR" dirty="0"/>
            <a:t>Inclus avancé</a:t>
          </a:r>
        </a:p>
      </dgm:t>
    </dgm:pt>
    <dgm:pt modelId="{5D58FB49-B40E-4CB7-9EA5-5D0146884609}" type="parTrans" cxnId="{5BA52FEB-4101-4F99-96DA-52F6F65F3DF6}">
      <dgm:prSet/>
      <dgm:spPr/>
      <dgm:t>
        <a:bodyPr/>
        <a:lstStyle/>
        <a:p>
          <a:endParaRPr lang="fr-FR"/>
        </a:p>
      </dgm:t>
    </dgm:pt>
    <dgm:pt modelId="{182E9E7F-DE97-49B8-ACB6-02B50FA52404}" type="sibTrans" cxnId="{5BA52FEB-4101-4F99-96DA-52F6F65F3DF6}">
      <dgm:prSet/>
      <dgm:spPr/>
      <dgm:t>
        <a:bodyPr/>
        <a:lstStyle/>
        <a:p>
          <a:endParaRPr lang="fr-FR"/>
        </a:p>
      </dgm:t>
    </dgm:pt>
    <dgm:pt modelId="{F16B0803-E75F-4611-AEF4-510469684F9B}">
      <dgm:prSet phldrT="[Texte]"/>
      <dgm:spPr/>
      <dgm:t>
        <a:bodyPr/>
        <a:lstStyle/>
        <a:p>
          <a:r>
            <a:rPr lang="fr-FR" dirty="0"/>
            <a:t>Retrait des liens</a:t>
          </a:r>
        </a:p>
      </dgm:t>
    </dgm:pt>
    <dgm:pt modelId="{8431F0D7-7CD2-4F4C-A69A-EF6BCBD9919B}" type="parTrans" cxnId="{E1E57A77-BAF6-499E-ADC7-69961F5DEE20}">
      <dgm:prSet/>
      <dgm:spPr/>
      <dgm:t>
        <a:bodyPr/>
        <a:lstStyle/>
        <a:p>
          <a:endParaRPr lang="fr-FR"/>
        </a:p>
      </dgm:t>
    </dgm:pt>
    <dgm:pt modelId="{5187A8AA-8434-4E97-B956-EAD94737839E}" type="sibTrans" cxnId="{E1E57A77-BAF6-499E-ADC7-69961F5DEE20}">
      <dgm:prSet/>
      <dgm:spPr/>
      <dgm:t>
        <a:bodyPr/>
        <a:lstStyle/>
        <a:p>
          <a:endParaRPr lang="fr-FR"/>
        </a:p>
      </dgm:t>
    </dgm:pt>
    <dgm:pt modelId="{4F05A7EE-5D55-44F7-8321-068BC0BFFC2A}">
      <dgm:prSet phldrT="[Texte]"/>
      <dgm:spPr/>
      <dgm:t>
        <a:bodyPr/>
        <a:lstStyle/>
        <a:p>
          <a:r>
            <a:rPr lang="fr-FR" dirty="0"/>
            <a:t>Retrait des caractères spéciaux</a:t>
          </a:r>
        </a:p>
      </dgm:t>
    </dgm:pt>
    <dgm:pt modelId="{8E919F44-373D-4CBE-AF1C-A0115CD75A25}" type="parTrans" cxnId="{8891DFB8-23BB-4850-8608-E3D74D67E9D5}">
      <dgm:prSet/>
      <dgm:spPr/>
      <dgm:t>
        <a:bodyPr/>
        <a:lstStyle/>
        <a:p>
          <a:endParaRPr lang="fr-FR"/>
        </a:p>
      </dgm:t>
    </dgm:pt>
    <dgm:pt modelId="{D64C64EA-9446-431E-9DB5-77F0966E22D0}" type="sibTrans" cxnId="{8891DFB8-23BB-4850-8608-E3D74D67E9D5}">
      <dgm:prSet/>
      <dgm:spPr/>
      <dgm:t>
        <a:bodyPr/>
        <a:lstStyle/>
        <a:p>
          <a:endParaRPr lang="fr-FR"/>
        </a:p>
      </dgm:t>
    </dgm:pt>
    <dgm:pt modelId="{67B0C23E-15CD-49D8-BD4E-951B8FFF2E38}">
      <dgm:prSet phldrT="[Texte]"/>
      <dgm:spPr/>
      <dgm:t>
        <a:bodyPr/>
        <a:lstStyle/>
        <a:p>
          <a:r>
            <a:rPr lang="fr-FR" dirty="0"/>
            <a:t>lemmatisation</a:t>
          </a:r>
        </a:p>
      </dgm:t>
    </dgm:pt>
    <dgm:pt modelId="{05BBF9CC-02E0-4576-BC4F-818E212955FC}" type="parTrans" cxnId="{7EDA514C-2DDD-4AFC-9D3C-2B8C7C33BB14}">
      <dgm:prSet/>
      <dgm:spPr/>
      <dgm:t>
        <a:bodyPr/>
        <a:lstStyle/>
        <a:p>
          <a:endParaRPr lang="fr-FR"/>
        </a:p>
      </dgm:t>
    </dgm:pt>
    <dgm:pt modelId="{6E30314E-3625-429C-8B6A-31ADCF3173F2}" type="sibTrans" cxnId="{7EDA514C-2DDD-4AFC-9D3C-2B8C7C33BB14}">
      <dgm:prSet/>
      <dgm:spPr/>
      <dgm:t>
        <a:bodyPr/>
        <a:lstStyle/>
        <a:p>
          <a:endParaRPr lang="fr-FR"/>
        </a:p>
      </dgm:t>
    </dgm:pt>
    <dgm:pt modelId="{ADAE36C8-E015-4DC7-A59C-7B205558996E}">
      <dgm:prSet phldrT="[Texte]"/>
      <dgm:spPr/>
      <dgm:t>
        <a:bodyPr/>
        <a:lstStyle/>
        <a:p>
          <a:r>
            <a:rPr lang="fr-FR" dirty="0" err="1"/>
            <a:t>Stopword</a:t>
          </a:r>
          <a:endParaRPr lang="fr-FR" dirty="0"/>
        </a:p>
      </dgm:t>
    </dgm:pt>
    <dgm:pt modelId="{744ECBD0-BAF3-4A9D-B501-060142F8D13E}" type="parTrans" cxnId="{377BF7DD-C38A-4E15-B3E8-322AD7E6E7A1}">
      <dgm:prSet/>
      <dgm:spPr/>
      <dgm:t>
        <a:bodyPr/>
        <a:lstStyle/>
        <a:p>
          <a:endParaRPr lang="fr-FR"/>
        </a:p>
      </dgm:t>
    </dgm:pt>
    <dgm:pt modelId="{52FA2750-C037-4357-B9FF-AD517610AFC1}" type="sibTrans" cxnId="{377BF7DD-C38A-4E15-B3E8-322AD7E6E7A1}">
      <dgm:prSet/>
      <dgm:spPr/>
      <dgm:t>
        <a:bodyPr/>
        <a:lstStyle/>
        <a:p>
          <a:endParaRPr lang="fr-FR"/>
        </a:p>
      </dgm:t>
    </dgm:pt>
    <dgm:pt modelId="{2A6CE04A-AE8B-45B3-B3B7-B16316AA0693}">
      <dgm:prSet phldrT="[Texte]"/>
      <dgm:spPr/>
      <dgm:t>
        <a:bodyPr/>
        <a:lstStyle/>
        <a:p>
          <a:r>
            <a:rPr lang="fr-FR" dirty="0"/>
            <a:t>Ponctuation</a:t>
          </a:r>
        </a:p>
      </dgm:t>
    </dgm:pt>
    <dgm:pt modelId="{F3D47CBA-547D-4858-B372-BF7F39436BA4}" type="parTrans" cxnId="{E94FCC9A-A3EA-49C3-9138-B16B509FB0BA}">
      <dgm:prSet/>
      <dgm:spPr/>
      <dgm:t>
        <a:bodyPr/>
        <a:lstStyle/>
        <a:p>
          <a:endParaRPr lang="fr-FR"/>
        </a:p>
      </dgm:t>
    </dgm:pt>
    <dgm:pt modelId="{4464B097-0125-48E8-A810-1E7F9F4339F2}" type="sibTrans" cxnId="{E94FCC9A-A3EA-49C3-9138-B16B509FB0BA}">
      <dgm:prSet/>
      <dgm:spPr/>
      <dgm:t>
        <a:bodyPr/>
        <a:lstStyle/>
        <a:p>
          <a:endParaRPr lang="fr-FR"/>
        </a:p>
      </dgm:t>
    </dgm:pt>
    <dgm:pt modelId="{1F0FE677-8073-4193-AEAF-E4348205632C}">
      <dgm:prSet phldrT="[Texte]"/>
      <dgm:spPr/>
      <dgm:t>
        <a:bodyPr/>
        <a:lstStyle/>
        <a:p>
          <a:r>
            <a:rPr lang="fr-FR" dirty="0"/>
            <a:t>Aucun</a:t>
          </a:r>
        </a:p>
      </dgm:t>
    </dgm:pt>
    <dgm:pt modelId="{2B361557-214C-434E-8D3E-1ABC1BE5AF17}" type="parTrans" cxnId="{2EF0C386-0675-4C52-B520-328BEFC16927}">
      <dgm:prSet/>
      <dgm:spPr/>
      <dgm:t>
        <a:bodyPr/>
        <a:lstStyle/>
        <a:p>
          <a:endParaRPr lang="fr-FR"/>
        </a:p>
      </dgm:t>
    </dgm:pt>
    <dgm:pt modelId="{FF981278-5A91-4330-833D-B2DE4D0DA0D5}" type="sibTrans" cxnId="{2EF0C386-0675-4C52-B520-328BEFC16927}">
      <dgm:prSet/>
      <dgm:spPr/>
      <dgm:t>
        <a:bodyPr/>
        <a:lstStyle/>
        <a:p>
          <a:endParaRPr lang="fr-FR"/>
        </a:p>
      </dgm:t>
    </dgm:pt>
    <dgm:pt modelId="{21B7FECA-7C9F-4288-852A-DFB88382E0B0}" type="pres">
      <dgm:prSet presAssocID="{989ED74D-FD09-4A01-BC4C-BD3C4ADD979B}" presName="rootnode" presStyleCnt="0">
        <dgm:presLayoutVars>
          <dgm:chMax/>
          <dgm:chPref/>
          <dgm:dir/>
          <dgm:animLvl val="lvl"/>
        </dgm:presLayoutVars>
      </dgm:prSet>
      <dgm:spPr/>
    </dgm:pt>
    <dgm:pt modelId="{5BAC3C7D-B507-4CC3-82B8-87398ADF1039}" type="pres">
      <dgm:prSet presAssocID="{1F0FE677-8073-4193-AEAF-E4348205632C}" presName="composite" presStyleCnt="0"/>
      <dgm:spPr/>
    </dgm:pt>
    <dgm:pt modelId="{B35D1B51-2C5D-452A-9129-87588E681D67}" type="pres">
      <dgm:prSet presAssocID="{1F0FE677-8073-4193-AEAF-E4348205632C}" presName="bentUpArrow1" presStyleLbl="alignImgPlace1" presStyleIdx="0" presStyleCnt="3"/>
      <dgm:spPr/>
    </dgm:pt>
    <dgm:pt modelId="{6C639C35-F5ED-41EE-BD88-655396F024AD}" type="pres">
      <dgm:prSet presAssocID="{1F0FE677-8073-4193-AEAF-E4348205632C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87190A-0939-467C-B61A-959103BB6198}" type="pres">
      <dgm:prSet presAssocID="{1F0FE677-8073-4193-AEAF-E4348205632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DC24EC8-3616-4500-BC97-762C5E6ABC07}" type="pres">
      <dgm:prSet presAssocID="{FF981278-5A91-4330-833D-B2DE4D0DA0D5}" presName="sibTrans" presStyleCnt="0"/>
      <dgm:spPr/>
    </dgm:pt>
    <dgm:pt modelId="{2CF1646B-7853-4FA7-A3AF-953A50EF19E2}" type="pres">
      <dgm:prSet presAssocID="{5C750A67-B7FF-42E6-8DFD-3AFBC81C141A}" presName="composite" presStyleCnt="0"/>
      <dgm:spPr/>
    </dgm:pt>
    <dgm:pt modelId="{8BB141D2-7567-4940-8FE5-4614B2110483}" type="pres">
      <dgm:prSet presAssocID="{5C750A67-B7FF-42E6-8DFD-3AFBC81C141A}" presName="bentUpArrow1" presStyleLbl="alignImgPlace1" presStyleIdx="1" presStyleCnt="3"/>
      <dgm:spPr/>
    </dgm:pt>
    <dgm:pt modelId="{3E7024EE-2CCA-47DF-B461-BDDF2C1BEBF6}" type="pres">
      <dgm:prSet presAssocID="{5C750A67-B7FF-42E6-8DFD-3AFBC81C141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3FF5364-116D-4EAC-A77A-363F1E726E1E}" type="pres">
      <dgm:prSet presAssocID="{5C750A67-B7FF-42E6-8DFD-3AFBC81C141A}" presName="ChildText" presStyleLbl="revTx" presStyleIdx="1" presStyleCnt="4" custScaleX="104549">
        <dgm:presLayoutVars>
          <dgm:chMax val="0"/>
          <dgm:chPref val="0"/>
          <dgm:bulletEnabled val="1"/>
        </dgm:presLayoutVars>
      </dgm:prSet>
      <dgm:spPr/>
    </dgm:pt>
    <dgm:pt modelId="{107DD020-86B0-4763-AF41-393581C17205}" type="pres">
      <dgm:prSet presAssocID="{CEDDD63B-E8E1-4196-BA5E-7D9835AE35F1}" presName="sibTrans" presStyleCnt="0"/>
      <dgm:spPr/>
    </dgm:pt>
    <dgm:pt modelId="{76AB30E8-37AE-453A-8CBC-FF5DF3E72F94}" type="pres">
      <dgm:prSet presAssocID="{E9A8CF20-8633-4136-9446-2B614A13341D}" presName="composite" presStyleCnt="0"/>
      <dgm:spPr/>
    </dgm:pt>
    <dgm:pt modelId="{C7970357-5D8B-4FFB-B6FB-615D3550AB2C}" type="pres">
      <dgm:prSet presAssocID="{E9A8CF20-8633-4136-9446-2B614A13341D}" presName="bentUpArrow1" presStyleLbl="alignImgPlace1" presStyleIdx="2" presStyleCnt="3"/>
      <dgm:spPr/>
    </dgm:pt>
    <dgm:pt modelId="{6B9225D7-F186-4716-A8C5-8EC8F32152E0}" type="pres">
      <dgm:prSet presAssocID="{E9A8CF20-8633-4136-9446-2B614A13341D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CF248BE-F3FA-44C5-A30E-5460863F03DF}" type="pres">
      <dgm:prSet presAssocID="{E9A8CF20-8633-4136-9446-2B614A13341D}" presName="ChildText" presStyleLbl="revTx" presStyleIdx="2" presStyleCnt="4" custScaleX="101515">
        <dgm:presLayoutVars>
          <dgm:chMax val="0"/>
          <dgm:chPref val="0"/>
          <dgm:bulletEnabled val="1"/>
        </dgm:presLayoutVars>
      </dgm:prSet>
      <dgm:spPr/>
    </dgm:pt>
    <dgm:pt modelId="{D90B731E-B19C-4070-A9CE-A466F7DC4330}" type="pres">
      <dgm:prSet presAssocID="{EEDC7BA4-1453-4B93-98C8-5385A5F3C216}" presName="sibTrans" presStyleCnt="0"/>
      <dgm:spPr/>
    </dgm:pt>
    <dgm:pt modelId="{538D84DA-F244-4D71-9AB0-D0DFC9664B89}" type="pres">
      <dgm:prSet presAssocID="{744EC897-6062-4B7A-B1F8-8C62EBB0339B}" presName="composite" presStyleCnt="0"/>
      <dgm:spPr/>
    </dgm:pt>
    <dgm:pt modelId="{71DAC9C1-1197-4121-A445-54CC99321A67}" type="pres">
      <dgm:prSet presAssocID="{744EC897-6062-4B7A-B1F8-8C62EBB0339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1AA8B221-27EA-4202-845F-315677E4C352}" type="pres">
      <dgm:prSet presAssocID="{744EC897-6062-4B7A-B1F8-8C62EBB0339B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5BD106-21FC-45B9-B67E-2B3A647C3780}" type="presOf" srcId="{2A6CE04A-AE8B-45B3-B3B7-B16316AA0693}" destId="{63FF5364-116D-4EAC-A77A-363F1E726E1E}" srcOrd="0" destOrd="2" presId="urn:microsoft.com/office/officeart/2005/8/layout/StepDownProcess"/>
    <dgm:cxn modelId="{1560AB0E-8941-4695-8FF3-2DFE86A5D0E4}" type="presOf" srcId="{C09F8E19-A693-4A33-948E-C53B7845956E}" destId="{1AA8B221-27EA-4202-845F-315677E4C352}" srcOrd="0" destOrd="0" presId="urn:microsoft.com/office/officeart/2005/8/layout/StepDownProcess"/>
    <dgm:cxn modelId="{98256A11-7312-4F59-96E7-197D06D18B52}" type="presOf" srcId="{5C750A67-B7FF-42E6-8DFD-3AFBC81C141A}" destId="{3E7024EE-2CCA-47DF-B461-BDDF2C1BEBF6}" srcOrd="0" destOrd="0" presId="urn:microsoft.com/office/officeart/2005/8/layout/StepDownProcess"/>
    <dgm:cxn modelId="{3A037116-D108-4101-B3C6-ADF05B5B1DF4}" type="presOf" srcId="{989ED74D-FD09-4A01-BC4C-BD3C4ADD979B}" destId="{21B7FECA-7C9F-4288-852A-DFB88382E0B0}" srcOrd="0" destOrd="0" presId="urn:microsoft.com/office/officeart/2005/8/layout/StepDownProcess"/>
    <dgm:cxn modelId="{6A15C025-B885-40EF-98A2-42AC8211D860}" srcId="{989ED74D-FD09-4A01-BC4C-BD3C4ADD979B}" destId="{5C750A67-B7FF-42E6-8DFD-3AFBC81C141A}" srcOrd="1" destOrd="0" parTransId="{C9E4F6A9-E1F4-4B87-95FC-FC87C263544F}" sibTransId="{CEDDD63B-E8E1-4196-BA5E-7D9835AE35F1}"/>
    <dgm:cxn modelId="{0D4F436B-68EB-4AA6-87BD-F9B523FC528C}" type="presOf" srcId="{B23025F6-AD68-4141-B526-11F4AE9AB608}" destId="{63FF5364-116D-4EAC-A77A-363F1E726E1E}" srcOrd="0" destOrd="0" presId="urn:microsoft.com/office/officeart/2005/8/layout/StepDownProcess"/>
    <dgm:cxn modelId="{7EDA514C-2DDD-4AFC-9D3C-2B8C7C33BB14}" srcId="{744EC897-6062-4B7A-B1F8-8C62EBB0339B}" destId="{67B0C23E-15CD-49D8-BD4E-951B8FFF2E38}" srcOrd="1" destOrd="0" parTransId="{05BBF9CC-02E0-4576-BC4F-818E212955FC}" sibTransId="{6E30314E-3625-429C-8B6A-31ADCF3173F2}"/>
    <dgm:cxn modelId="{B9C09C6D-53F0-45B9-8E24-6A56BA54DEC8}" type="presOf" srcId="{1F0FE677-8073-4193-AEAF-E4348205632C}" destId="{6C639C35-F5ED-41EE-BD88-655396F024AD}" srcOrd="0" destOrd="0" presId="urn:microsoft.com/office/officeart/2005/8/layout/StepDownProcess"/>
    <dgm:cxn modelId="{10DA824E-72DD-46F8-9C4C-86E7000AE517}" srcId="{989ED74D-FD09-4A01-BC4C-BD3C4ADD979B}" destId="{744EC897-6062-4B7A-B1F8-8C62EBB0339B}" srcOrd="3" destOrd="0" parTransId="{DE9A0014-D4BA-410C-8567-98F6C544C256}" sibTransId="{CEEEA869-2D47-4193-AE2C-4547AEAB0087}"/>
    <dgm:cxn modelId="{E1E57A77-BAF6-499E-ADC7-69961F5DEE20}" srcId="{E9A8CF20-8633-4136-9446-2B614A13341D}" destId="{F16B0803-E75F-4611-AEF4-510469684F9B}" srcOrd="1" destOrd="0" parTransId="{8431F0D7-7CD2-4F4C-A69A-EF6BCBD9919B}" sibTransId="{5187A8AA-8434-4E97-B956-EAD94737839E}"/>
    <dgm:cxn modelId="{E2ADFE7A-F097-4FBD-91BE-474AD038804E}" srcId="{989ED74D-FD09-4A01-BC4C-BD3C4ADD979B}" destId="{E9A8CF20-8633-4136-9446-2B614A13341D}" srcOrd="2" destOrd="0" parTransId="{EFC994A0-94E7-4192-850B-3F96176FA00D}" sibTransId="{EEDC7BA4-1453-4B93-98C8-5385A5F3C216}"/>
    <dgm:cxn modelId="{FF96977B-1867-4BA3-87C1-388A98BD170B}" type="presOf" srcId="{F16B0803-E75F-4611-AEF4-510469684F9B}" destId="{4CF248BE-F3FA-44C5-A30E-5460863F03DF}" srcOrd="0" destOrd="1" presId="urn:microsoft.com/office/officeart/2005/8/layout/StepDownProcess"/>
    <dgm:cxn modelId="{2EF0C386-0675-4C52-B520-328BEFC16927}" srcId="{989ED74D-FD09-4A01-BC4C-BD3C4ADD979B}" destId="{1F0FE677-8073-4193-AEAF-E4348205632C}" srcOrd="0" destOrd="0" parTransId="{2B361557-214C-434E-8D3E-1ABC1BE5AF17}" sibTransId="{FF981278-5A91-4330-833D-B2DE4D0DA0D5}"/>
    <dgm:cxn modelId="{C70FA489-5AB3-43BF-BB43-3F56759A33A8}" type="presOf" srcId="{E9A8CF20-8633-4136-9446-2B614A13341D}" destId="{6B9225D7-F186-4716-A8C5-8EC8F32152E0}" srcOrd="0" destOrd="0" presId="urn:microsoft.com/office/officeart/2005/8/layout/StepDownProcess"/>
    <dgm:cxn modelId="{E94FCC9A-A3EA-49C3-9138-B16B509FB0BA}" srcId="{5C750A67-B7FF-42E6-8DFD-3AFBC81C141A}" destId="{2A6CE04A-AE8B-45B3-B3B7-B16316AA0693}" srcOrd="2" destOrd="0" parTransId="{F3D47CBA-547D-4858-B372-BF7F39436BA4}" sibTransId="{4464B097-0125-48E8-A810-1E7F9F4339F2}"/>
    <dgm:cxn modelId="{08AEA19C-1639-4A2E-B30E-C5656266A2C4}" type="presOf" srcId="{C848DA94-9F76-4CF8-8C22-87BB46EEEBF5}" destId="{4CF248BE-F3FA-44C5-A30E-5460863F03DF}" srcOrd="0" destOrd="0" presId="urn:microsoft.com/office/officeart/2005/8/layout/StepDownProcess"/>
    <dgm:cxn modelId="{B10215A1-628A-4322-9D54-F6B722F5315C}" srcId="{E9A8CF20-8633-4136-9446-2B614A13341D}" destId="{C848DA94-9F76-4CF8-8C22-87BB46EEEBF5}" srcOrd="0" destOrd="0" parTransId="{6618E020-680B-4DE3-93BC-497D1C5D2705}" sibTransId="{C3788E41-2F70-40CC-87AD-8354A6668356}"/>
    <dgm:cxn modelId="{8891DFB8-23BB-4850-8608-E3D74D67E9D5}" srcId="{E9A8CF20-8633-4136-9446-2B614A13341D}" destId="{4F05A7EE-5D55-44F7-8321-068BC0BFFC2A}" srcOrd="2" destOrd="0" parTransId="{8E919F44-373D-4CBE-AF1C-A0115CD75A25}" sibTransId="{D64C64EA-9446-431E-9DB5-77F0966E22D0}"/>
    <dgm:cxn modelId="{BD7501C0-6DE0-4E3A-85C8-479B3B0836D1}" type="presOf" srcId="{67B0C23E-15CD-49D8-BD4E-951B8FFF2E38}" destId="{1AA8B221-27EA-4202-845F-315677E4C352}" srcOrd="0" destOrd="1" presId="urn:microsoft.com/office/officeart/2005/8/layout/StepDownProcess"/>
    <dgm:cxn modelId="{377BF7DD-C38A-4E15-B3E8-322AD7E6E7A1}" srcId="{5C750A67-B7FF-42E6-8DFD-3AFBC81C141A}" destId="{ADAE36C8-E015-4DC7-A59C-7B205558996E}" srcOrd="1" destOrd="0" parTransId="{744ECBD0-BAF3-4A9D-B501-060142F8D13E}" sibTransId="{52FA2750-C037-4357-B9FF-AD517610AFC1}"/>
    <dgm:cxn modelId="{5BA52FEB-4101-4F99-96DA-52F6F65F3DF6}" srcId="{744EC897-6062-4B7A-B1F8-8C62EBB0339B}" destId="{C09F8E19-A693-4A33-948E-C53B7845956E}" srcOrd="0" destOrd="0" parTransId="{5D58FB49-B40E-4CB7-9EA5-5D0146884609}" sibTransId="{182E9E7F-DE97-49B8-ACB6-02B50FA52404}"/>
    <dgm:cxn modelId="{0D6061F2-755E-40AC-B4A3-30E3D4D3194D}" type="presOf" srcId="{4F05A7EE-5D55-44F7-8321-068BC0BFFC2A}" destId="{4CF248BE-F3FA-44C5-A30E-5460863F03DF}" srcOrd="0" destOrd="2" presId="urn:microsoft.com/office/officeart/2005/8/layout/StepDownProcess"/>
    <dgm:cxn modelId="{CEC41CF5-70A8-48C0-98DC-FEE2F791C4B5}" type="presOf" srcId="{ADAE36C8-E015-4DC7-A59C-7B205558996E}" destId="{63FF5364-116D-4EAC-A77A-363F1E726E1E}" srcOrd="0" destOrd="1" presId="urn:microsoft.com/office/officeart/2005/8/layout/StepDownProcess"/>
    <dgm:cxn modelId="{6903E4F8-1BB4-48F5-9A1F-01531E54B7F0}" type="presOf" srcId="{744EC897-6062-4B7A-B1F8-8C62EBB0339B}" destId="{71DAC9C1-1197-4121-A445-54CC99321A67}" srcOrd="0" destOrd="0" presId="urn:microsoft.com/office/officeart/2005/8/layout/StepDownProcess"/>
    <dgm:cxn modelId="{C18F15FB-7AF5-4C0F-BE7C-033741C6232D}" srcId="{5C750A67-B7FF-42E6-8DFD-3AFBC81C141A}" destId="{B23025F6-AD68-4141-B526-11F4AE9AB608}" srcOrd="0" destOrd="0" parTransId="{F8D6E86B-5678-4AE3-901C-D9E6F892F9A3}" sibTransId="{8272873A-8D23-4CE5-876E-59B8EBAC011A}"/>
    <dgm:cxn modelId="{C6BC6F22-E6C4-4D4F-A664-A16A8F35D693}" type="presParOf" srcId="{21B7FECA-7C9F-4288-852A-DFB88382E0B0}" destId="{5BAC3C7D-B507-4CC3-82B8-87398ADF1039}" srcOrd="0" destOrd="0" presId="urn:microsoft.com/office/officeart/2005/8/layout/StepDownProcess"/>
    <dgm:cxn modelId="{B5D8F110-F222-49CA-BE45-ED4B3431381D}" type="presParOf" srcId="{5BAC3C7D-B507-4CC3-82B8-87398ADF1039}" destId="{B35D1B51-2C5D-452A-9129-87588E681D67}" srcOrd="0" destOrd="0" presId="urn:microsoft.com/office/officeart/2005/8/layout/StepDownProcess"/>
    <dgm:cxn modelId="{EBFF3058-C1BA-4DDB-8614-83E5DC86DDD7}" type="presParOf" srcId="{5BAC3C7D-B507-4CC3-82B8-87398ADF1039}" destId="{6C639C35-F5ED-41EE-BD88-655396F024AD}" srcOrd="1" destOrd="0" presId="urn:microsoft.com/office/officeart/2005/8/layout/StepDownProcess"/>
    <dgm:cxn modelId="{2FFE87AA-2F80-42F9-A08B-390989863327}" type="presParOf" srcId="{5BAC3C7D-B507-4CC3-82B8-87398ADF1039}" destId="{5A87190A-0939-467C-B61A-959103BB6198}" srcOrd="2" destOrd="0" presId="urn:microsoft.com/office/officeart/2005/8/layout/StepDownProcess"/>
    <dgm:cxn modelId="{6C7DF5F7-6684-4E35-9B86-8B4501EB01F4}" type="presParOf" srcId="{21B7FECA-7C9F-4288-852A-DFB88382E0B0}" destId="{8DC24EC8-3616-4500-BC97-762C5E6ABC07}" srcOrd="1" destOrd="0" presId="urn:microsoft.com/office/officeart/2005/8/layout/StepDownProcess"/>
    <dgm:cxn modelId="{74BAC00B-F4BE-4D5D-84CD-2A5E2E2F361A}" type="presParOf" srcId="{21B7FECA-7C9F-4288-852A-DFB88382E0B0}" destId="{2CF1646B-7853-4FA7-A3AF-953A50EF19E2}" srcOrd="2" destOrd="0" presId="urn:microsoft.com/office/officeart/2005/8/layout/StepDownProcess"/>
    <dgm:cxn modelId="{52C3113A-2898-4438-BD32-65E72C9572C2}" type="presParOf" srcId="{2CF1646B-7853-4FA7-A3AF-953A50EF19E2}" destId="{8BB141D2-7567-4940-8FE5-4614B2110483}" srcOrd="0" destOrd="0" presId="urn:microsoft.com/office/officeart/2005/8/layout/StepDownProcess"/>
    <dgm:cxn modelId="{E95594CE-214F-44B0-AB4D-4B2FBC7660C6}" type="presParOf" srcId="{2CF1646B-7853-4FA7-A3AF-953A50EF19E2}" destId="{3E7024EE-2CCA-47DF-B461-BDDF2C1BEBF6}" srcOrd="1" destOrd="0" presId="urn:microsoft.com/office/officeart/2005/8/layout/StepDownProcess"/>
    <dgm:cxn modelId="{2F38ACC3-FF4F-4E45-B099-39A19E710FC4}" type="presParOf" srcId="{2CF1646B-7853-4FA7-A3AF-953A50EF19E2}" destId="{63FF5364-116D-4EAC-A77A-363F1E726E1E}" srcOrd="2" destOrd="0" presId="urn:microsoft.com/office/officeart/2005/8/layout/StepDownProcess"/>
    <dgm:cxn modelId="{FB747095-EEB5-4631-9649-15D760DFF0E3}" type="presParOf" srcId="{21B7FECA-7C9F-4288-852A-DFB88382E0B0}" destId="{107DD020-86B0-4763-AF41-393581C17205}" srcOrd="3" destOrd="0" presId="urn:microsoft.com/office/officeart/2005/8/layout/StepDownProcess"/>
    <dgm:cxn modelId="{79625690-8D85-4849-9F8A-68AE3F5BD8A3}" type="presParOf" srcId="{21B7FECA-7C9F-4288-852A-DFB88382E0B0}" destId="{76AB30E8-37AE-453A-8CBC-FF5DF3E72F94}" srcOrd="4" destOrd="0" presId="urn:microsoft.com/office/officeart/2005/8/layout/StepDownProcess"/>
    <dgm:cxn modelId="{DF1E65BF-CE79-49C6-8655-3582F3F3386A}" type="presParOf" srcId="{76AB30E8-37AE-453A-8CBC-FF5DF3E72F94}" destId="{C7970357-5D8B-4FFB-B6FB-615D3550AB2C}" srcOrd="0" destOrd="0" presId="urn:microsoft.com/office/officeart/2005/8/layout/StepDownProcess"/>
    <dgm:cxn modelId="{8BEB4B46-32AA-4819-979D-9B2096F6ABEC}" type="presParOf" srcId="{76AB30E8-37AE-453A-8CBC-FF5DF3E72F94}" destId="{6B9225D7-F186-4716-A8C5-8EC8F32152E0}" srcOrd="1" destOrd="0" presId="urn:microsoft.com/office/officeart/2005/8/layout/StepDownProcess"/>
    <dgm:cxn modelId="{BBD03A4B-947D-441C-B7F1-708A245DAEAE}" type="presParOf" srcId="{76AB30E8-37AE-453A-8CBC-FF5DF3E72F94}" destId="{4CF248BE-F3FA-44C5-A30E-5460863F03DF}" srcOrd="2" destOrd="0" presId="urn:microsoft.com/office/officeart/2005/8/layout/StepDownProcess"/>
    <dgm:cxn modelId="{41AE318F-19AF-4F1D-BD2F-F67DE6F40E7B}" type="presParOf" srcId="{21B7FECA-7C9F-4288-852A-DFB88382E0B0}" destId="{D90B731E-B19C-4070-A9CE-A466F7DC4330}" srcOrd="5" destOrd="0" presId="urn:microsoft.com/office/officeart/2005/8/layout/StepDownProcess"/>
    <dgm:cxn modelId="{CB4C4D21-5B18-4486-B069-CC598C578BEF}" type="presParOf" srcId="{21B7FECA-7C9F-4288-852A-DFB88382E0B0}" destId="{538D84DA-F244-4D71-9AB0-D0DFC9664B89}" srcOrd="6" destOrd="0" presId="urn:microsoft.com/office/officeart/2005/8/layout/StepDownProcess"/>
    <dgm:cxn modelId="{0E265A5E-901D-4E84-B370-FC22A86D2E31}" type="presParOf" srcId="{538D84DA-F244-4D71-9AB0-D0DFC9664B89}" destId="{71DAC9C1-1197-4121-A445-54CC99321A67}" srcOrd="0" destOrd="0" presId="urn:microsoft.com/office/officeart/2005/8/layout/StepDownProcess"/>
    <dgm:cxn modelId="{D35505FD-62D5-492D-A021-8FC84DAD29FB}" type="presParOf" srcId="{538D84DA-F244-4D71-9AB0-D0DFC9664B89}" destId="{1AA8B221-27EA-4202-845F-315677E4C35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7A30B8-E22F-4FD5-B9C3-9ADE4111F4A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A1D081-06F5-4F3E-AFC9-F343EFA95715}">
      <dgm:prSet phldrT="[Texte]"/>
      <dgm:spPr/>
      <dgm:t>
        <a:bodyPr/>
        <a:lstStyle/>
        <a:p>
          <a:r>
            <a:rPr lang="fr-FR" dirty="0" err="1"/>
            <a:t>Logistic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5DF8BD00-860E-4245-9298-9DF7F1488DC2}" type="parTrans" cxnId="{9AFCE3FF-9E33-4B72-BC08-5B72923ABE62}">
      <dgm:prSet/>
      <dgm:spPr/>
      <dgm:t>
        <a:bodyPr/>
        <a:lstStyle/>
        <a:p>
          <a:endParaRPr lang="fr-FR"/>
        </a:p>
      </dgm:t>
    </dgm:pt>
    <dgm:pt modelId="{A505EE93-26EA-4AD5-B92D-36EBDFFD3703}" type="sibTrans" cxnId="{9AFCE3FF-9E33-4B72-BC08-5B72923ABE62}">
      <dgm:prSet/>
      <dgm:spPr/>
      <dgm:t>
        <a:bodyPr/>
        <a:lstStyle/>
        <a:p>
          <a:endParaRPr lang="fr-FR"/>
        </a:p>
      </dgm:t>
    </dgm:pt>
    <dgm:pt modelId="{2784E7D7-72F7-44C3-8ACF-C4AAD25026AE}">
      <dgm:prSet phldrT="[Texte]"/>
      <dgm:spPr>
        <a:ln>
          <a:solidFill>
            <a:srgbClr val="92D050"/>
          </a:solidFill>
        </a:ln>
      </dgm:spPr>
      <dgm:t>
        <a:bodyPr/>
        <a:lstStyle/>
        <a:p>
          <a:r>
            <a:rPr lang="fr-FR" dirty="0"/>
            <a:t>1 min</a:t>
          </a:r>
        </a:p>
      </dgm:t>
    </dgm:pt>
    <dgm:pt modelId="{84F1F4C5-A196-4A7B-9821-92F5CDA3F4FF}" type="parTrans" cxnId="{B7061756-207A-420A-84CC-1415E03EC84F}">
      <dgm:prSet/>
      <dgm:spPr/>
      <dgm:t>
        <a:bodyPr/>
        <a:lstStyle/>
        <a:p>
          <a:endParaRPr lang="fr-FR"/>
        </a:p>
      </dgm:t>
    </dgm:pt>
    <dgm:pt modelId="{EE0C61DD-E115-4DDA-962E-DE0F60F527D1}" type="sibTrans" cxnId="{B7061756-207A-420A-84CC-1415E03EC84F}">
      <dgm:prSet/>
      <dgm:spPr/>
      <dgm:t>
        <a:bodyPr/>
        <a:lstStyle/>
        <a:p>
          <a:endParaRPr lang="fr-FR"/>
        </a:p>
      </dgm:t>
    </dgm:pt>
    <dgm:pt modelId="{BD269843-FE3C-44F2-A50B-A3F89A21A524}">
      <dgm:prSet phldrT="[Texte]"/>
      <dgm:spPr>
        <a:ln>
          <a:solidFill>
            <a:srgbClr val="FF0000"/>
          </a:solidFill>
        </a:ln>
      </dgm:spPr>
      <dgm:t>
        <a:bodyPr/>
        <a:lstStyle/>
        <a:p>
          <a:r>
            <a:rPr lang="fr-FR" dirty="0"/>
            <a:t>Résultat moins précis</a:t>
          </a:r>
        </a:p>
      </dgm:t>
    </dgm:pt>
    <dgm:pt modelId="{1F93AEFB-5930-490B-ACD4-27DA9CB24D4F}" type="parTrans" cxnId="{768F23AF-336C-430B-8C02-FB8DE2FEA9D8}">
      <dgm:prSet/>
      <dgm:spPr/>
      <dgm:t>
        <a:bodyPr/>
        <a:lstStyle/>
        <a:p>
          <a:endParaRPr lang="fr-FR"/>
        </a:p>
      </dgm:t>
    </dgm:pt>
    <dgm:pt modelId="{D766B40F-8B64-4ECB-B293-1182604A183C}" type="sibTrans" cxnId="{768F23AF-336C-430B-8C02-FB8DE2FEA9D8}">
      <dgm:prSet/>
      <dgm:spPr/>
      <dgm:t>
        <a:bodyPr/>
        <a:lstStyle/>
        <a:p>
          <a:endParaRPr lang="fr-FR"/>
        </a:p>
      </dgm:t>
    </dgm:pt>
    <dgm:pt modelId="{1BFC6ADE-FEBE-4809-8E36-F53B272CE095}">
      <dgm:prSet phldrT="[Texte]"/>
      <dgm:spPr/>
      <dgm:t>
        <a:bodyPr/>
        <a:lstStyle/>
        <a:p>
          <a:r>
            <a:rPr lang="fr-FR" dirty="0"/>
            <a:t>CNN/LSTM</a:t>
          </a:r>
        </a:p>
      </dgm:t>
    </dgm:pt>
    <dgm:pt modelId="{40D79330-8C79-414D-90A1-F93BC09826FC}" type="parTrans" cxnId="{A4C71C86-4351-41B7-AF2B-38788A507979}">
      <dgm:prSet/>
      <dgm:spPr/>
      <dgm:t>
        <a:bodyPr/>
        <a:lstStyle/>
        <a:p>
          <a:endParaRPr lang="fr-FR"/>
        </a:p>
      </dgm:t>
    </dgm:pt>
    <dgm:pt modelId="{E66A326C-F953-4F95-A489-691555C5082E}" type="sibTrans" cxnId="{A4C71C86-4351-41B7-AF2B-38788A507979}">
      <dgm:prSet/>
      <dgm:spPr/>
      <dgm:t>
        <a:bodyPr/>
        <a:lstStyle/>
        <a:p>
          <a:endParaRPr lang="fr-FR"/>
        </a:p>
      </dgm:t>
    </dgm:pt>
    <dgm:pt modelId="{720D8AB4-67C0-411F-837F-CC58A4AC0C05}">
      <dgm:prSet phldrT="[Texte]"/>
      <dgm:spPr/>
      <dgm:t>
        <a:bodyPr/>
        <a:lstStyle/>
        <a:p>
          <a:r>
            <a:rPr lang="fr-FR" dirty="0"/>
            <a:t>30 min</a:t>
          </a:r>
        </a:p>
      </dgm:t>
    </dgm:pt>
    <dgm:pt modelId="{8D4446A1-B5CC-4DF7-A478-CB1B6A162F60}" type="parTrans" cxnId="{33274A7A-8E98-4EB4-AFF1-051D02425233}">
      <dgm:prSet/>
      <dgm:spPr/>
      <dgm:t>
        <a:bodyPr/>
        <a:lstStyle/>
        <a:p>
          <a:endParaRPr lang="fr-FR"/>
        </a:p>
      </dgm:t>
    </dgm:pt>
    <dgm:pt modelId="{54745B73-D3C7-4CC4-BE9A-2F9C20932A55}" type="sibTrans" cxnId="{33274A7A-8E98-4EB4-AFF1-051D02425233}">
      <dgm:prSet/>
      <dgm:spPr/>
      <dgm:t>
        <a:bodyPr/>
        <a:lstStyle/>
        <a:p>
          <a:endParaRPr lang="fr-FR"/>
        </a:p>
      </dgm:t>
    </dgm:pt>
    <dgm:pt modelId="{5BA00D3D-3575-4E5B-99AB-F134C8DB0581}">
      <dgm:prSet phldrT="[Texte]"/>
      <dgm:spPr/>
      <dgm:t>
        <a:bodyPr/>
        <a:lstStyle/>
        <a:p>
          <a:r>
            <a:rPr lang="fr-FR" dirty="0"/>
            <a:t>Résultats corrects</a:t>
          </a:r>
        </a:p>
      </dgm:t>
    </dgm:pt>
    <dgm:pt modelId="{06B99A22-F171-402B-84FE-736C5FBEDFA8}" type="parTrans" cxnId="{2BA59879-89C4-44C1-ABDA-7B546A4C60C7}">
      <dgm:prSet/>
      <dgm:spPr/>
      <dgm:t>
        <a:bodyPr/>
        <a:lstStyle/>
        <a:p>
          <a:endParaRPr lang="fr-FR"/>
        </a:p>
      </dgm:t>
    </dgm:pt>
    <dgm:pt modelId="{ACA4C56E-59FB-4FB6-B83E-4A7F1605B5F2}" type="sibTrans" cxnId="{2BA59879-89C4-44C1-ABDA-7B546A4C60C7}">
      <dgm:prSet/>
      <dgm:spPr/>
      <dgm:t>
        <a:bodyPr/>
        <a:lstStyle/>
        <a:p>
          <a:endParaRPr lang="fr-FR"/>
        </a:p>
      </dgm:t>
    </dgm:pt>
    <dgm:pt modelId="{B3C5D68B-A158-422C-9BCD-16A455A60148}">
      <dgm:prSet phldrT="[Texte]"/>
      <dgm:spPr/>
      <dgm:t>
        <a:bodyPr/>
        <a:lstStyle/>
        <a:p>
          <a:r>
            <a:rPr lang="fr-FR" dirty="0"/>
            <a:t>BERT</a:t>
          </a:r>
        </a:p>
      </dgm:t>
    </dgm:pt>
    <dgm:pt modelId="{BBB82206-3634-4655-9B04-D42B4634723C}" type="parTrans" cxnId="{62B79185-9A0F-4411-8083-07076897CE4D}">
      <dgm:prSet/>
      <dgm:spPr/>
      <dgm:t>
        <a:bodyPr/>
        <a:lstStyle/>
        <a:p>
          <a:endParaRPr lang="fr-FR"/>
        </a:p>
      </dgm:t>
    </dgm:pt>
    <dgm:pt modelId="{11D721FD-50B6-4331-A36E-0126A2CF7D46}" type="sibTrans" cxnId="{62B79185-9A0F-4411-8083-07076897CE4D}">
      <dgm:prSet/>
      <dgm:spPr/>
      <dgm:t>
        <a:bodyPr/>
        <a:lstStyle/>
        <a:p>
          <a:endParaRPr lang="fr-FR"/>
        </a:p>
      </dgm:t>
    </dgm:pt>
    <dgm:pt modelId="{22A2F116-491E-413B-8DEB-C2EC41EAC84D}">
      <dgm:prSet phldrT="[Texte]"/>
      <dgm:spPr>
        <a:ln>
          <a:solidFill>
            <a:srgbClr val="92D050"/>
          </a:solidFill>
        </a:ln>
      </dgm:spPr>
      <dgm:t>
        <a:bodyPr/>
        <a:lstStyle/>
        <a:p>
          <a:r>
            <a:rPr lang="fr-FR" dirty="0"/>
            <a:t>Meilleurs résultats</a:t>
          </a:r>
        </a:p>
      </dgm:t>
    </dgm:pt>
    <dgm:pt modelId="{7F5C960E-3491-4C41-B680-0F9C799525D6}" type="parTrans" cxnId="{538BD716-B6E1-4525-AB90-CEEF88CC3E43}">
      <dgm:prSet/>
      <dgm:spPr/>
      <dgm:t>
        <a:bodyPr/>
        <a:lstStyle/>
        <a:p>
          <a:endParaRPr lang="fr-FR"/>
        </a:p>
      </dgm:t>
    </dgm:pt>
    <dgm:pt modelId="{6D4E389F-638A-461C-9A21-28F60F9A0C58}" type="sibTrans" cxnId="{538BD716-B6E1-4525-AB90-CEEF88CC3E43}">
      <dgm:prSet/>
      <dgm:spPr/>
      <dgm:t>
        <a:bodyPr/>
        <a:lstStyle/>
        <a:p>
          <a:endParaRPr lang="fr-FR"/>
        </a:p>
      </dgm:t>
    </dgm:pt>
    <dgm:pt modelId="{BA0F5E00-AED8-4250-9A5B-ABEE622359A3}">
      <dgm:prSet phldrT="[Texte]"/>
      <dgm:spPr>
        <a:ln>
          <a:solidFill>
            <a:srgbClr val="FF0000"/>
          </a:solidFill>
        </a:ln>
      </dgm:spPr>
      <dgm:t>
        <a:bodyPr/>
        <a:lstStyle/>
        <a:p>
          <a:r>
            <a:rPr lang="fr-FR" dirty="0"/>
            <a:t>8h</a:t>
          </a:r>
        </a:p>
      </dgm:t>
    </dgm:pt>
    <dgm:pt modelId="{5663788D-C0A4-435E-817F-526165ACAFD1}" type="parTrans" cxnId="{EFD3887A-D6AA-4A6C-930B-A6A98A3E4B9F}">
      <dgm:prSet/>
      <dgm:spPr/>
      <dgm:t>
        <a:bodyPr/>
        <a:lstStyle/>
        <a:p>
          <a:endParaRPr lang="fr-FR"/>
        </a:p>
      </dgm:t>
    </dgm:pt>
    <dgm:pt modelId="{DE00AF04-5CF0-4C50-8A95-1F9E47F118BD}" type="sibTrans" cxnId="{EFD3887A-D6AA-4A6C-930B-A6A98A3E4B9F}">
      <dgm:prSet/>
      <dgm:spPr/>
      <dgm:t>
        <a:bodyPr/>
        <a:lstStyle/>
        <a:p>
          <a:endParaRPr lang="fr-FR"/>
        </a:p>
      </dgm:t>
    </dgm:pt>
    <dgm:pt modelId="{C65475B1-A756-4C5A-B4E9-B7A1C4101B50}" type="pres">
      <dgm:prSet presAssocID="{727A30B8-E22F-4FD5-B9C3-9ADE4111F4A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2CD46A-74EF-4BD6-8E20-00114F4FEA0E}" type="pres">
      <dgm:prSet presAssocID="{5EA1D081-06F5-4F3E-AFC9-F343EFA95715}" presName="root" presStyleCnt="0"/>
      <dgm:spPr/>
    </dgm:pt>
    <dgm:pt modelId="{8E24212A-A646-4343-8384-98C1C6506A3F}" type="pres">
      <dgm:prSet presAssocID="{5EA1D081-06F5-4F3E-AFC9-F343EFA95715}" presName="rootComposite" presStyleCnt="0"/>
      <dgm:spPr/>
    </dgm:pt>
    <dgm:pt modelId="{EEE0065E-7563-4599-9749-CB973501FD4F}" type="pres">
      <dgm:prSet presAssocID="{5EA1D081-06F5-4F3E-AFC9-F343EFA95715}" presName="rootText" presStyleLbl="node1" presStyleIdx="0" presStyleCnt="3" custLinFactNeighborX="386"/>
      <dgm:spPr/>
    </dgm:pt>
    <dgm:pt modelId="{7F2DCEE7-97C9-4119-A654-9125FED3C0C3}" type="pres">
      <dgm:prSet presAssocID="{5EA1D081-06F5-4F3E-AFC9-F343EFA95715}" presName="rootConnector" presStyleLbl="node1" presStyleIdx="0" presStyleCnt="3"/>
      <dgm:spPr/>
    </dgm:pt>
    <dgm:pt modelId="{DE6B9A75-13D5-4911-91D6-9E03641AD407}" type="pres">
      <dgm:prSet presAssocID="{5EA1D081-06F5-4F3E-AFC9-F343EFA95715}" presName="childShape" presStyleCnt="0"/>
      <dgm:spPr/>
    </dgm:pt>
    <dgm:pt modelId="{354D6C2F-D54F-4392-9201-55CD353F179F}" type="pres">
      <dgm:prSet presAssocID="{84F1F4C5-A196-4A7B-9821-92F5CDA3F4FF}" presName="Name13" presStyleLbl="parChTrans1D2" presStyleIdx="0" presStyleCnt="6"/>
      <dgm:spPr/>
    </dgm:pt>
    <dgm:pt modelId="{77046F05-4CDD-4F93-A1F1-872BE35C38AE}" type="pres">
      <dgm:prSet presAssocID="{2784E7D7-72F7-44C3-8ACF-C4AAD25026AE}" presName="childText" presStyleLbl="bgAcc1" presStyleIdx="0" presStyleCnt="6" custLinFactNeighborX="-1207" custLinFactNeighborY="406">
        <dgm:presLayoutVars>
          <dgm:bulletEnabled val="1"/>
        </dgm:presLayoutVars>
      </dgm:prSet>
      <dgm:spPr/>
    </dgm:pt>
    <dgm:pt modelId="{19B39432-5F5A-45F0-94C6-BA9A10DD55BE}" type="pres">
      <dgm:prSet presAssocID="{1F93AEFB-5930-490B-ACD4-27DA9CB24D4F}" presName="Name13" presStyleLbl="parChTrans1D2" presStyleIdx="1" presStyleCnt="6"/>
      <dgm:spPr/>
    </dgm:pt>
    <dgm:pt modelId="{40185B07-C6B9-4BA2-BF84-BDE0EB5E6A79}" type="pres">
      <dgm:prSet presAssocID="{BD269843-FE3C-44F2-A50B-A3F89A21A524}" presName="childText" presStyleLbl="bgAcc1" presStyleIdx="1" presStyleCnt="6">
        <dgm:presLayoutVars>
          <dgm:bulletEnabled val="1"/>
        </dgm:presLayoutVars>
      </dgm:prSet>
      <dgm:spPr/>
    </dgm:pt>
    <dgm:pt modelId="{7BE6F63F-CD40-4E1F-9788-C699C5FEF1EB}" type="pres">
      <dgm:prSet presAssocID="{1BFC6ADE-FEBE-4809-8E36-F53B272CE095}" presName="root" presStyleCnt="0"/>
      <dgm:spPr/>
    </dgm:pt>
    <dgm:pt modelId="{D8563E31-3130-42B4-A049-99EEBC4FF596}" type="pres">
      <dgm:prSet presAssocID="{1BFC6ADE-FEBE-4809-8E36-F53B272CE095}" presName="rootComposite" presStyleCnt="0"/>
      <dgm:spPr/>
    </dgm:pt>
    <dgm:pt modelId="{E9FBFD1E-3F7F-42F5-8D47-F358D9B49E1D}" type="pres">
      <dgm:prSet presAssocID="{1BFC6ADE-FEBE-4809-8E36-F53B272CE095}" presName="rootText" presStyleLbl="node1" presStyleIdx="1" presStyleCnt="3"/>
      <dgm:spPr/>
    </dgm:pt>
    <dgm:pt modelId="{8F855956-B017-4DCE-9990-B263395A4EE7}" type="pres">
      <dgm:prSet presAssocID="{1BFC6ADE-FEBE-4809-8E36-F53B272CE095}" presName="rootConnector" presStyleLbl="node1" presStyleIdx="1" presStyleCnt="3"/>
      <dgm:spPr/>
    </dgm:pt>
    <dgm:pt modelId="{07A25D37-074E-4821-8FFE-26F5244219E8}" type="pres">
      <dgm:prSet presAssocID="{1BFC6ADE-FEBE-4809-8E36-F53B272CE095}" presName="childShape" presStyleCnt="0"/>
      <dgm:spPr/>
    </dgm:pt>
    <dgm:pt modelId="{87DA9E4E-3307-461E-BD29-99747DF37DB8}" type="pres">
      <dgm:prSet presAssocID="{8D4446A1-B5CC-4DF7-A478-CB1B6A162F60}" presName="Name13" presStyleLbl="parChTrans1D2" presStyleIdx="2" presStyleCnt="6"/>
      <dgm:spPr/>
    </dgm:pt>
    <dgm:pt modelId="{73E0B4BD-7210-4644-B4BF-42D27C454FE5}" type="pres">
      <dgm:prSet presAssocID="{720D8AB4-67C0-411F-837F-CC58A4AC0C05}" presName="childText" presStyleLbl="bgAcc1" presStyleIdx="2" presStyleCnt="6">
        <dgm:presLayoutVars>
          <dgm:bulletEnabled val="1"/>
        </dgm:presLayoutVars>
      </dgm:prSet>
      <dgm:spPr/>
    </dgm:pt>
    <dgm:pt modelId="{15CACCAB-818F-4708-A594-480A394CAFEA}" type="pres">
      <dgm:prSet presAssocID="{06B99A22-F171-402B-84FE-736C5FBEDFA8}" presName="Name13" presStyleLbl="parChTrans1D2" presStyleIdx="3" presStyleCnt="6"/>
      <dgm:spPr/>
    </dgm:pt>
    <dgm:pt modelId="{F0DBB6DE-8644-4273-BDE3-F8C4551B5967}" type="pres">
      <dgm:prSet presAssocID="{5BA00D3D-3575-4E5B-99AB-F134C8DB0581}" presName="childText" presStyleLbl="bgAcc1" presStyleIdx="3" presStyleCnt="6">
        <dgm:presLayoutVars>
          <dgm:bulletEnabled val="1"/>
        </dgm:presLayoutVars>
      </dgm:prSet>
      <dgm:spPr/>
    </dgm:pt>
    <dgm:pt modelId="{9FF9AF40-6E20-4F21-B522-539A3D3E1864}" type="pres">
      <dgm:prSet presAssocID="{B3C5D68B-A158-422C-9BCD-16A455A60148}" presName="root" presStyleCnt="0"/>
      <dgm:spPr/>
    </dgm:pt>
    <dgm:pt modelId="{FBCC708C-B037-46ED-B38B-CB25644EAA62}" type="pres">
      <dgm:prSet presAssocID="{B3C5D68B-A158-422C-9BCD-16A455A60148}" presName="rootComposite" presStyleCnt="0"/>
      <dgm:spPr/>
    </dgm:pt>
    <dgm:pt modelId="{7BC444F8-769F-4512-B508-463A6134519C}" type="pres">
      <dgm:prSet presAssocID="{B3C5D68B-A158-422C-9BCD-16A455A60148}" presName="rootText" presStyleLbl="node1" presStyleIdx="2" presStyleCnt="3"/>
      <dgm:spPr/>
    </dgm:pt>
    <dgm:pt modelId="{3899589E-5989-4222-B43D-FCB08C58A9E4}" type="pres">
      <dgm:prSet presAssocID="{B3C5D68B-A158-422C-9BCD-16A455A60148}" presName="rootConnector" presStyleLbl="node1" presStyleIdx="2" presStyleCnt="3"/>
      <dgm:spPr/>
    </dgm:pt>
    <dgm:pt modelId="{8BC4AB1B-27DD-473E-93B9-466307074D47}" type="pres">
      <dgm:prSet presAssocID="{B3C5D68B-A158-422C-9BCD-16A455A60148}" presName="childShape" presStyleCnt="0"/>
      <dgm:spPr/>
    </dgm:pt>
    <dgm:pt modelId="{304370D0-62C3-463C-B9C6-1CC6B1DBEA75}" type="pres">
      <dgm:prSet presAssocID="{5663788D-C0A4-435E-817F-526165ACAFD1}" presName="Name13" presStyleLbl="parChTrans1D2" presStyleIdx="4" presStyleCnt="6"/>
      <dgm:spPr/>
    </dgm:pt>
    <dgm:pt modelId="{E5288C30-512C-41B5-92B1-CB276EA04DA6}" type="pres">
      <dgm:prSet presAssocID="{BA0F5E00-AED8-4250-9A5B-ABEE622359A3}" presName="childText" presStyleLbl="bgAcc1" presStyleIdx="4" presStyleCnt="6">
        <dgm:presLayoutVars>
          <dgm:bulletEnabled val="1"/>
        </dgm:presLayoutVars>
      </dgm:prSet>
      <dgm:spPr/>
    </dgm:pt>
    <dgm:pt modelId="{A08478F5-213B-4820-A885-F9D29C31D1C9}" type="pres">
      <dgm:prSet presAssocID="{7F5C960E-3491-4C41-B680-0F9C799525D6}" presName="Name13" presStyleLbl="parChTrans1D2" presStyleIdx="5" presStyleCnt="6"/>
      <dgm:spPr/>
    </dgm:pt>
    <dgm:pt modelId="{4D6D4F47-EC84-439B-AECB-8573982770AD}" type="pres">
      <dgm:prSet presAssocID="{22A2F116-491E-413B-8DEB-C2EC41EAC84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602ABC00-F5CC-458D-9D94-894FAED31EE9}" type="presOf" srcId="{84F1F4C5-A196-4A7B-9821-92F5CDA3F4FF}" destId="{354D6C2F-D54F-4392-9201-55CD353F179F}" srcOrd="0" destOrd="0" presId="urn:microsoft.com/office/officeart/2005/8/layout/hierarchy3"/>
    <dgm:cxn modelId="{3F3A2C02-D399-469C-86D7-9290AD4053FB}" type="presOf" srcId="{2784E7D7-72F7-44C3-8ACF-C4AAD25026AE}" destId="{77046F05-4CDD-4F93-A1F1-872BE35C38AE}" srcOrd="0" destOrd="0" presId="urn:microsoft.com/office/officeart/2005/8/layout/hierarchy3"/>
    <dgm:cxn modelId="{FD3B9C10-8BE5-4276-A497-33F5872911B7}" type="presOf" srcId="{06B99A22-F171-402B-84FE-736C5FBEDFA8}" destId="{15CACCAB-818F-4708-A594-480A394CAFEA}" srcOrd="0" destOrd="0" presId="urn:microsoft.com/office/officeart/2005/8/layout/hierarchy3"/>
    <dgm:cxn modelId="{538BD716-B6E1-4525-AB90-CEEF88CC3E43}" srcId="{B3C5D68B-A158-422C-9BCD-16A455A60148}" destId="{22A2F116-491E-413B-8DEB-C2EC41EAC84D}" srcOrd="1" destOrd="0" parTransId="{7F5C960E-3491-4C41-B680-0F9C799525D6}" sibTransId="{6D4E389F-638A-461C-9A21-28F60F9A0C58}"/>
    <dgm:cxn modelId="{0A2CB224-4903-4ABD-9AE6-C30D27F021F9}" type="presOf" srcId="{5663788D-C0A4-435E-817F-526165ACAFD1}" destId="{304370D0-62C3-463C-B9C6-1CC6B1DBEA75}" srcOrd="0" destOrd="0" presId="urn:microsoft.com/office/officeart/2005/8/layout/hierarchy3"/>
    <dgm:cxn modelId="{B55A3229-0DA5-473B-AE25-8C4EADFDECF5}" type="presOf" srcId="{1F93AEFB-5930-490B-ACD4-27DA9CB24D4F}" destId="{19B39432-5F5A-45F0-94C6-BA9A10DD55BE}" srcOrd="0" destOrd="0" presId="urn:microsoft.com/office/officeart/2005/8/layout/hierarchy3"/>
    <dgm:cxn modelId="{DEEE1434-9889-4C6F-9208-F9465101E696}" type="presOf" srcId="{5EA1D081-06F5-4F3E-AFC9-F343EFA95715}" destId="{7F2DCEE7-97C9-4119-A654-9125FED3C0C3}" srcOrd="1" destOrd="0" presId="urn:microsoft.com/office/officeart/2005/8/layout/hierarchy3"/>
    <dgm:cxn modelId="{BA44DB37-1FAE-4274-85D4-89C17AAF19E5}" type="presOf" srcId="{BA0F5E00-AED8-4250-9A5B-ABEE622359A3}" destId="{E5288C30-512C-41B5-92B1-CB276EA04DA6}" srcOrd="0" destOrd="0" presId="urn:microsoft.com/office/officeart/2005/8/layout/hierarchy3"/>
    <dgm:cxn modelId="{21B0043E-0468-4346-8E5D-6C3C3050AD24}" type="presOf" srcId="{BD269843-FE3C-44F2-A50B-A3F89A21A524}" destId="{40185B07-C6B9-4BA2-BF84-BDE0EB5E6A79}" srcOrd="0" destOrd="0" presId="urn:microsoft.com/office/officeart/2005/8/layout/hierarchy3"/>
    <dgm:cxn modelId="{3CBEC83F-80A7-4B91-B641-09E387C7E2AF}" type="presOf" srcId="{22A2F116-491E-413B-8DEB-C2EC41EAC84D}" destId="{4D6D4F47-EC84-439B-AECB-8573982770AD}" srcOrd="0" destOrd="0" presId="urn:microsoft.com/office/officeart/2005/8/layout/hierarchy3"/>
    <dgm:cxn modelId="{ADDF3A47-CC9D-4320-999B-312D5C18238D}" type="presOf" srcId="{727A30B8-E22F-4FD5-B9C3-9ADE4111F4AD}" destId="{C65475B1-A756-4C5A-B4E9-B7A1C4101B50}" srcOrd="0" destOrd="0" presId="urn:microsoft.com/office/officeart/2005/8/layout/hierarchy3"/>
    <dgm:cxn modelId="{03F06F74-B3D4-4785-9DC5-92C7DF063888}" type="presOf" srcId="{B3C5D68B-A158-422C-9BCD-16A455A60148}" destId="{3899589E-5989-4222-B43D-FCB08C58A9E4}" srcOrd="1" destOrd="0" presId="urn:microsoft.com/office/officeart/2005/8/layout/hierarchy3"/>
    <dgm:cxn modelId="{494B9E54-AEE4-402D-92DB-04CF3911EE11}" type="presOf" srcId="{B3C5D68B-A158-422C-9BCD-16A455A60148}" destId="{7BC444F8-769F-4512-B508-463A6134519C}" srcOrd="0" destOrd="0" presId="urn:microsoft.com/office/officeart/2005/8/layout/hierarchy3"/>
    <dgm:cxn modelId="{B7061756-207A-420A-84CC-1415E03EC84F}" srcId="{5EA1D081-06F5-4F3E-AFC9-F343EFA95715}" destId="{2784E7D7-72F7-44C3-8ACF-C4AAD25026AE}" srcOrd="0" destOrd="0" parTransId="{84F1F4C5-A196-4A7B-9821-92F5CDA3F4FF}" sibTransId="{EE0C61DD-E115-4DDA-962E-DE0F60F527D1}"/>
    <dgm:cxn modelId="{2BA59879-89C4-44C1-ABDA-7B546A4C60C7}" srcId="{1BFC6ADE-FEBE-4809-8E36-F53B272CE095}" destId="{5BA00D3D-3575-4E5B-99AB-F134C8DB0581}" srcOrd="1" destOrd="0" parTransId="{06B99A22-F171-402B-84FE-736C5FBEDFA8}" sibTransId="{ACA4C56E-59FB-4FB6-B83E-4A7F1605B5F2}"/>
    <dgm:cxn modelId="{33274A7A-8E98-4EB4-AFF1-051D02425233}" srcId="{1BFC6ADE-FEBE-4809-8E36-F53B272CE095}" destId="{720D8AB4-67C0-411F-837F-CC58A4AC0C05}" srcOrd="0" destOrd="0" parTransId="{8D4446A1-B5CC-4DF7-A478-CB1B6A162F60}" sibTransId="{54745B73-D3C7-4CC4-BE9A-2F9C20932A55}"/>
    <dgm:cxn modelId="{EFD3887A-D6AA-4A6C-930B-A6A98A3E4B9F}" srcId="{B3C5D68B-A158-422C-9BCD-16A455A60148}" destId="{BA0F5E00-AED8-4250-9A5B-ABEE622359A3}" srcOrd="0" destOrd="0" parTransId="{5663788D-C0A4-435E-817F-526165ACAFD1}" sibTransId="{DE00AF04-5CF0-4C50-8A95-1F9E47F118BD}"/>
    <dgm:cxn modelId="{62B79185-9A0F-4411-8083-07076897CE4D}" srcId="{727A30B8-E22F-4FD5-B9C3-9ADE4111F4AD}" destId="{B3C5D68B-A158-422C-9BCD-16A455A60148}" srcOrd="2" destOrd="0" parTransId="{BBB82206-3634-4655-9B04-D42B4634723C}" sibTransId="{11D721FD-50B6-4331-A36E-0126A2CF7D46}"/>
    <dgm:cxn modelId="{A4C71C86-4351-41B7-AF2B-38788A507979}" srcId="{727A30B8-E22F-4FD5-B9C3-9ADE4111F4AD}" destId="{1BFC6ADE-FEBE-4809-8E36-F53B272CE095}" srcOrd="1" destOrd="0" parTransId="{40D79330-8C79-414D-90A1-F93BC09826FC}" sibTransId="{E66A326C-F953-4F95-A489-691555C5082E}"/>
    <dgm:cxn modelId="{49C8DB8A-377B-46FD-9A36-C67C0FBE7FDA}" type="presOf" srcId="{7F5C960E-3491-4C41-B680-0F9C799525D6}" destId="{A08478F5-213B-4820-A885-F9D29C31D1C9}" srcOrd="0" destOrd="0" presId="urn:microsoft.com/office/officeart/2005/8/layout/hierarchy3"/>
    <dgm:cxn modelId="{DAEE438E-B0D2-46CE-BFF9-671C38A9A246}" type="presOf" srcId="{5BA00D3D-3575-4E5B-99AB-F134C8DB0581}" destId="{F0DBB6DE-8644-4273-BDE3-F8C4551B5967}" srcOrd="0" destOrd="0" presId="urn:microsoft.com/office/officeart/2005/8/layout/hierarchy3"/>
    <dgm:cxn modelId="{768F23AF-336C-430B-8C02-FB8DE2FEA9D8}" srcId="{5EA1D081-06F5-4F3E-AFC9-F343EFA95715}" destId="{BD269843-FE3C-44F2-A50B-A3F89A21A524}" srcOrd="1" destOrd="0" parTransId="{1F93AEFB-5930-490B-ACD4-27DA9CB24D4F}" sibTransId="{D766B40F-8B64-4ECB-B293-1182604A183C}"/>
    <dgm:cxn modelId="{AD6E01B4-DF87-46E0-BFF9-04409C0F91DC}" type="presOf" srcId="{5EA1D081-06F5-4F3E-AFC9-F343EFA95715}" destId="{EEE0065E-7563-4599-9749-CB973501FD4F}" srcOrd="0" destOrd="0" presId="urn:microsoft.com/office/officeart/2005/8/layout/hierarchy3"/>
    <dgm:cxn modelId="{9FF7C8B9-718E-4D2F-B144-CA9E49B36AD9}" type="presOf" srcId="{8D4446A1-B5CC-4DF7-A478-CB1B6A162F60}" destId="{87DA9E4E-3307-461E-BD29-99747DF37DB8}" srcOrd="0" destOrd="0" presId="urn:microsoft.com/office/officeart/2005/8/layout/hierarchy3"/>
    <dgm:cxn modelId="{CD5E1CDA-9FFE-471E-9B4E-D289E9B60A9B}" type="presOf" srcId="{720D8AB4-67C0-411F-837F-CC58A4AC0C05}" destId="{73E0B4BD-7210-4644-B4BF-42D27C454FE5}" srcOrd="0" destOrd="0" presId="urn:microsoft.com/office/officeart/2005/8/layout/hierarchy3"/>
    <dgm:cxn modelId="{74C27DDD-523E-4BDD-96A8-1BF93D4F55A3}" type="presOf" srcId="{1BFC6ADE-FEBE-4809-8E36-F53B272CE095}" destId="{E9FBFD1E-3F7F-42F5-8D47-F358D9B49E1D}" srcOrd="0" destOrd="0" presId="urn:microsoft.com/office/officeart/2005/8/layout/hierarchy3"/>
    <dgm:cxn modelId="{4D8CFDE8-0B96-4861-B329-53527A1C664B}" type="presOf" srcId="{1BFC6ADE-FEBE-4809-8E36-F53B272CE095}" destId="{8F855956-B017-4DCE-9990-B263395A4EE7}" srcOrd="1" destOrd="0" presId="urn:microsoft.com/office/officeart/2005/8/layout/hierarchy3"/>
    <dgm:cxn modelId="{9AFCE3FF-9E33-4B72-BC08-5B72923ABE62}" srcId="{727A30B8-E22F-4FD5-B9C3-9ADE4111F4AD}" destId="{5EA1D081-06F5-4F3E-AFC9-F343EFA95715}" srcOrd="0" destOrd="0" parTransId="{5DF8BD00-860E-4245-9298-9DF7F1488DC2}" sibTransId="{A505EE93-26EA-4AD5-B92D-36EBDFFD3703}"/>
    <dgm:cxn modelId="{451177EC-91B8-48B7-922C-BE237F44A685}" type="presParOf" srcId="{C65475B1-A756-4C5A-B4E9-B7A1C4101B50}" destId="{A32CD46A-74EF-4BD6-8E20-00114F4FEA0E}" srcOrd="0" destOrd="0" presId="urn:microsoft.com/office/officeart/2005/8/layout/hierarchy3"/>
    <dgm:cxn modelId="{E87063D2-F0C4-4B3E-922D-7C64B12501A8}" type="presParOf" srcId="{A32CD46A-74EF-4BD6-8E20-00114F4FEA0E}" destId="{8E24212A-A646-4343-8384-98C1C6506A3F}" srcOrd="0" destOrd="0" presId="urn:microsoft.com/office/officeart/2005/8/layout/hierarchy3"/>
    <dgm:cxn modelId="{D6FD0A96-443A-4D90-889F-9D1D271861AF}" type="presParOf" srcId="{8E24212A-A646-4343-8384-98C1C6506A3F}" destId="{EEE0065E-7563-4599-9749-CB973501FD4F}" srcOrd="0" destOrd="0" presId="urn:microsoft.com/office/officeart/2005/8/layout/hierarchy3"/>
    <dgm:cxn modelId="{3666A673-5871-47EC-B85E-D29CC0732DEF}" type="presParOf" srcId="{8E24212A-A646-4343-8384-98C1C6506A3F}" destId="{7F2DCEE7-97C9-4119-A654-9125FED3C0C3}" srcOrd="1" destOrd="0" presId="urn:microsoft.com/office/officeart/2005/8/layout/hierarchy3"/>
    <dgm:cxn modelId="{22CD0D77-38F1-4481-A888-9F691225F9E4}" type="presParOf" srcId="{A32CD46A-74EF-4BD6-8E20-00114F4FEA0E}" destId="{DE6B9A75-13D5-4911-91D6-9E03641AD407}" srcOrd="1" destOrd="0" presId="urn:microsoft.com/office/officeart/2005/8/layout/hierarchy3"/>
    <dgm:cxn modelId="{322A3558-B9DB-458F-A9B6-5B980A96481D}" type="presParOf" srcId="{DE6B9A75-13D5-4911-91D6-9E03641AD407}" destId="{354D6C2F-D54F-4392-9201-55CD353F179F}" srcOrd="0" destOrd="0" presId="urn:microsoft.com/office/officeart/2005/8/layout/hierarchy3"/>
    <dgm:cxn modelId="{88D1D4A8-B445-447F-BC7D-B8B49AA61E04}" type="presParOf" srcId="{DE6B9A75-13D5-4911-91D6-9E03641AD407}" destId="{77046F05-4CDD-4F93-A1F1-872BE35C38AE}" srcOrd="1" destOrd="0" presId="urn:microsoft.com/office/officeart/2005/8/layout/hierarchy3"/>
    <dgm:cxn modelId="{2E48AA47-7C11-48D9-9131-46A83B0C8326}" type="presParOf" srcId="{DE6B9A75-13D5-4911-91D6-9E03641AD407}" destId="{19B39432-5F5A-45F0-94C6-BA9A10DD55BE}" srcOrd="2" destOrd="0" presId="urn:microsoft.com/office/officeart/2005/8/layout/hierarchy3"/>
    <dgm:cxn modelId="{A6823392-8F26-4A0E-A973-E105E1B994F5}" type="presParOf" srcId="{DE6B9A75-13D5-4911-91D6-9E03641AD407}" destId="{40185B07-C6B9-4BA2-BF84-BDE0EB5E6A79}" srcOrd="3" destOrd="0" presId="urn:microsoft.com/office/officeart/2005/8/layout/hierarchy3"/>
    <dgm:cxn modelId="{C8817EAF-19C4-4EA3-A7D0-3D8B9399A825}" type="presParOf" srcId="{C65475B1-A756-4C5A-B4E9-B7A1C4101B50}" destId="{7BE6F63F-CD40-4E1F-9788-C699C5FEF1EB}" srcOrd="1" destOrd="0" presId="urn:microsoft.com/office/officeart/2005/8/layout/hierarchy3"/>
    <dgm:cxn modelId="{93961497-A588-4564-A63C-EAFDF3F6DF8B}" type="presParOf" srcId="{7BE6F63F-CD40-4E1F-9788-C699C5FEF1EB}" destId="{D8563E31-3130-42B4-A049-99EEBC4FF596}" srcOrd="0" destOrd="0" presId="urn:microsoft.com/office/officeart/2005/8/layout/hierarchy3"/>
    <dgm:cxn modelId="{D7A5E48A-3556-4868-B64C-D7474E21188B}" type="presParOf" srcId="{D8563E31-3130-42B4-A049-99EEBC4FF596}" destId="{E9FBFD1E-3F7F-42F5-8D47-F358D9B49E1D}" srcOrd="0" destOrd="0" presId="urn:microsoft.com/office/officeart/2005/8/layout/hierarchy3"/>
    <dgm:cxn modelId="{E22A4808-7895-46EE-8277-BCA0B1AA06EE}" type="presParOf" srcId="{D8563E31-3130-42B4-A049-99EEBC4FF596}" destId="{8F855956-B017-4DCE-9990-B263395A4EE7}" srcOrd="1" destOrd="0" presId="urn:microsoft.com/office/officeart/2005/8/layout/hierarchy3"/>
    <dgm:cxn modelId="{1A16B01B-4B14-42DF-970D-1111F78F0F2E}" type="presParOf" srcId="{7BE6F63F-CD40-4E1F-9788-C699C5FEF1EB}" destId="{07A25D37-074E-4821-8FFE-26F5244219E8}" srcOrd="1" destOrd="0" presId="urn:microsoft.com/office/officeart/2005/8/layout/hierarchy3"/>
    <dgm:cxn modelId="{15F97177-ADF3-4F0D-9783-5D4EC3AEC2A1}" type="presParOf" srcId="{07A25D37-074E-4821-8FFE-26F5244219E8}" destId="{87DA9E4E-3307-461E-BD29-99747DF37DB8}" srcOrd="0" destOrd="0" presId="urn:microsoft.com/office/officeart/2005/8/layout/hierarchy3"/>
    <dgm:cxn modelId="{8861182B-4E86-49D0-9AD0-506A107E3DAE}" type="presParOf" srcId="{07A25D37-074E-4821-8FFE-26F5244219E8}" destId="{73E0B4BD-7210-4644-B4BF-42D27C454FE5}" srcOrd="1" destOrd="0" presId="urn:microsoft.com/office/officeart/2005/8/layout/hierarchy3"/>
    <dgm:cxn modelId="{5B04FF17-95A5-458B-8D4E-1A6817AD28D7}" type="presParOf" srcId="{07A25D37-074E-4821-8FFE-26F5244219E8}" destId="{15CACCAB-818F-4708-A594-480A394CAFEA}" srcOrd="2" destOrd="0" presId="urn:microsoft.com/office/officeart/2005/8/layout/hierarchy3"/>
    <dgm:cxn modelId="{DC42C1B4-24DF-4FB5-AC08-16F073B8EBDA}" type="presParOf" srcId="{07A25D37-074E-4821-8FFE-26F5244219E8}" destId="{F0DBB6DE-8644-4273-BDE3-F8C4551B5967}" srcOrd="3" destOrd="0" presId="urn:microsoft.com/office/officeart/2005/8/layout/hierarchy3"/>
    <dgm:cxn modelId="{0E9B6C0B-0B5B-4584-B43C-6A3048FDD1F6}" type="presParOf" srcId="{C65475B1-A756-4C5A-B4E9-B7A1C4101B50}" destId="{9FF9AF40-6E20-4F21-B522-539A3D3E1864}" srcOrd="2" destOrd="0" presId="urn:microsoft.com/office/officeart/2005/8/layout/hierarchy3"/>
    <dgm:cxn modelId="{FBC2F1ED-D57F-4E78-A854-ADD562688149}" type="presParOf" srcId="{9FF9AF40-6E20-4F21-B522-539A3D3E1864}" destId="{FBCC708C-B037-46ED-B38B-CB25644EAA62}" srcOrd="0" destOrd="0" presId="urn:microsoft.com/office/officeart/2005/8/layout/hierarchy3"/>
    <dgm:cxn modelId="{809A7C93-4E52-479F-AE76-DC7BB60B9217}" type="presParOf" srcId="{FBCC708C-B037-46ED-B38B-CB25644EAA62}" destId="{7BC444F8-769F-4512-B508-463A6134519C}" srcOrd="0" destOrd="0" presId="urn:microsoft.com/office/officeart/2005/8/layout/hierarchy3"/>
    <dgm:cxn modelId="{BD22D397-3925-4076-B4E4-1378976BE6B8}" type="presParOf" srcId="{FBCC708C-B037-46ED-B38B-CB25644EAA62}" destId="{3899589E-5989-4222-B43D-FCB08C58A9E4}" srcOrd="1" destOrd="0" presId="urn:microsoft.com/office/officeart/2005/8/layout/hierarchy3"/>
    <dgm:cxn modelId="{042D18DD-035C-4E86-8D61-D86E4E6F92AF}" type="presParOf" srcId="{9FF9AF40-6E20-4F21-B522-539A3D3E1864}" destId="{8BC4AB1B-27DD-473E-93B9-466307074D47}" srcOrd="1" destOrd="0" presId="urn:microsoft.com/office/officeart/2005/8/layout/hierarchy3"/>
    <dgm:cxn modelId="{C5BEA4E6-C6CB-4D88-B615-F7EFB8C07A1A}" type="presParOf" srcId="{8BC4AB1B-27DD-473E-93B9-466307074D47}" destId="{304370D0-62C3-463C-B9C6-1CC6B1DBEA75}" srcOrd="0" destOrd="0" presId="urn:microsoft.com/office/officeart/2005/8/layout/hierarchy3"/>
    <dgm:cxn modelId="{946BE5D2-0B15-4772-B1E7-F2768FA1712C}" type="presParOf" srcId="{8BC4AB1B-27DD-473E-93B9-466307074D47}" destId="{E5288C30-512C-41B5-92B1-CB276EA04DA6}" srcOrd="1" destOrd="0" presId="urn:microsoft.com/office/officeart/2005/8/layout/hierarchy3"/>
    <dgm:cxn modelId="{C8D213ED-3743-4F56-AAAC-B6724C56558F}" type="presParOf" srcId="{8BC4AB1B-27DD-473E-93B9-466307074D47}" destId="{A08478F5-213B-4820-A885-F9D29C31D1C9}" srcOrd="2" destOrd="0" presId="urn:microsoft.com/office/officeart/2005/8/layout/hierarchy3"/>
    <dgm:cxn modelId="{78098E10-9459-45C1-8965-D9F0C76369F6}" type="presParOf" srcId="{8BC4AB1B-27DD-473E-93B9-466307074D47}" destId="{4D6D4F47-EC84-439B-AECB-8573982770A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DE6E66-3810-42AB-BEFC-BEF768C6AAB6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22C09BE-02B1-4717-8F2C-EE22B2E54768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C09CD85D-5876-4270-871D-D7A4A8FB9D01}" type="parTrans" cxnId="{4A7C625E-A165-420C-8EC1-7017E04A5263}">
      <dgm:prSet/>
      <dgm:spPr/>
      <dgm:t>
        <a:bodyPr/>
        <a:lstStyle/>
        <a:p>
          <a:endParaRPr lang="fr-FR"/>
        </a:p>
      </dgm:t>
    </dgm:pt>
    <dgm:pt modelId="{78532252-61D6-44F5-9C51-1A06ABD0B463}" type="sibTrans" cxnId="{4A7C625E-A165-420C-8EC1-7017E04A5263}">
      <dgm:prSet/>
      <dgm:spPr/>
      <dgm:t>
        <a:bodyPr/>
        <a:lstStyle/>
        <a:p>
          <a:endParaRPr lang="fr-FR"/>
        </a:p>
      </dgm:t>
    </dgm:pt>
    <dgm:pt modelId="{CA6F577A-F761-4448-8954-9484831968E1}">
      <dgm:prSet phldrT="[Texte]"/>
      <dgm:spPr/>
      <dgm:t>
        <a:bodyPr/>
        <a:lstStyle/>
        <a:p>
          <a:r>
            <a:rPr lang="fr-FR" dirty="0"/>
            <a:t>Prédiction</a:t>
          </a:r>
        </a:p>
      </dgm:t>
    </dgm:pt>
    <dgm:pt modelId="{8AD6012C-C6E3-460C-82EC-3F94B5B8B7C5}" type="parTrans" cxnId="{0EE0D90E-5DA6-4560-8C8A-5C6741A8DC7B}">
      <dgm:prSet/>
      <dgm:spPr/>
      <dgm:t>
        <a:bodyPr/>
        <a:lstStyle/>
        <a:p>
          <a:endParaRPr lang="fr-FR"/>
        </a:p>
      </dgm:t>
    </dgm:pt>
    <dgm:pt modelId="{5C879708-60B8-4EE8-8719-B352951CECEF}" type="sibTrans" cxnId="{0EE0D90E-5DA6-4560-8C8A-5C6741A8DC7B}">
      <dgm:prSet/>
      <dgm:spPr/>
      <dgm:t>
        <a:bodyPr/>
        <a:lstStyle/>
        <a:p>
          <a:endParaRPr lang="fr-FR"/>
        </a:p>
      </dgm:t>
    </dgm:pt>
    <dgm:pt modelId="{543AC3C0-AEF1-4A49-8359-56429C09B1C1}">
      <dgm:prSet phldrT="[Texte]"/>
      <dgm:spPr/>
      <dgm:t>
        <a:bodyPr/>
        <a:lstStyle/>
        <a:p>
          <a:r>
            <a:rPr lang="fr-FR" dirty="0"/>
            <a:t>Problème détecté ?</a:t>
          </a:r>
        </a:p>
      </dgm:t>
    </dgm:pt>
    <dgm:pt modelId="{2180934B-BA82-4408-9C76-6B6F32A05D22}" type="parTrans" cxnId="{C5B1DD8C-5996-4720-AEC9-983B590A8B73}">
      <dgm:prSet/>
      <dgm:spPr/>
      <dgm:t>
        <a:bodyPr/>
        <a:lstStyle/>
        <a:p>
          <a:endParaRPr lang="fr-FR"/>
        </a:p>
      </dgm:t>
    </dgm:pt>
    <dgm:pt modelId="{80E46B1A-CFE8-4222-9553-1EC84A309D08}" type="sibTrans" cxnId="{C5B1DD8C-5996-4720-AEC9-983B590A8B73}">
      <dgm:prSet/>
      <dgm:spPr/>
      <dgm:t>
        <a:bodyPr/>
        <a:lstStyle/>
        <a:p>
          <a:endParaRPr lang="fr-FR"/>
        </a:p>
      </dgm:t>
    </dgm:pt>
    <dgm:pt modelId="{336E33C5-19EA-4510-9CC5-F3C00160C982}">
      <dgm:prSet phldrT="[Texte]"/>
      <dgm:spPr/>
      <dgm:t>
        <a:bodyPr/>
        <a:lstStyle/>
        <a:p>
          <a:r>
            <a:rPr lang="fr-FR" dirty="0"/>
            <a:t>Azure insight Alerte / Amélioration du modèle</a:t>
          </a:r>
        </a:p>
      </dgm:t>
    </dgm:pt>
    <dgm:pt modelId="{58B28A1D-5D69-411D-96B6-FE0C9456FFF1}" type="parTrans" cxnId="{2848175A-6618-4B13-A610-E5D84CD7E7D8}">
      <dgm:prSet/>
      <dgm:spPr/>
      <dgm:t>
        <a:bodyPr/>
        <a:lstStyle/>
        <a:p>
          <a:endParaRPr lang="fr-FR"/>
        </a:p>
      </dgm:t>
    </dgm:pt>
    <dgm:pt modelId="{634CA15D-376C-4E09-B85A-BF2BC5F257D5}" type="sibTrans" cxnId="{2848175A-6618-4B13-A610-E5D84CD7E7D8}">
      <dgm:prSet/>
      <dgm:spPr/>
      <dgm:t>
        <a:bodyPr/>
        <a:lstStyle/>
        <a:p>
          <a:endParaRPr lang="fr-FR"/>
        </a:p>
      </dgm:t>
    </dgm:pt>
    <dgm:pt modelId="{AC0ED11C-6DCC-4005-9F7E-8CA9847C0692}">
      <dgm:prSet phldrT="[Texte]"/>
      <dgm:spPr/>
      <dgm:t>
        <a:bodyPr/>
        <a:lstStyle/>
        <a:p>
          <a:r>
            <a:rPr lang="fr-FR" dirty="0"/>
            <a:t>Input</a:t>
          </a:r>
        </a:p>
      </dgm:t>
    </dgm:pt>
    <dgm:pt modelId="{751AEAC2-4166-4849-9152-4617F5ED6DE9}" type="parTrans" cxnId="{2B8410DC-153D-4DB4-8300-760340F70120}">
      <dgm:prSet/>
      <dgm:spPr/>
      <dgm:t>
        <a:bodyPr/>
        <a:lstStyle/>
        <a:p>
          <a:endParaRPr lang="fr-FR"/>
        </a:p>
      </dgm:t>
    </dgm:pt>
    <dgm:pt modelId="{35B4D436-7895-4871-9E49-CCD83A3C85C7}" type="sibTrans" cxnId="{2B8410DC-153D-4DB4-8300-760340F70120}">
      <dgm:prSet/>
      <dgm:spPr/>
      <dgm:t>
        <a:bodyPr/>
        <a:lstStyle/>
        <a:p>
          <a:endParaRPr lang="fr-FR"/>
        </a:p>
      </dgm:t>
    </dgm:pt>
    <dgm:pt modelId="{B20C802D-E0B6-4EF5-BB34-415B13985D68}" type="pres">
      <dgm:prSet presAssocID="{E9DE6E66-3810-42AB-BEFC-BEF768C6AAB6}" presName="cycle" presStyleCnt="0">
        <dgm:presLayoutVars>
          <dgm:dir/>
          <dgm:resizeHandles val="exact"/>
        </dgm:presLayoutVars>
      </dgm:prSet>
      <dgm:spPr/>
    </dgm:pt>
    <dgm:pt modelId="{653D02EC-7AD7-490B-8A9D-A6D96EB37689}" type="pres">
      <dgm:prSet presAssocID="{222C09BE-02B1-4717-8F2C-EE22B2E54768}" presName="dummy" presStyleCnt="0"/>
      <dgm:spPr/>
    </dgm:pt>
    <dgm:pt modelId="{1F9840FB-4D7F-4373-B003-9BD87B2EFE23}" type="pres">
      <dgm:prSet presAssocID="{222C09BE-02B1-4717-8F2C-EE22B2E54768}" presName="node" presStyleLbl="revTx" presStyleIdx="0" presStyleCnt="5">
        <dgm:presLayoutVars>
          <dgm:bulletEnabled val="1"/>
        </dgm:presLayoutVars>
      </dgm:prSet>
      <dgm:spPr/>
    </dgm:pt>
    <dgm:pt modelId="{D43E3CAE-B5A1-4827-B92A-EE4FFB3DFB72}" type="pres">
      <dgm:prSet presAssocID="{78532252-61D6-44F5-9C51-1A06ABD0B463}" presName="sibTrans" presStyleLbl="node1" presStyleIdx="0" presStyleCnt="5"/>
      <dgm:spPr/>
    </dgm:pt>
    <dgm:pt modelId="{B04DB593-DA41-4895-B68C-05666CC904AF}" type="pres">
      <dgm:prSet presAssocID="{CA6F577A-F761-4448-8954-9484831968E1}" presName="dummy" presStyleCnt="0"/>
      <dgm:spPr/>
    </dgm:pt>
    <dgm:pt modelId="{21892859-0892-4780-BC88-41E1E1D28A6B}" type="pres">
      <dgm:prSet presAssocID="{CA6F577A-F761-4448-8954-9484831968E1}" presName="node" presStyleLbl="revTx" presStyleIdx="1" presStyleCnt="5">
        <dgm:presLayoutVars>
          <dgm:bulletEnabled val="1"/>
        </dgm:presLayoutVars>
      </dgm:prSet>
      <dgm:spPr/>
    </dgm:pt>
    <dgm:pt modelId="{0F17B5AE-0642-4D47-A0A1-4A98CAC65E8F}" type="pres">
      <dgm:prSet presAssocID="{5C879708-60B8-4EE8-8719-B352951CECEF}" presName="sibTrans" presStyleLbl="node1" presStyleIdx="1" presStyleCnt="5"/>
      <dgm:spPr/>
    </dgm:pt>
    <dgm:pt modelId="{B2C94209-1E36-4C61-95A0-F9F984118FB9}" type="pres">
      <dgm:prSet presAssocID="{543AC3C0-AEF1-4A49-8359-56429C09B1C1}" presName="dummy" presStyleCnt="0"/>
      <dgm:spPr/>
    </dgm:pt>
    <dgm:pt modelId="{1E0FFBC7-219E-4A5D-91C5-EC90BF7AA685}" type="pres">
      <dgm:prSet presAssocID="{543AC3C0-AEF1-4A49-8359-56429C09B1C1}" presName="node" presStyleLbl="revTx" presStyleIdx="2" presStyleCnt="5">
        <dgm:presLayoutVars>
          <dgm:bulletEnabled val="1"/>
        </dgm:presLayoutVars>
      </dgm:prSet>
      <dgm:spPr/>
    </dgm:pt>
    <dgm:pt modelId="{6BD90AC4-8EE6-4A2E-84C3-439175AB744B}" type="pres">
      <dgm:prSet presAssocID="{80E46B1A-CFE8-4222-9553-1EC84A309D08}" presName="sibTrans" presStyleLbl="node1" presStyleIdx="2" presStyleCnt="5"/>
      <dgm:spPr/>
    </dgm:pt>
    <dgm:pt modelId="{F2A730D2-B747-4A62-9FAE-8015B58856EB}" type="pres">
      <dgm:prSet presAssocID="{336E33C5-19EA-4510-9CC5-F3C00160C982}" presName="dummy" presStyleCnt="0"/>
      <dgm:spPr/>
    </dgm:pt>
    <dgm:pt modelId="{268692FE-5B35-444F-AB5F-1115EA11481B}" type="pres">
      <dgm:prSet presAssocID="{336E33C5-19EA-4510-9CC5-F3C00160C982}" presName="node" presStyleLbl="revTx" presStyleIdx="3" presStyleCnt="5">
        <dgm:presLayoutVars>
          <dgm:bulletEnabled val="1"/>
        </dgm:presLayoutVars>
      </dgm:prSet>
      <dgm:spPr/>
    </dgm:pt>
    <dgm:pt modelId="{F6407582-DB3F-4D37-B156-0DAB7E18AECB}" type="pres">
      <dgm:prSet presAssocID="{634CA15D-376C-4E09-B85A-BF2BC5F257D5}" presName="sibTrans" presStyleLbl="node1" presStyleIdx="3" presStyleCnt="5"/>
      <dgm:spPr/>
    </dgm:pt>
    <dgm:pt modelId="{2AE0C04E-178E-4A64-9DBD-41B3F41C3A2D}" type="pres">
      <dgm:prSet presAssocID="{AC0ED11C-6DCC-4005-9F7E-8CA9847C0692}" presName="dummy" presStyleCnt="0"/>
      <dgm:spPr/>
    </dgm:pt>
    <dgm:pt modelId="{E82D65B8-4093-461C-A0BF-D9938B128D66}" type="pres">
      <dgm:prSet presAssocID="{AC0ED11C-6DCC-4005-9F7E-8CA9847C0692}" presName="node" presStyleLbl="revTx" presStyleIdx="4" presStyleCnt="5">
        <dgm:presLayoutVars>
          <dgm:bulletEnabled val="1"/>
        </dgm:presLayoutVars>
      </dgm:prSet>
      <dgm:spPr/>
    </dgm:pt>
    <dgm:pt modelId="{6860C382-E21A-40BC-86D3-760616E6DF93}" type="pres">
      <dgm:prSet presAssocID="{35B4D436-7895-4871-9E49-CCD83A3C85C7}" presName="sibTrans" presStyleLbl="node1" presStyleIdx="4" presStyleCnt="5"/>
      <dgm:spPr/>
    </dgm:pt>
  </dgm:ptLst>
  <dgm:cxnLst>
    <dgm:cxn modelId="{0EE0D90E-5DA6-4560-8C8A-5C6741A8DC7B}" srcId="{E9DE6E66-3810-42AB-BEFC-BEF768C6AAB6}" destId="{CA6F577A-F761-4448-8954-9484831968E1}" srcOrd="1" destOrd="0" parTransId="{8AD6012C-C6E3-460C-82EC-3F94B5B8B7C5}" sibTransId="{5C879708-60B8-4EE8-8719-B352951CECEF}"/>
    <dgm:cxn modelId="{A3889F13-4C39-42D2-99CC-426B79BDB59D}" type="presOf" srcId="{336E33C5-19EA-4510-9CC5-F3C00160C982}" destId="{268692FE-5B35-444F-AB5F-1115EA11481B}" srcOrd="0" destOrd="0" presId="urn:microsoft.com/office/officeart/2005/8/layout/cycle1"/>
    <dgm:cxn modelId="{DC75A325-1D2F-44A5-9213-42DC190EF933}" type="presOf" srcId="{222C09BE-02B1-4717-8F2C-EE22B2E54768}" destId="{1F9840FB-4D7F-4373-B003-9BD87B2EFE23}" srcOrd="0" destOrd="0" presId="urn:microsoft.com/office/officeart/2005/8/layout/cycle1"/>
    <dgm:cxn modelId="{231BAC38-7833-4BDC-AF1C-723229F08E91}" type="presOf" srcId="{E9DE6E66-3810-42AB-BEFC-BEF768C6AAB6}" destId="{B20C802D-E0B6-4EF5-BB34-415B13985D68}" srcOrd="0" destOrd="0" presId="urn:microsoft.com/office/officeart/2005/8/layout/cycle1"/>
    <dgm:cxn modelId="{57BE593D-44A9-4FF9-AE88-98C32EB7958C}" type="presOf" srcId="{35B4D436-7895-4871-9E49-CCD83A3C85C7}" destId="{6860C382-E21A-40BC-86D3-760616E6DF93}" srcOrd="0" destOrd="0" presId="urn:microsoft.com/office/officeart/2005/8/layout/cycle1"/>
    <dgm:cxn modelId="{4A7C625E-A165-420C-8EC1-7017E04A5263}" srcId="{E9DE6E66-3810-42AB-BEFC-BEF768C6AAB6}" destId="{222C09BE-02B1-4717-8F2C-EE22B2E54768}" srcOrd="0" destOrd="0" parTransId="{C09CD85D-5876-4270-871D-D7A4A8FB9D01}" sibTransId="{78532252-61D6-44F5-9C51-1A06ABD0B463}"/>
    <dgm:cxn modelId="{7503EF6B-76EE-4DFB-9552-70CD7CA006E4}" type="presOf" srcId="{634CA15D-376C-4E09-B85A-BF2BC5F257D5}" destId="{F6407582-DB3F-4D37-B156-0DAB7E18AECB}" srcOrd="0" destOrd="0" presId="urn:microsoft.com/office/officeart/2005/8/layout/cycle1"/>
    <dgm:cxn modelId="{2FEA8B4C-7042-4D3F-8129-345AFF89B761}" type="presOf" srcId="{80E46B1A-CFE8-4222-9553-1EC84A309D08}" destId="{6BD90AC4-8EE6-4A2E-84C3-439175AB744B}" srcOrd="0" destOrd="0" presId="urn:microsoft.com/office/officeart/2005/8/layout/cycle1"/>
    <dgm:cxn modelId="{CAF44754-73C5-4BDD-A1DF-D8C15F86BC06}" type="presOf" srcId="{5C879708-60B8-4EE8-8719-B352951CECEF}" destId="{0F17B5AE-0642-4D47-A0A1-4A98CAC65E8F}" srcOrd="0" destOrd="0" presId="urn:microsoft.com/office/officeart/2005/8/layout/cycle1"/>
    <dgm:cxn modelId="{880A7274-1D0B-4A15-A145-090A84C18DEC}" type="presOf" srcId="{78532252-61D6-44F5-9C51-1A06ABD0B463}" destId="{D43E3CAE-B5A1-4827-B92A-EE4FFB3DFB72}" srcOrd="0" destOrd="0" presId="urn:microsoft.com/office/officeart/2005/8/layout/cycle1"/>
    <dgm:cxn modelId="{2848175A-6618-4B13-A610-E5D84CD7E7D8}" srcId="{E9DE6E66-3810-42AB-BEFC-BEF768C6AAB6}" destId="{336E33C5-19EA-4510-9CC5-F3C00160C982}" srcOrd="3" destOrd="0" parTransId="{58B28A1D-5D69-411D-96B6-FE0C9456FFF1}" sibTransId="{634CA15D-376C-4E09-B85A-BF2BC5F257D5}"/>
    <dgm:cxn modelId="{C5B1DD8C-5996-4720-AEC9-983B590A8B73}" srcId="{E9DE6E66-3810-42AB-BEFC-BEF768C6AAB6}" destId="{543AC3C0-AEF1-4A49-8359-56429C09B1C1}" srcOrd="2" destOrd="0" parTransId="{2180934B-BA82-4408-9C76-6B6F32A05D22}" sibTransId="{80E46B1A-CFE8-4222-9553-1EC84A309D08}"/>
    <dgm:cxn modelId="{3F5718A1-BBCF-4A72-B534-C1A7E3B0C36D}" type="presOf" srcId="{CA6F577A-F761-4448-8954-9484831968E1}" destId="{21892859-0892-4780-BC88-41E1E1D28A6B}" srcOrd="0" destOrd="0" presId="urn:microsoft.com/office/officeart/2005/8/layout/cycle1"/>
    <dgm:cxn modelId="{C73DD1AD-7567-42DC-9DA6-F2CDEF12EE20}" type="presOf" srcId="{AC0ED11C-6DCC-4005-9F7E-8CA9847C0692}" destId="{E82D65B8-4093-461C-A0BF-D9938B128D66}" srcOrd="0" destOrd="0" presId="urn:microsoft.com/office/officeart/2005/8/layout/cycle1"/>
    <dgm:cxn modelId="{1E8749B1-1721-4924-BC0B-74A27F8964D0}" type="presOf" srcId="{543AC3C0-AEF1-4A49-8359-56429C09B1C1}" destId="{1E0FFBC7-219E-4A5D-91C5-EC90BF7AA685}" srcOrd="0" destOrd="0" presId="urn:microsoft.com/office/officeart/2005/8/layout/cycle1"/>
    <dgm:cxn modelId="{2B8410DC-153D-4DB4-8300-760340F70120}" srcId="{E9DE6E66-3810-42AB-BEFC-BEF768C6AAB6}" destId="{AC0ED11C-6DCC-4005-9F7E-8CA9847C0692}" srcOrd="4" destOrd="0" parTransId="{751AEAC2-4166-4849-9152-4617F5ED6DE9}" sibTransId="{35B4D436-7895-4871-9E49-CCD83A3C85C7}"/>
    <dgm:cxn modelId="{C027BCC4-8729-43F5-BF7B-36D04A5D2AEC}" type="presParOf" srcId="{B20C802D-E0B6-4EF5-BB34-415B13985D68}" destId="{653D02EC-7AD7-490B-8A9D-A6D96EB37689}" srcOrd="0" destOrd="0" presId="urn:microsoft.com/office/officeart/2005/8/layout/cycle1"/>
    <dgm:cxn modelId="{B7A829B8-686B-4F9E-A05B-83443E089C8F}" type="presParOf" srcId="{B20C802D-E0B6-4EF5-BB34-415B13985D68}" destId="{1F9840FB-4D7F-4373-B003-9BD87B2EFE23}" srcOrd="1" destOrd="0" presId="urn:microsoft.com/office/officeart/2005/8/layout/cycle1"/>
    <dgm:cxn modelId="{609DB397-6BC1-4883-8163-251A682D44D6}" type="presParOf" srcId="{B20C802D-E0B6-4EF5-BB34-415B13985D68}" destId="{D43E3CAE-B5A1-4827-B92A-EE4FFB3DFB72}" srcOrd="2" destOrd="0" presId="urn:microsoft.com/office/officeart/2005/8/layout/cycle1"/>
    <dgm:cxn modelId="{CEA8B610-0503-43E0-9F60-61D08F667788}" type="presParOf" srcId="{B20C802D-E0B6-4EF5-BB34-415B13985D68}" destId="{B04DB593-DA41-4895-B68C-05666CC904AF}" srcOrd="3" destOrd="0" presId="urn:microsoft.com/office/officeart/2005/8/layout/cycle1"/>
    <dgm:cxn modelId="{6BDCE563-A1C8-44CC-938A-CCEAADF7EA7D}" type="presParOf" srcId="{B20C802D-E0B6-4EF5-BB34-415B13985D68}" destId="{21892859-0892-4780-BC88-41E1E1D28A6B}" srcOrd="4" destOrd="0" presId="urn:microsoft.com/office/officeart/2005/8/layout/cycle1"/>
    <dgm:cxn modelId="{9686E08D-5D46-417A-96FE-E75AC671DF14}" type="presParOf" srcId="{B20C802D-E0B6-4EF5-BB34-415B13985D68}" destId="{0F17B5AE-0642-4D47-A0A1-4A98CAC65E8F}" srcOrd="5" destOrd="0" presId="urn:microsoft.com/office/officeart/2005/8/layout/cycle1"/>
    <dgm:cxn modelId="{B6C08C4D-C7DB-4E22-B869-E00A695B840F}" type="presParOf" srcId="{B20C802D-E0B6-4EF5-BB34-415B13985D68}" destId="{B2C94209-1E36-4C61-95A0-F9F984118FB9}" srcOrd="6" destOrd="0" presId="urn:microsoft.com/office/officeart/2005/8/layout/cycle1"/>
    <dgm:cxn modelId="{B90071CB-8625-483A-92BF-869C9C12581B}" type="presParOf" srcId="{B20C802D-E0B6-4EF5-BB34-415B13985D68}" destId="{1E0FFBC7-219E-4A5D-91C5-EC90BF7AA685}" srcOrd="7" destOrd="0" presId="urn:microsoft.com/office/officeart/2005/8/layout/cycle1"/>
    <dgm:cxn modelId="{3FA9E9D2-0E99-4A50-BD60-4DDCC8A6B473}" type="presParOf" srcId="{B20C802D-E0B6-4EF5-BB34-415B13985D68}" destId="{6BD90AC4-8EE6-4A2E-84C3-439175AB744B}" srcOrd="8" destOrd="0" presId="urn:microsoft.com/office/officeart/2005/8/layout/cycle1"/>
    <dgm:cxn modelId="{B2368C17-E126-4F41-9069-9B533DECCAA2}" type="presParOf" srcId="{B20C802D-E0B6-4EF5-BB34-415B13985D68}" destId="{F2A730D2-B747-4A62-9FAE-8015B58856EB}" srcOrd="9" destOrd="0" presId="urn:microsoft.com/office/officeart/2005/8/layout/cycle1"/>
    <dgm:cxn modelId="{E55D0D3B-2E33-40C3-9713-713D045EED32}" type="presParOf" srcId="{B20C802D-E0B6-4EF5-BB34-415B13985D68}" destId="{268692FE-5B35-444F-AB5F-1115EA11481B}" srcOrd="10" destOrd="0" presId="urn:microsoft.com/office/officeart/2005/8/layout/cycle1"/>
    <dgm:cxn modelId="{F01B2A57-12DE-4175-A06C-2727AF953EF7}" type="presParOf" srcId="{B20C802D-E0B6-4EF5-BB34-415B13985D68}" destId="{F6407582-DB3F-4D37-B156-0DAB7E18AECB}" srcOrd="11" destOrd="0" presId="urn:microsoft.com/office/officeart/2005/8/layout/cycle1"/>
    <dgm:cxn modelId="{70E9A1B4-4316-41E8-B8C3-62B9C38E291F}" type="presParOf" srcId="{B20C802D-E0B6-4EF5-BB34-415B13985D68}" destId="{2AE0C04E-178E-4A64-9DBD-41B3F41C3A2D}" srcOrd="12" destOrd="0" presId="urn:microsoft.com/office/officeart/2005/8/layout/cycle1"/>
    <dgm:cxn modelId="{D4F47CA3-F71D-43FC-B3C2-1C6AF3960EF3}" type="presParOf" srcId="{B20C802D-E0B6-4EF5-BB34-415B13985D68}" destId="{E82D65B8-4093-461C-A0BF-D9938B128D66}" srcOrd="13" destOrd="0" presId="urn:microsoft.com/office/officeart/2005/8/layout/cycle1"/>
    <dgm:cxn modelId="{5C1BECEA-2F46-4CA6-B09D-4F61B3A3179F}" type="presParOf" srcId="{B20C802D-E0B6-4EF5-BB34-415B13985D68}" destId="{6860C382-E21A-40BC-86D3-760616E6DF9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141D2-7567-4940-8FE5-4614B2110483}">
      <dsp:nvSpPr>
        <dsp:cNvPr id="0" name=""/>
        <dsp:cNvSpPr/>
      </dsp:nvSpPr>
      <dsp:spPr>
        <a:xfrm rot="5400000">
          <a:off x="941720" y="1399419"/>
          <a:ext cx="1237665" cy="140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024EE-2CCA-47DF-B461-BDDF2C1BEBF6}">
      <dsp:nvSpPr>
        <dsp:cNvPr id="0" name=""/>
        <dsp:cNvSpPr/>
      </dsp:nvSpPr>
      <dsp:spPr>
        <a:xfrm>
          <a:off x="613813" y="27442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Tf-</a:t>
          </a:r>
          <a:r>
            <a:rPr lang="fr-FR" sz="2600" b="1" kern="1200" dirty="0" err="1"/>
            <a:t>idf</a:t>
          </a:r>
          <a:r>
            <a:rPr lang="fr-FR" sz="2600" b="1" kern="1200" dirty="0"/>
            <a:t> </a:t>
          </a:r>
          <a:r>
            <a:rPr lang="fr-FR" sz="2600" b="1" kern="1200" dirty="0" err="1"/>
            <a:t>Logistic</a:t>
          </a:r>
          <a:r>
            <a:rPr lang="fr-FR" sz="2600" b="1" kern="1200" dirty="0"/>
            <a:t> </a:t>
          </a:r>
          <a:r>
            <a:rPr lang="fr-FR" sz="2600" b="1" kern="1200" dirty="0" err="1"/>
            <a:t>regression</a:t>
          </a:r>
          <a:endParaRPr lang="fr-FR" sz="2600" kern="1200" dirty="0"/>
        </a:p>
      </dsp:txBody>
      <dsp:txXfrm>
        <a:off x="685018" y="98647"/>
        <a:ext cx="1941090" cy="1315972"/>
      </dsp:txXfrm>
    </dsp:sp>
    <dsp:sp modelId="{63FF5364-116D-4EAC-A77A-363F1E726E1E}">
      <dsp:nvSpPr>
        <dsp:cNvPr id="0" name=""/>
        <dsp:cNvSpPr/>
      </dsp:nvSpPr>
      <dsp:spPr>
        <a:xfrm>
          <a:off x="2662847" y="166532"/>
          <a:ext cx="1584272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662847" y="166532"/>
        <a:ext cx="1584272" cy="1178729"/>
      </dsp:txXfrm>
    </dsp:sp>
    <dsp:sp modelId="{C7970357-5D8B-4FFB-B6FB-615D3550AB2C}">
      <dsp:nvSpPr>
        <dsp:cNvPr id="0" name=""/>
        <dsp:cNvSpPr/>
      </dsp:nvSpPr>
      <dsp:spPr>
        <a:xfrm rot="5400000">
          <a:off x="2685706" y="3037663"/>
          <a:ext cx="1237665" cy="140903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225D7-F186-4716-A8C5-8EC8F32152E0}">
      <dsp:nvSpPr>
        <dsp:cNvPr id="0" name=""/>
        <dsp:cNvSpPr/>
      </dsp:nvSpPr>
      <dsp:spPr>
        <a:xfrm>
          <a:off x="2357800" y="1665686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CNN / LSTM</a:t>
          </a:r>
          <a:endParaRPr lang="fr-FR" sz="2600" kern="1200" dirty="0"/>
        </a:p>
      </dsp:txBody>
      <dsp:txXfrm>
        <a:off x="2429005" y="1736891"/>
        <a:ext cx="1941090" cy="1315972"/>
      </dsp:txXfrm>
    </dsp:sp>
    <dsp:sp modelId="{4CF248BE-F3FA-44C5-A30E-5460863F03DF}">
      <dsp:nvSpPr>
        <dsp:cNvPr id="0" name=""/>
        <dsp:cNvSpPr/>
      </dsp:nvSpPr>
      <dsp:spPr>
        <a:xfrm>
          <a:off x="4429822" y="1804776"/>
          <a:ext cx="1538296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4429822" y="1804776"/>
        <a:ext cx="1538296" cy="1178729"/>
      </dsp:txXfrm>
    </dsp:sp>
    <dsp:sp modelId="{71DAC9C1-1197-4121-A445-54CC99321A67}">
      <dsp:nvSpPr>
        <dsp:cNvPr id="0" name=""/>
        <dsp:cNvSpPr/>
      </dsp:nvSpPr>
      <dsp:spPr>
        <a:xfrm>
          <a:off x="4101787" y="3303931"/>
          <a:ext cx="2083500" cy="145838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BERT</a:t>
          </a:r>
          <a:endParaRPr lang="fr-FR" sz="2600" kern="1200" dirty="0"/>
        </a:p>
      </dsp:txBody>
      <dsp:txXfrm>
        <a:off x="4172992" y="3375136"/>
        <a:ext cx="1941090" cy="1315972"/>
      </dsp:txXfrm>
    </dsp:sp>
    <dsp:sp modelId="{1AA8B221-27EA-4202-845F-315677E4C352}">
      <dsp:nvSpPr>
        <dsp:cNvPr id="0" name=""/>
        <dsp:cNvSpPr/>
      </dsp:nvSpPr>
      <dsp:spPr>
        <a:xfrm>
          <a:off x="6185287" y="3443021"/>
          <a:ext cx="1515339" cy="1178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800" kern="1200" dirty="0"/>
        </a:p>
      </dsp:txBody>
      <dsp:txXfrm>
        <a:off x="6185287" y="3443021"/>
        <a:ext cx="1515339" cy="1178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1B51-2C5D-452A-9129-87588E681D67}">
      <dsp:nvSpPr>
        <dsp:cNvPr id="0" name=""/>
        <dsp:cNvSpPr/>
      </dsp:nvSpPr>
      <dsp:spPr>
        <a:xfrm rot="5400000">
          <a:off x="1139231" y="1046903"/>
          <a:ext cx="919408" cy="1046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39C35-F5ED-41EE-BD88-655396F024AD}">
      <dsp:nvSpPr>
        <dsp:cNvPr id="0" name=""/>
        <dsp:cNvSpPr/>
      </dsp:nvSpPr>
      <dsp:spPr>
        <a:xfrm>
          <a:off x="895643" y="27720"/>
          <a:ext cx="1547742" cy="10833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Aucun</a:t>
          </a:r>
        </a:p>
      </dsp:txBody>
      <dsp:txXfrm>
        <a:off x="948538" y="80615"/>
        <a:ext cx="1441952" cy="977579"/>
      </dsp:txXfrm>
    </dsp:sp>
    <dsp:sp modelId="{5A87190A-0939-467C-B61A-959103BB6198}">
      <dsp:nvSpPr>
        <dsp:cNvPr id="0" name=""/>
        <dsp:cNvSpPr/>
      </dsp:nvSpPr>
      <dsp:spPr>
        <a:xfrm>
          <a:off x="2443386" y="131044"/>
          <a:ext cx="1125680" cy="87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141D2-7567-4940-8FE5-4614B2110483}">
      <dsp:nvSpPr>
        <dsp:cNvPr id="0" name=""/>
        <dsp:cNvSpPr/>
      </dsp:nvSpPr>
      <dsp:spPr>
        <a:xfrm rot="5400000">
          <a:off x="2422474" y="2263885"/>
          <a:ext cx="919408" cy="1046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024EE-2CCA-47DF-B461-BDDF2C1BEBF6}">
      <dsp:nvSpPr>
        <dsp:cNvPr id="0" name=""/>
        <dsp:cNvSpPr/>
      </dsp:nvSpPr>
      <dsp:spPr>
        <a:xfrm>
          <a:off x="2178887" y="1244702"/>
          <a:ext cx="1547742" cy="10833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Simple</a:t>
          </a:r>
          <a:endParaRPr lang="fr-FR" sz="2700" kern="1200" dirty="0"/>
        </a:p>
      </dsp:txBody>
      <dsp:txXfrm>
        <a:off x="2231782" y="1297597"/>
        <a:ext cx="1441952" cy="977579"/>
      </dsp:txXfrm>
    </dsp:sp>
    <dsp:sp modelId="{63FF5364-116D-4EAC-A77A-363F1E726E1E}">
      <dsp:nvSpPr>
        <dsp:cNvPr id="0" name=""/>
        <dsp:cNvSpPr/>
      </dsp:nvSpPr>
      <dsp:spPr>
        <a:xfrm>
          <a:off x="3701026" y="1348026"/>
          <a:ext cx="1176887" cy="87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Lower</a:t>
          </a:r>
          <a:r>
            <a:rPr lang="fr-FR" sz="1000" kern="1200" dirty="0"/>
            <a:t> case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 err="1"/>
            <a:t>Stopword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Ponctuation</a:t>
          </a:r>
        </a:p>
      </dsp:txBody>
      <dsp:txXfrm>
        <a:off x="3701026" y="1348026"/>
        <a:ext cx="1176887" cy="875627"/>
      </dsp:txXfrm>
    </dsp:sp>
    <dsp:sp modelId="{C7970357-5D8B-4FFB-B6FB-615D3550AB2C}">
      <dsp:nvSpPr>
        <dsp:cNvPr id="0" name=""/>
        <dsp:cNvSpPr/>
      </dsp:nvSpPr>
      <dsp:spPr>
        <a:xfrm rot="5400000">
          <a:off x="3705717" y="3480866"/>
          <a:ext cx="919408" cy="10467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225D7-F186-4716-A8C5-8EC8F32152E0}">
      <dsp:nvSpPr>
        <dsp:cNvPr id="0" name=""/>
        <dsp:cNvSpPr/>
      </dsp:nvSpPr>
      <dsp:spPr>
        <a:xfrm>
          <a:off x="3462130" y="2461683"/>
          <a:ext cx="1547742" cy="10833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Avancé</a:t>
          </a:r>
          <a:endParaRPr lang="fr-FR" sz="2700" kern="1200" dirty="0"/>
        </a:p>
      </dsp:txBody>
      <dsp:txXfrm>
        <a:off x="3515025" y="2514578"/>
        <a:ext cx="1441952" cy="977579"/>
      </dsp:txXfrm>
    </dsp:sp>
    <dsp:sp modelId="{4CF248BE-F3FA-44C5-A30E-5460863F03DF}">
      <dsp:nvSpPr>
        <dsp:cNvPr id="0" name=""/>
        <dsp:cNvSpPr/>
      </dsp:nvSpPr>
      <dsp:spPr>
        <a:xfrm>
          <a:off x="5001346" y="2565008"/>
          <a:ext cx="1142734" cy="87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Inclus simple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Retrait des liens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Retrait des caractères spéciaux</a:t>
          </a:r>
        </a:p>
      </dsp:txBody>
      <dsp:txXfrm>
        <a:off x="5001346" y="2565008"/>
        <a:ext cx="1142734" cy="875627"/>
      </dsp:txXfrm>
    </dsp:sp>
    <dsp:sp modelId="{71DAC9C1-1197-4121-A445-54CC99321A67}">
      <dsp:nvSpPr>
        <dsp:cNvPr id="0" name=""/>
        <dsp:cNvSpPr/>
      </dsp:nvSpPr>
      <dsp:spPr>
        <a:xfrm>
          <a:off x="4745373" y="3678665"/>
          <a:ext cx="1547742" cy="10833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Complet</a:t>
          </a:r>
          <a:endParaRPr lang="fr-FR" sz="2700" kern="1200" dirty="0"/>
        </a:p>
      </dsp:txBody>
      <dsp:txXfrm>
        <a:off x="4798268" y="3731560"/>
        <a:ext cx="1441952" cy="977579"/>
      </dsp:txXfrm>
    </dsp:sp>
    <dsp:sp modelId="{1AA8B221-27EA-4202-845F-315677E4C352}">
      <dsp:nvSpPr>
        <dsp:cNvPr id="0" name=""/>
        <dsp:cNvSpPr/>
      </dsp:nvSpPr>
      <dsp:spPr>
        <a:xfrm>
          <a:off x="6293116" y="3781989"/>
          <a:ext cx="1125680" cy="87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Inclus avancé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lemmatisation</a:t>
          </a:r>
        </a:p>
      </dsp:txBody>
      <dsp:txXfrm>
        <a:off x="6293116" y="3781989"/>
        <a:ext cx="1125680" cy="87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0065E-7563-4599-9749-CB973501FD4F}">
      <dsp:nvSpPr>
        <dsp:cNvPr id="0" name=""/>
        <dsp:cNvSpPr/>
      </dsp:nvSpPr>
      <dsp:spPr>
        <a:xfrm>
          <a:off x="9954" y="677829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 err="1"/>
            <a:t>Logistic</a:t>
          </a:r>
          <a:r>
            <a:rPr lang="fr-FR" sz="3500" kern="1200" dirty="0"/>
            <a:t> </a:t>
          </a:r>
          <a:r>
            <a:rPr lang="fr-FR" sz="3500" kern="1200" dirty="0" err="1"/>
            <a:t>regression</a:t>
          </a:r>
          <a:endParaRPr lang="fr-FR" sz="3500" kern="1200" dirty="0"/>
        </a:p>
      </dsp:txBody>
      <dsp:txXfrm>
        <a:off x="43954" y="711829"/>
        <a:ext cx="2253718" cy="1092859"/>
      </dsp:txXfrm>
    </dsp:sp>
    <dsp:sp modelId="{354D6C2F-D54F-4392-9201-55CD353F179F}">
      <dsp:nvSpPr>
        <dsp:cNvPr id="0" name=""/>
        <dsp:cNvSpPr/>
      </dsp:nvSpPr>
      <dsp:spPr>
        <a:xfrm>
          <a:off x="242125" y="1838688"/>
          <a:ext cx="200791" cy="875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357"/>
              </a:lnTo>
              <a:lnTo>
                <a:pt x="200791" y="8753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6F05-4CDD-4F93-A1F1-872BE35C38AE}">
      <dsp:nvSpPr>
        <dsp:cNvPr id="0" name=""/>
        <dsp:cNvSpPr/>
      </dsp:nvSpPr>
      <dsp:spPr>
        <a:xfrm>
          <a:off x="442917" y="2133616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 min</a:t>
          </a:r>
        </a:p>
      </dsp:txBody>
      <dsp:txXfrm>
        <a:off x="476917" y="2167616"/>
        <a:ext cx="1789374" cy="1092859"/>
      </dsp:txXfrm>
    </dsp:sp>
    <dsp:sp modelId="{19B39432-5F5A-45F0-94C6-BA9A10DD55BE}">
      <dsp:nvSpPr>
        <dsp:cNvPr id="0" name=""/>
        <dsp:cNvSpPr/>
      </dsp:nvSpPr>
      <dsp:spPr>
        <a:xfrm>
          <a:off x="242125" y="1838688"/>
          <a:ext cx="223210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23210" y="2321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5B07-C6B9-4BA2-BF84-BDE0EB5E6A79}">
      <dsp:nvSpPr>
        <dsp:cNvPr id="0" name=""/>
        <dsp:cNvSpPr/>
      </dsp:nvSpPr>
      <dsp:spPr>
        <a:xfrm>
          <a:off x="465335" y="3579978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Résultat moins précis</a:t>
          </a:r>
        </a:p>
      </dsp:txBody>
      <dsp:txXfrm>
        <a:off x="499335" y="3613978"/>
        <a:ext cx="1789374" cy="1092859"/>
      </dsp:txXfrm>
    </dsp:sp>
    <dsp:sp modelId="{E9FBFD1E-3F7F-42F5-8D47-F358D9B49E1D}">
      <dsp:nvSpPr>
        <dsp:cNvPr id="0" name=""/>
        <dsp:cNvSpPr/>
      </dsp:nvSpPr>
      <dsp:spPr>
        <a:xfrm>
          <a:off x="2903140" y="677829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CNN/LSTM</a:t>
          </a:r>
        </a:p>
      </dsp:txBody>
      <dsp:txXfrm>
        <a:off x="2937140" y="711829"/>
        <a:ext cx="2253718" cy="1092859"/>
      </dsp:txXfrm>
    </dsp:sp>
    <dsp:sp modelId="{87DA9E4E-3307-461E-BD29-99747DF37DB8}">
      <dsp:nvSpPr>
        <dsp:cNvPr id="0" name=""/>
        <dsp:cNvSpPr/>
      </dsp:nvSpPr>
      <dsp:spPr>
        <a:xfrm>
          <a:off x="3135312" y="1838688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0B4BD-7210-4644-B4BF-42D27C454FE5}">
      <dsp:nvSpPr>
        <dsp:cNvPr id="0" name=""/>
        <dsp:cNvSpPr/>
      </dsp:nvSpPr>
      <dsp:spPr>
        <a:xfrm>
          <a:off x="3367484" y="2128903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30 min</a:t>
          </a:r>
        </a:p>
      </dsp:txBody>
      <dsp:txXfrm>
        <a:off x="3401484" y="2162903"/>
        <a:ext cx="1789374" cy="1092859"/>
      </dsp:txXfrm>
    </dsp:sp>
    <dsp:sp modelId="{15CACCAB-818F-4708-A594-480A394CAFEA}">
      <dsp:nvSpPr>
        <dsp:cNvPr id="0" name=""/>
        <dsp:cNvSpPr/>
      </dsp:nvSpPr>
      <dsp:spPr>
        <a:xfrm>
          <a:off x="3135312" y="1838688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B6DE-8644-4273-BDE3-F8C4551B5967}">
      <dsp:nvSpPr>
        <dsp:cNvPr id="0" name=""/>
        <dsp:cNvSpPr/>
      </dsp:nvSpPr>
      <dsp:spPr>
        <a:xfrm>
          <a:off x="3367484" y="3579978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Résultats corrects</a:t>
          </a:r>
        </a:p>
      </dsp:txBody>
      <dsp:txXfrm>
        <a:off x="3401484" y="3613978"/>
        <a:ext cx="1789374" cy="1092859"/>
      </dsp:txXfrm>
    </dsp:sp>
    <dsp:sp modelId="{7BC444F8-769F-4512-B508-463A6134519C}">
      <dsp:nvSpPr>
        <dsp:cNvPr id="0" name=""/>
        <dsp:cNvSpPr/>
      </dsp:nvSpPr>
      <dsp:spPr>
        <a:xfrm>
          <a:off x="5805289" y="677829"/>
          <a:ext cx="2321718" cy="1160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BERT</a:t>
          </a:r>
        </a:p>
      </dsp:txBody>
      <dsp:txXfrm>
        <a:off x="5839289" y="711829"/>
        <a:ext cx="2253718" cy="1092859"/>
      </dsp:txXfrm>
    </dsp:sp>
    <dsp:sp modelId="{304370D0-62C3-463C-B9C6-1CC6B1DBEA75}">
      <dsp:nvSpPr>
        <dsp:cNvPr id="0" name=""/>
        <dsp:cNvSpPr/>
      </dsp:nvSpPr>
      <dsp:spPr>
        <a:xfrm>
          <a:off x="6037460" y="1838688"/>
          <a:ext cx="232171" cy="87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644"/>
              </a:lnTo>
              <a:lnTo>
                <a:pt x="232171" y="870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88C30-512C-41B5-92B1-CB276EA04DA6}">
      <dsp:nvSpPr>
        <dsp:cNvPr id="0" name=""/>
        <dsp:cNvSpPr/>
      </dsp:nvSpPr>
      <dsp:spPr>
        <a:xfrm>
          <a:off x="6269632" y="2128903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8h</a:t>
          </a:r>
        </a:p>
      </dsp:txBody>
      <dsp:txXfrm>
        <a:off x="6303632" y="2162903"/>
        <a:ext cx="1789374" cy="1092859"/>
      </dsp:txXfrm>
    </dsp:sp>
    <dsp:sp modelId="{A08478F5-213B-4820-A885-F9D29C31D1C9}">
      <dsp:nvSpPr>
        <dsp:cNvPr id="0" name=""/>
        <dsp:cNvSpPr/>
      </dsp:nvSpPr>
      <dsp:spPr>
        <a:xfrm>
          <a:off x="6037460" y="1838688"/>
          <a:ext cx="232171" cy="2321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1718"/>
              </a:lnTo>
              <a:lnTo>
                <a:pt x="232171" y="23217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D4F47-EC84-439B-AECB-8573982770AD}">
      <dsp:nvSpPr>
        <dsp:cNvPr id="0" name=""/>
        <dsp:cNvSpPr/>
      </dsp:nvSpPr>
      <dsp:spPr>
        <a:xfrm>
          <a:off x="6269632" y="3579978"/>
          <a:ext cx="1857374" cy="1160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Meilleurs résultats</a:t>
          </a:r>
        </a:p>
      </dsp:txBody>
      <dsp:txXfrm>
        <a:off x="6303632" y="3613978"/>
        <a:ext cx="1789374" cy="1092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40FB-4D7F-4373-B003-9BD87B2EFE23}">
      <dsp:nvSpPr>
        <dsp:cNvPr id="0" name=""/>
        <dsp:cNvSpPr/>
      </dsp:nvSpPr>
      <dsp:spPr>
        <a:xfrm>
          <a:off x="3504738" y="28395"/>
          <a:ext cx="928073" cy="92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API</a:t>
          </a:r>
        </a:p>
      </dsp:txBody>
      <dsp:txXfrm>
        <a:off x="3504738" y="28395"/>
        <a:ext cx="928073" cy="928073"/>
      </dsp:txXfrm>
    </dsp:sp>
    <dsp:sp modelId="{D43E3CAE-B5A1-4827-B92A-EE4FFB3DFB72}">
      <dsp:nvSpPr>
        <dsp:cNvPr id="0" name=""/>
        <dsp:cNvSpPr/>
      </dsp:nvSpPr>
      <dsp:spPr>
        <a:xfrm>
          <a:off x="1319735" y="1325"/>
          <a:ext cx="3481929" cy="3481929"/>
        </a:xfrm>
        <a:prstGeom prst="circularArrow">
          <a:avLst>
            <a:gd name="adj1" fmla="val 5198"/>
            <a:gd name="adj2" fmla="val 335722"/>
            <a:gd name="adj3" fmla="val 21294022"/>
            <a:gd name="adj4" fmla="val 19765555"/>
            <a:gd name="adj5" fmla="val 606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892859-0892-4780-BC88-41E1E1D28A6B}">
      <dsp:nvSpPr>
        <dsp:cNvPr id="0" name=""/>
        <dsp:cNvSpPr/>
      </dsp:nvSpPr>
      <dsp:spPr>
        <a:xfrm>
          <a:off x="4065959" y="1755656"/>
          <a:ext cx="928073" cy="92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Prédiction</a:t>
          </a:r>
        </a:p>
      </dsp:txBody>
      <dsp:txXfrm>
        <a:off x="4065959" y="1755656"/>
        <a:ext cx="928073" cy="928073"/>
      </dsp:txXfrm>
    </dsp:sp>
    <dsp:sp modelId="{0F17B5AE-0642-4D47-A0A1-4A98CAC65E8F}">
      <dsp:nvSpPr>
        <dsp:cNvPr id="0" name=""/>
        <dsp:cNvSpPr/>
      </dsp:nvSpPr>
      <dsp:spPr>
        <a:xfrm>
          <a:off x="1319735" y="1325"/>
          <a:ext cx="3481929" cy="3481929"/>
        </a:xfrm>
        <a:prstGeom prst="circularArrow">
          <a:avLst>
            <a:gd name="adj1" fmla="val 5198"/>
            <a:gd name="adj2" fmla="val 335722"/>
            <a:gd name="adj3" fmla="val 4015506"/>
            <a:gd name="adj4" fmla="val 2252690"/>
            <a:gd name="adj5" fmla="val 606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0FFBC7-219E-4A5D-91C5-EC90BF7AA685}">
      <dsp:nvSpPr>
        <dsp:cNvPr id="0" name=""/>
        <dsp:cNvSpPr/>
      </dsp:nvSpPr>
      <dsp:spPr>
        <a:xfrm>
          <a:off x="2596663" y="2823162"/>
          <a:ext cx="928073" cy="92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Problème détecté ?</a:t>
          </a:r>
        </a:p>
      </dsp:txBody>
      <dsp:txXfrm>
        <a:off x="2596663" y="2823162"/>
        <a:ext cx="928073" cy="928073"/>
      </dsp:txXfrm>
    </dsp:sp>
    <dsp:sp modelId="{6BD90AC4-8EE6-4A2E-84C3-439175AB744B}">
      <dsp:nvSpPr>
        <dsp:cNvPr id="0" name=""/>
        <dsp:cNvSpPr/>
      </dsp:nvSpPr>
      <dsp:spPr>
        <a:xfrm>
          <a:off x="1319735" y="1325"/>
          <a:ext cx="3481929" cy="3481929"/>
        </a:xfrm>
        <a:prstGeom prst="circularArrow">
          <a:avLst>
            <a:gd name="adj1" fmla="val 5198"/>
            <a:gd name="adj2" fmla="val 335722"/>
            <a:gd name="adj3" fmla="val 8211588"/>
            <a:gd name="adj4" fmla="val 6448772"/>
            <a:gd name="adj5" fmla="val 606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692FE-5B35-444F-AB5F-1115EA11481B}">
      <dsp:nvSpPr>
        <dsp:cNvPr id="0" name=""/>
        <dsp:cNvSpPr/>
      </dsp:nvSpPr>
      <dsp:spPr>
        <a:xfrm>
          <a:off x="1127367" y="1755656"/>
          <a:ext cx="928073" cy="92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Azure insight Alerte / Amélioration du modèle</a:t>
          </a:r>
        </a:p>
      </dsp:txBody>
      <dsp:txXfrm>
        <a:off x="1127367" y="1755656"/>
        <a:ext cx="928073" cy="928073"/>
      </dsp:txXfrm>
    </dsp:sp>
    <dsp:sp modelId="{F6407582-DB3F-4D37-B156-0DAB7E18AECB}">
      <dsp:nvSpPr>
        <dsp:cNvPr id="0" name=""/>
        <dsp:cNvSpPr/>
      </dsp:nvSpPr>
      <dsp:spPr>
        <a:xfrm>
          <a:off x="1319735" y="1325"/>
          <a:ext cx="3481929" cy="3481929"/>
        </a:xfrm>
        <a:prstGeom prst="circularArrow">
          <a:avLst>
            <a:gd name="adj1" fmla="val 5198"/>
            <a:gd name="adj2" fmla="val 335722"/>
            <a:gd name="adj3" fmla="val 12298723"/>
            <a:gd name="adj4" fmla="val 10770257"/>
            <a:gd name="adj5" fmla="val 606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2D65B8-4093-461C-A0BF-D9938B128D66}">
      <dsp:nvSpPr>
        <dsp:cNvPr id="0" name=""/>
        <dsp:cNvSpPr/>
      </dsp:nvSpPr>
      <dsp:spPr>
        <a:xfrm>
          <a:off x="1688588" y="28395"/>
          <a:ext cx="928073" cy="92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Input</a:t>
          </a:r>
        </a:p>
      </dsp:txBody>
      <dsp:txXfrm>
        <a:off x="1688588" y="28395"/>
        <a:ext cx="928073" cy="928073"/>
      </dsp:txXfrm>
    </dsp:sp>
    <dsp:sp modelId="{6860C382-E21A-40BC-86D3-760616E6DF93}">
      <dsp:nvSpPr>
        <dsp:cNvPr id="0" name=""/>
        <dsp:cNvSpPr/>
      </dsp:nvSpPr>
      <dsp:spPr>
        <a:xfrm>
          <a:off x="1319735" y="1325"/>
          <a:ext cx="3481929" cy="3481929"/>
        </a:xfrm>
        <a:prstGeom prst="circularArrow">
          <a:avLst>
            <a:gd name="adj1" fmla="val 5198"/>
            <a:gd name="adj2" fmla="val 335722"/>
            <a:gd name="adj3" fmla="val 16866492"/>
            <a:gd name="adj4" fmla="val 15197786"/>
            <a:gd name="adj5" fmla="val 606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CD5213-F3E0-4FF8-914A-4676CD191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D36AF-A4CC-4633-B8B3-6944B0EF8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0126-3A4A-4BFC-B595-3810DCC3C247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0311C-1EF7-4DB2-AE5D-AE54BE3A6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932D5-91E5-4EDB-A08E-539FE08AF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2ACD-327D-48FD-88FD-4ADC23782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9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E9A3-D9EC-4CBF-9F14-8889B015B8AC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D346B-34AE-4441-B895-4B3AE1B52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69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62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94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73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0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1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0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49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8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8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9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5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5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819-915D-4619-A661-CB9EE54F6C61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DD66-6DA8-47CC-BD1A-97969B57E588}" type="datetime1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E067-1C5E-4F53-B35C-974D514234FB}" type="datetime1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E792-D0ED-4D55-B23C-3F8400A76CE8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29-4C63-484F-8992-CD7564FDB187}" type="datetime1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B54-07D9-4624-ADCF-6F335038D323}" type="datetime1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E771-81E0-45CA-8D20-9E0B03FD4415}" type="datetime1">
              <a:rPr lang="fr-FR" smtClean="0"/>
              <a:t>23/09/2024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347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4178-006A-4DF3-BAF6-CDBD4595B4B5}" type="datetime1">
              <a:rPr lang="fr-FR" smtClean="0"/>
              <a:t>23/09/2024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FE4-ADA1-4409-BD29-0A851519B326}" type="datetime1">
              <a:rPr lang="fr-FR" smtClean="0"/>
              <a:t>23/09/2024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3DFB-C90D-4BF1-92BB-C99FA832AACE}" type="datetime1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414B-4DD0-43C0-BBFC-1665BDD09B3C}" type="datetime1">
              <a:rPr lang="fr-FR" smtClean="0"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E771-81E0-45CA-8D20-9E0B03FD4415}" type="datetime1">
              <a:rPr lang="fr-FR" smtClean="0"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ntana006-f5dchbf0bacygude.francecentral-01.azurewebsite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F1D930-E7DA-4190-859F-D3DEFE1698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P6 : Modèle de détection de sentiment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FD4E38-7006-402A-B15F-93D73EB5F8C7}"/>
              </a:ext>
            </a:extLst>
          </p:cNvPr>
          <p:cNvSpPr txBox="1">
            <a:spLocks/>
          </p:cNvSpPr>
          <p:nvPr/>
        </p:nvSpPr>
        <p:spPr>
          <a:xfrm>
            <a:off x="848805" y="5284666"/>
            <a:ext cx="4310406" cy="933254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chemeClr val="bg1"/>
                </a:solidFill>
              </a:rPr>
              <a:t>Auteur : COMAS Christophe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</a:rPr>
              <a:t>MENTOR : Pierre-Antoine GANAYE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3B61309-D64C-427E-861B-50003C5DC47F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A829B13-5CD0-4FBC-8A30-191A7EEF0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3" y="1739115"/>
            <a:ext cx="5095417" cy="27236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9C8661-C383-4667-80A2-18C6D9DF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4" y="1673702"/>
            <a:ext cx="5124868" cy="3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5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10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BERT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3860544" y="1404107"/>
            <a:ext cx="3754025" cy="143857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Modèle pré-entrainé sur deux taches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Masked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language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Next sentence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</a:t>
            </a:r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D7A5CFD-948E-42AA-9FC9-25F87A36C0AF}"/>
              </a:ext>
            </a:extLst>
          </p:cNvPr>
          <p:cNvGrpSpPr/>
          <p:nvPr/>
        </p:nvGrpSpPr>
        <p:grpSpPr>
          <a:xfrm>
            <a:off x="1811101" y="3391099"/>
            <a:ext cx="2742740" cy="2182895"/>
            <a:chOff x="1952061" y="4317575"/>
            <a:chExt cx="2742740" cy="2182895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635B1E2-B2DB-4A82-8BAF-1000F33C88A6}"/>
                </a:ext>
              </a:extLst>
            </p:cNvPr>
            <p:cNvSpPr txBox="1"/>
            <p:nvPr/>
          </p:nvSpPr>
          <p:spPr>
            <a:xfrm>
              <a:off x="1952061" y="4317575"/>
              <a:ext cx="2742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Je suis content, il fait </a:t>
              </a:r>
              <a:r>
                <a:rPr lang="fr-FR" dirty="0">
                  <a:solidFill>
                    <a:srgbClr val="FF0000"/>
                  </a:solidFill>
                </a:rPr>
                <a:t>MASK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DBB734E-D009-4B6E-87B6-29892BF10AAD}"/>
                </a:ext>
              </a:extLst>
            </p:cNvPr>
            <p:cNvSpPr txBox="1"/>
            <p:nvPr/>
          </p:nvSpPr>
          <p:spPr>
            <a:xfrm>
              <a:off x="2587334" y="5577140"/>
              <a:ext cx="141417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beau</a:t>
              </a:r>
              <a:r>
                <a:rPr lang="fr-FR" dirty="0"/>
                <a:t> (90%)</a:t>
              </a:r>
            </a:p>
            <a:p>
              <a:r>
                <a:rPr lang="fr-FR" dirty="0"/>
                <a:t>soleil (5%)</a:t>
              </a:r>
            </a:p>
            <a:p>
              <a:r>
                <a:rPr lang="fr-FR" dirty="0"/>
                <a:t>Pluie (0,01%)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AE0AFA1-90F0-475A-8668-EC010DB64C3A}"/>
                </a:ext>
              </a:extLst>
            </p:cNvPr>
            <p:cNvCxnSpPr>
              <a:cxnSpLocks/>
            </p:cNvCxnSpPr>
            <p:nvPr/>
          </p:nvCxnSpPr>
          <p:spPr>
            <a:xfrm>
              <a:off x="3288467" y="4639711"/>
              <a:ext cx="0" cy="99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723C95-3188-45F4-968E-37ADFE36CF5A}"/>
                </a:ext>
              </a:extLst>
            </p:cNvPr>
            <p:cNvSpPr/>
            <p:nvPr/>
          </p:nvSpPr>
          <p:spPr>
            <a:xfrm>
              <a:off x="1952062" y="4771165"/>
              <a:ext cx="2742739" cy="663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Masked</a:t>
              </a:r>
              <a:r>
                <a:rPr lang="fr-FR" dirty="0"/>
                <a:t> </a:t>
              </a:r>
              <a:r>
                <a:rPr lang="fr-FR" dirty="0" err="1"/>
                <a:t>language</a:t>
              </a:r>
              <a:r>
                <a:rPr lang="fr-FR" dirty="0"/>
                <a:t> </a:t>
              </a:r>
              <a:r>
                <a:rPr lang="fr-FR" dirty="0" err="1"/>
                <a:t>modelling</a:t>
              </a:r>
              <a:endParaRPr lang="fr-FR" dirty="0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7AC192F5-3ED6-4CFE-97F7-3A7BAA141737}"/>
              </a:ext>
            </a:extLst>
          </p:cNvPr>
          <p:cNvSpPr txBox="1"/>
          <p:nvPr/>
        </p:nvSpPr>
        <p:spPr>
          <a:xfrm>
            <a:off x="7334080" y="3409593"/>
            <a:ext cx="351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minuit, je vais me coucher.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75FF59-D4C9-4E4F-8B0E-8BD72A23E5F8}"/>
              </a:ext>
            </a:extLst>
          </p:cNvPr>
          <p:cNvGrpSpPr/>
          <p:nvPr/>
        </p:nvGrpSpPr>
        <p:grpSpPr>
          <a:xfrm>
            <a:off x="9169260" y="5008483"/>
            <a:ext cx="2626063" cy="457200"/>
            <a:chOff x="8535853" y="5165717"/>
            <a:chExt cx="2626063" cy="457200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CDBD627-91BD-4054-BB98-7F883308680B}"/>
                </a:ext>
              </a:extLst>
            </p:cNvPr>
            <p:cNvSpPr txBox="1"/>
            <p:nvPr/>
          </p:nvSpPr>
          <p:spPr>
            <a:xfrm>
              <a:off x="8535853" y="5226048"/>
              <a:ext cx="216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Je commence à rêver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pic>
          <p:nvPicPr>
            <p:cNvPr id="27" name="Graphique 26" descr="Coche avec un remplissage uni">
              <a:extLst>
                <a:ext uri="{FF2B5EF4-FFF2-40B4-BE49-F238E27FC236}">
                  <a16:creationId xmlns:a16="http://schemas.microsoft.com/office/drawing/2014/main" id="{FC989748-A1B9-4C3F-8AE2-BD14A8912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04716" y="5165717"/>
              <a:ext cx="457200" cy="4572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91E47741-CA97-48B4-B702-E26D7EC63410}"/>
              </a:ext>
            </a:extLst>
          </p:cNvPr>
          <p:cNvGrpSpPr/>
          <p:nvPr/>
        </p:nvGrpSpPr>
        <p:grpSpPr>
          <a:xfrm>
            <a:off x="6730893" y="5049460"/>
            <a:ext cx="2024757" cy="400042"/>
            <a:chOff x="5669214" y="5238108"/>
            <a:chExt cx="2024757" cy="40004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8EC2521-B314-42E4-AECC-B28620A1709B}"/>
                </a:ext>
              </a:extLst>
            </p:cNvPr>
            <p:cNvSpPr txBox="1"/>
            <p:nvPr/>
          </p:nvSpPr>
          <p:spPr>
            <a:xfrm>
              <a:off x="5669214" y="5255658"/>
              <a:ext cx="190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 castor mange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pic>
          <p:nvPicPr>
            <p:cNvPr id="29" name="Graphique 28" descr="Fermer avec un remplissage uni">
              <a:extLst>
                <a:ext uri="{FF2B5EF4-FFF2-40B4-BE49-F238E27FC236}">
                  <a16:creationId xmlns:a16="http://schemas.microsoft.com/office/drawing/2014/main" id="{5A407E00-FFE2-4281-95E6-559E35F8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93929" y="5238108"/>
              <a:ext cx="400042" cy="400042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6743ACF-029A-4FC3-BEC4-6BA8755397C7}"/>
              </a:ext>
            </a:extLst>
          </p:cNvPr>
          <p:cNvCxnSpPr>
            <a:cxnSpLocks/>
          </p:cNvCxnSpPr>
          <p:nvPr/>
        </p:nvCxnSpPr>
        <p:spPr>
          <a:xfrm flipH="1">
            <a:off x="8018756" y="3711601"/>
            <a:ext cx="943226" cy="133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E083E02-8BD1-4531-BD33-A51192CD0F94}"/>
              </a:ext>
            </a:extLst>
          </p:cNvPr>
          <p:cNvCxnSpPr>
            <a:cxnSpLocks/>
          </p:cNvCxnSpPr>
          <p:nvPr/>
        </p:nvCxnSpPr>
        <p:spPr>
          <a:xfrm>
            <a:off x="8961982" y="3707716"/>
            <a:ext cx="931388" cy="134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61E2DB-DD7F-4525-BADC-A0A9F04384B9}"/>
              </a:ext>
            </a:extLst>
          </p:cNvPr>
          <p:cNvSpPr/>
          <p:nvPr/>
        </p:nvSpPr>
        <p:spPr>
          <a:xfrm>
            <a:off x="7441673" y="3875939"/>
            <a:ext cx="3040619" cy="66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Next sentence </a:t>
            </a:r>
            <a:r>
              <a:rPr lang="fr-FR" dirty="0" err="1"/>
              <a:t>prediction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37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11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Temps de calcul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1F7E47F-05A4-4ACA-B115-8C26247A7E40}"/>
              </a:ext>
            </a:extLst>
          </p:cNvPr>
          <p:cNvSpPr txBox="1"/>
          <p:nvPr/>
        </p:nvSpPr>
        <p:spPr>
          <a:xfrm>
            <a:off x="9147720" y="3429000"/>
            <a:ext cx="2851609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Trouver le bon compromis complexité / efficacité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E1D0A5AA-E150-4BAA-A695-6209FCC1B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143443"/>
              </p:ext>
            </p:extLst>
          </p:nvPr>
        </p:nvGraphicFramePr>
        <p:xfrm>
          <a:off x="838200" y="8058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80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12</a:t>
            </a:fld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MLflow</a:t>
            </a:r>
            <a:r>
              <a:rPr lang="fr-FR" dirty="0">
                <a:solidFill>
                  <a:schemeClr val="bg1"/>
                </a:solidFill>
              </a:rPr>
              <a:t> - Métriques par modèles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CB6CB3F-2716-4CC8-BF59-C077BFFAE968}"/>
              </a:ext>
            </a:extLst>
          </p:cNvPr>
          <p:cNvSpPr txBox="1"/>
          <p:nvPr/>
        </p:nvSpPr>
        <p:spPr>
          <a:xfrm>
            <a:off x="8453717" y="3270970"/>
            <a:ext cx="3056965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prétraitements étudiés ne permettent pas d’obtenir d’amélioration des résultats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C38061-2DA2-486B-A004-9BD61CCD7EDA}"/>
              </a:ext>
            </a:extLst>
          </p:cNvPr>
          <p:cNvSpPr txBox="1"/>
          <p:nvPr/>
        </p:nvSpPr>
        <p:spPr>
          <a:xfrm>
            <a:off x="8153400" y="2370399"/>
            <a:ext cx="2851609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Bert a les meilleurs résultats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04B1991-17B8-47EF-9ACE-E3311E7EEAA0}"/>
              </a:ext>
            </a:extLst>
          </p:cNvPr>
          <p:cNvSpPr txBox="1"/>
          <p:nvPr/>
        </p:nvSpPr>
        <p:spPr>
          <a:xfrm>
            <a:off x="8610600" y="4734971"/>
            <a:ext cx="3075727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modèle le plus rapide présente des résultats corrects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591E33-EE32-4741-BD48-2B65054F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99" y="2019193"/>
            <a:ext cx="624927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6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13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l’Accuracy pour les différents modèles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854B21B-8BCB-4E75-81BB-A69A7B38F2D1}"/>
              </a:ext>
            </a:extLst>
          </p:cNvPr>
          <p:cNvSpPr txBox="1"/>
          <p:nvPr/>
        </p:nvSpPr>
        <p:spPr>
          <a:xfrm>
            <a:off x="7774638" y="3070412"/>
            <a:ext cx="3144373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MLFLOW permet de comparer graphiquement les résultats afin de choisir son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79E18E-CF52-4A5F-85E6-88FD1373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67" y="1739115"/>
            <a:ext cx="496321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14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MLOPS – Les grandes lignes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E0E6345-3739-4160-9943-1B9B63C13584}"/>
              </a:ext>
            </a:extLst>
          </p:cNvPr>
          <p:cNvSpPr txBox="1"/>
          <p:nvPr/>
        </p:nvSpPr>
        <p:spPr>
          <a:xfrm>
            <a:off x="2947202" y="4484864"/>
            <a:ext cx="6584576" cy="124676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Meilleure reproductibilité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Amélioration de la collaboration et accélération des cycles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Intégration et déploiement continus (CI/CD)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Réduction des couts (moins d’action humaine)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D1FCA98-FB0A-4611-BC09-86CC715B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72" y="1542322"/>
            <a:ext cx="7073153" cy="29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15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MLOPS – </a:t>
            </a:r>
            <a:r>
              <a:rPr lang="fr-FR" dirty="0" err="1">
                <a:solidFill>
                  <a:schemeClr val="bg1"/>
                </a:solidFill>
              </a:rPr>
              <a:t>Tracking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modele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E0E6345-3739-4160-9943-1B9B63C13584}"/>
              </a:ext>
            </a:extLst>
          </p:cNvPr>
          <p:cNvSpPr txBox="1"/>
          <p:nvPr/>
        </p:nvSpPr>
        <p:spPr>
          <a:xfrm>
            <a:off x="8502191" y="2677581"/>
            <a:ext cx="3340185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 des modèles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 des métriques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Reproductibilité +++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E8E5FC-833A-4BDF-8695-8E6CB4AF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8" y="1497339"/>
            <a:ext cx="7260474" cy="36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6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16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MLOPS – GITHUB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E0E6345-3739-4160-9943-1B9B63C13584}"/>
              </a:ext>
            </a:extLst>
          </p:cNvPr>
          <p:cNvSpPr txBox="1"/>
          <p:nvPr/>
        </p:nvSpPr>
        <p:spPr>
          <a:xfrm>
            <a:off x="7903534" y="2664405"/>
            <a:ext cx="3340185" cy="182219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 python API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 Front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Déploiement automatisé avec « 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github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action » vers une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AzureWebAPP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E1D847-3B5B-4760-BCDE-6D2FD8DA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" y="1031024"/>
            <a:ext cx="6769758" cy="34891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45526A-998C-45CF-951C-D99F96F2F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71" y="2898204"/>
            <a:ext cx="3416857" cy="30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17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CI/CD – </a:t>
            </a:r>
            <a:r>
              <a:rPr lang="fr-FR" dirty="0" err="1">
                <a:solidFill>
                  <a:schemeClr val="bg1"/>
                </a:solidFill>
              </a:rPr>
              <a:t>Github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ACtion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C8D9CD0-5416-4526-88FB-3954703E18F5}"/>
              </a:ext>
            </a:extLst>
          </p:cNvPr>
          <p:cNvGrpSpPr/>
          <p:nvPr/>
        </p:nvGrpSpPr>
        <p:grpSpPr>
          <a:xfrm>
            <a:off x="528918" y="2411505"/>
            <a:ext cx="10363200" cy="1836059"/>
            <a:chOff x="1281953" y="2635623"/>
            <a:chExt cx="10363200" cy="1836059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126F6B4-34F5-46DB-86D0-29C87C21CE5D}"/>
                </a:ext>
              </a:extLst>
            </p:cNvPr>
            <p:cNvSpPr/>
            <p:nvPr/>
          </p:nvSpPr>
          <p:spPr>
            <a:xfrm>
              <a:off x="1281953" y="2635624"/>
              <a:ext cx="1927411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Développement local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FDEB8AC-B27F-4B2B-9657-D06921934E99}"/>
                </a:ext>
              </a:extLst>
            </p:cNvPr>
            <p:cNvSpPr/>
            <p:nvPr/>
          </p:nvSpPr>
          <p:spPr>
            <a:xfrm>
              <a:off x="4397189" y="2635624"/>
              <a:ext cx="1577788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Github</a:t>
              </a:r>
              <a:r>
                <a:rPr lang="fr-FR" dirty="0"/>
                <a:t> repo</a:t>
              </a:r>
            </a:p>
            <a:p>
              <a:pPr algn="ctr"/>
              <a:r>
                <a:rPr lang="fr-FR" dirty="0" err="1"/>
                <a:t>XXX.yml</a:t>
              </a:r>
              <a:endParaRPr lang="fr-FR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36A996CA-4F3B-4F00-8A65-8A353D0211B1}"/>
                </a:ext>
              </a:extLst>
            </p:cNvPr>
            <p:cNvCxnSpPr>
              <a:stCxn id="2" idx="3"/>
              <a:endCxn id="14" idx="1"/>
            </p:cNvCxnSpPr>
            <p:nvPr/>
          </p:nvCxnSpPr>
          <p:spPr>
            <a:xfrm>
              <a:off x="3209364" y="3227295"/>
              <a:ext cx="1187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6428BFF-E639-42F2-9096-7F7A91A4A33A}"/>
                </a:ext>
              </a:extLst>
            </p:cNvPr>
            <p:cNvSpPr txBox="1"/>
            <p:nvPr/>
          </p:nvSpPr>
          <p:spPr>
            <a:xfrm>
              <a:off x="3484920" y="285796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Push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B2B44DE-40B0-4952-8B9C-8EFB780B6120}"/>
                </a:ext>
              </a:extLst>
            </p:cNvPr>
            <p:cNvSpPr/>
            <p:nvPr/>
          </p:nvSpPr>
          <p:spPr>
            <a:xfrm>
              <a:off x="6955875" y="2635623"/>
              <a:ext cx="1751207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Pytest</a:t>
              </a:r>
              <a:r>
                <a:rPr lang="fr-FR" dirty="0"/>
                <a:t> valide ? 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B9182800-0D8B-451A-AF2F-4271C609C2F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5941469" y="3227294"/>
              <a:ext cx="101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43283185-FB55-4F75-B394-7A90051D9011}"/>
                </a:ext>
              </a:extLst>
            </p:cNvPr>
            <p:cNvCxnSpPr/>
            <p:nvPr/>
          </p:nvCxnSpPr>
          <p:spPr>
            <a:xfrm>
              <a:off x="8670063" y="3239851"/>
              <a:ext cx="1187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1356036-CF5D-4850-B621-09B7702D07D5}"/>
                </a:ext>
              </a:extLst>
            </p:cNvPr>
            <p:cNvSpPr txBox="1"/>
            <p:nvPr/>
          </p:nvSpPr>
          <p:spPr>
            <a:xfrm>
              <a:off x="9041874" y="2877705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oui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4CA25E8-3DAC-4DA5-903D-18AFCD2F909D}"/>
                </a:ext>
              </a:extLst>
            </p:cNvPr>
            <p:cNvSpPr/>
            <p:nvPr/>
          </p:nvSpPr>
          <p:spPr>
            <a:xfrm>
              <a:off x="9846795" y="2655366"/>
              <a:ext cx="1798358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Déploiement </a:t>
              </a:r>
              <a:r>
                <a:rPr lang="fr-FR" dirty="0" err="1"/>
                <a:t>AzureWebApp</a:t>
              </a:r>
              <a:r>
                <a:rPr lang="fr-FR" dirty="0"/>
                <a:t> 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3176722-3F22-4C70-A584-F517A33F11BB}"/>
                </a:ext>
              </a:extLst>
            </p:cNvPr>
            <p:cNvSpPr txBox="1"/>
            <p:nvPr/>
          </p:nvSpPr>
          <p:spPr>
            <a:xfrm>
              <a:off x="7707178" y="410235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Non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27B5690-990C-4997-BC5C-62311EB34C0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829697" y="3818964"/>
              <a:ext cx="1782" cy="340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B7F5830-BBA4-460D-A39B-60A5A8EA4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0141" y="4115469"/>
              <a:ext cx="5579557" cy="4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B23F0A5D-A1E7-41F5-9736-3985868E7E54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2245658" y="3818965"/>
              <a:ext cx="1" cy="29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2E487C02-485E-4014-A68F-23406CCB50DF}"/>
              </a:ext>
            </a:extLst>
          </p:cNvPr>
          <p:cNvSpPr txBox="1"/>
          <p:nvPr/>
        </p:nvSpPr>
        <p:spPr>
          <a:xfrm>
            <a:off x="3902659" y="4456159"/>
            <a:ext cx="3340185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Déploiement sécurisé par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pytest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943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18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CI/CD - PYTESTS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3362002" y="4968368"/>
            <a:ext cx="3986680" cy="124676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 test de la structure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 et 3/ test cohérence du modèle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 réussis 3 / 3 =&gt; déploiement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4174CE-69C2-4B4A-B674-07E2584E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3" y="1163055"/>
            <a:ext cx="4512658" cy="324407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0D698D2-11AA-410F-A589-CAD74DBA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7465"/>
            <a:ext cx="3182470" cy="33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CI/CD – Déploiement API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EA00568-B819-4E7E-9D21-D6F1613B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53"/>
          <a:stretch/>
        </p:blipFill>
        <p:spPr>
          <a:xfrm>
            <a:off x="6065873" y="1739115"/>
            <a:ext cx="5089453" cy="3715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7F7E5E-F9F2-4959-893E-5136B59FF0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72"/>
          <a:stretch/>
        </p:blipFill>
        <p:spPr>
          <a:xfrm>
            <a:off x="238788" y="1269164"/>
            <a:ext cx="4527720" cy="4959794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292DA3A-29B9-468F-9CA0-1EBE3FD762FE}"/>
              </a:ext>
            </a:extLst>
          </p:cNvPr>
          <p:cNvSpPr/>
          <p:nvPr/>
        </p:nvSpPr>
        <p:spPr>
          <a:xfrm>
            <a:off x="4267200" y="4766086"/>
            <a:ext cx="4664364" cy="37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6B5009-E4E6-41F9-BAB1-B862BDC61A38}"/>
              </a:ext>
            </a:extLst>
          </p:cNvPr>
          <p:cNvSpPr txBox="1"/>
          <p:nvPr/>
        </p:nvSpPr>
        <p:spPr>
          <a:xfrm>
            <a:off x="4894728" y="5811389"/>
            <a:ext cx="743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https://sentana006-f5dchbf0bacygude.francecentral-01.azurewebsites.net/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76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F36A3-98D7-4592-A76C-EE62BF3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82" y="1332345"/>
            <a:ext cx="10132968" cy="41933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Problématique :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 Comment interpréter les avis clients sur un grand nombre de </a:t>
            </a:r>
            <a:r>
              <a:rPr lang="fr-FR" dirty="0" err="1">
                <a:solidFill>
                  <a:srgbClr val="0D0D0D"/>
                </a:solidFill>
                <a:latin typeface="Söhne"/>
              </a:rPr>
              <a:t>review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 ?</a:t>
            </a:r>
          </a:p>
          <a:p>
            <a:pPr algn="l">
              <a:buFont typeface="+mj-lt"/>
              <a:buAutoNum type="arabicPeriod"/>
            </a:pPr>
            <a:endParaRPr lang="fr-FR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Solution envisagée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: Modèle NLP d’analyse de sentiment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80E0A2-320F-4B97-AA85-4CA457FF93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Contexte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B9F26D-0E5E-4E95-90A0-4D52B1CC969A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20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Fonctionnement Front END en local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54E451F-DA1C-4516-81F1-D3F89C89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5" y="1492649"/>
            <a:ext cx="6874889" cy="4709380"/>
          </a:xfrm>
          <a:prstGeom prst="rect">
            <a:avLst/>
          </a:prstGeom>
        </p:spPr>
      </p:pic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41FFB623-BA8A-473B-8161-CED2E06C9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70079"/>
              </p:ext>
            </p:extLst>
          </p:nvPr>
        </p:nvGraphicFramePr>
        <p:xfrm>
          <a:off x="6514353" y="2034989"/>
          <a:ext cx="6121400" cy="375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35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Azure Insight </a:t>
            </a:r>
            <a:r>
              <a:rPr lang="fr-FR" dirty="0" err="1">
                <a:solidFill>
                  <a:schemeClr val="bg1"/>
                </a:solidFill>
              </a:rPr>
              <a:t>alert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0C2FAD0-DAF9-444E-BAC1-8D6D3DB3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6" y="1072907"/>
            <a:ext cx="12192000" cy="52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3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67F9429-35CA-4E6F-9905-DB4E4F9863A1}"/>
              </a:ext>
            </a:extLst>
          </p:cNvPr>
          <p:cNvSpPr txBox="1"/>
          <p:nvPr/>
        </p:nvSpPr>
        <p:spPr>
          <a:xfrm>
            <a:off x="1174376" y="1482564"/>
            <a:ext cx="89826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modèles ont tous des points forts et des points faibles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est nécessaire de faire un compromis entre la complexité du modèle et le résultat visé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remontée des phrases mal prédites peut permettre de constituer de nouveaux </a:t>
            </a:r>
            <a:r>
              <a:rPr lang="fr-FR" sz="2400" dirty="0" err="1"/>
              <a:t>dataset</a:t>
            </a:r>
            <a:r>
              <a:rPr lang="fr-FR" sz="2400" dirty="0"/>
              <a:t> pour entrainer le modèle et permettre une amélioration continue</a:t>
            </a:r>
          </a:p>
        </p:txBody>
      </p:sp>
    </p:spTree>
    <p:extLst>
      <p:ext uri="{BB962C8B-B14F-4D97-AF65-F5344CB8AC3E}">
        <p14:creationId xmlns:p14="http://schemas.microsoft.com/office/powerpoint/2010/main" val="316963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Exploration des données textuelles – Totalité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8800414" y="2739607"/>
            <a:ext cx="2851609" cy="2397621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Wordcloud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Good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Love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Bad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 Une approche par modèle simple pourrait fonctionner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9204C4-627B-44FB-ADD0-3F7110E9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70" y="1954645"/>
            <a:ext cx="648743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4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Plan d’essai de modélisation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1C5E58CE-53BD-4FFF-AB4B-97B6C4DCA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112759"/>
              </p:ext>
            </p:extLst>
          </p:nvPr>
        </p:nvGraphicFramePr>
        <p:xfrm>
          <a:off x="838200" y="1439202"/>
          <a:ext cx="8314441" cy="4789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E0E6345-3739-4160-9943-1B9B63C13584}"/>
              </a:ext>
            </a:extLst>
          </p:cNvPr>
          <p:cNvSpPr txBox="1"/>
          <p:nvPr/>
        </p:nvSpPr>
        <p:spPr>
          <a:xfrm>
            <a:off x="8502191" y="2677581"/>
            <a:ext cx="2851609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 plus simple au plus complexe en étudiant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prétraitement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embeddings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5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5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Prétraitement des données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1C5E58CE-53BD-4FFF-AB4B-97B6C4DCA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614482"/>
              </p:ext>
            </p:extLst>
          </p:nvPr>
        </p:nvGraphicFramePr>
        <p:xfrm>
          <a:off x="1938779" y="1369960"/>
          <a:ext cx="8314441" cy="4789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75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6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Tf-</a:t>
            </a:r>
            <a:r>
              <a:rPr lang="fr-FR" dirty="0" err="1">
                <a:solidFill>
                  <a:schemeClr val="bg1"/>
                </a:solidFill>
              </a:rPr>
              <a:t>idf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78B5525B-8B94-447A-9DC4-F013BA6E3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" y="1254675"/>
            <a:ext cx="7820036" cy="455694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27CF24-369E-49B5-92E6-1FFA4C2CE3DC}"/>
              </a:ext>
            </a:extLst>
          </p:cNvPr>
          <p:cNvSpPr txBox="1"/>
          <p:nvPr/>
        </p:nvSpPr>
        <p:spPr>
          <a:xfrm>
            <a:off x="8556395" y="1942475"/>
            <a:ext cx="2851609" cy="2973050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Technique Bag of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Words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pondérée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Pondération des mots inutile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mots originaux du corpus sont révélés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Facilité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8192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7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Fonctionnement des </a:t>
            </a:r>
            <a:r>
              <a:rPr lang="fr-FR" dirty="0" err="1">
                <a:solidFill>
                  <a:schemeClr val="bg1"/>
                </a:solidFill>
              </a:rPr>
              <a:t>embeddings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854B21B-8BCB-4E75-81BB-A69A7B38F2D1}"/>
              </a:ext>
            </a:extLst>
          </p:cNvPr>
          <p:cNvSpPr txBox="1"/>
          <p:nvPr/>
        </p:nvSpPr>
        <p:spPr>
          <a:xfrm>
            <a:off x="2312162" y="4861732"/>
            <a:ext cx="2831338" cy="95904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Passage du texte au numérique par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tokenization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puis plongement des mots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1A2CBDB-6341-477A-B1EB-D7D82921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37001"/>
            <a:ext cx="8382000" cy="3629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88DF052-C19B-4EE1-85A9-E9A2DF6334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807"/>
          <a:stretch/>
        </p:blipFill>
        <p:spPr>
          <a:xfrm>
            <a:off x="6248400" y="4566026"/>
            <a:ext cx="4559543" cy="18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8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LSTM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D27CF24-369E-49B5-92E6-1FFA4C2CE3DC}"/>
              </a:ext>
            </a:extLst>
          </p:cNvPr>
          <p:cNvSpPr txBox="1"/>
          <p:nvPr/>
        </p:nvSpPr>
        <p:spPr>
          <a:xfrm>
            <a:off x="8868023" y="1942475"/>
            <a:ext cx="2851609" cy="351543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Efficace pour les taches NLP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cellule = mémoire interne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portes permettent des opérations sur la mémoire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Entrainement long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24FA50-AC1C-4264-95B5-A7523C2C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28910"/>
            <a:ext cx="4114800" cy="46001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4CA3F4B-49CD-47D3-B433-CA2C46DB2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8" y="2689412"/>
            <a:ext cx="4023432" cy="23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23/09/2024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9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BERT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7443950" y="2144909"/>
            <a:ext cx="4114800" cy="340462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Modèle state of the art 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Utilisation d’empilement de couche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D’une étape de self-attention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D’une sortie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feed-forward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qui va servir d’input a la couche suivante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types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embeddings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segment de phrase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 position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41E11C-E340-42B1-A7FB-9662D090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0" y="2615099"/>
            <a:ext cx="6404807" cy="24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11390</TotalTime>
  <Words>709</Words>
  <Application>Microsoft Office PowerPoint</Application>
  <PresentationFormat>Grand écran</PresentationFormat>
  <Paragraphs>228</Paragraphs>
  <Slides>22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Symbol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: Smart City</dc:title>
  <dc:creator>christophe comas</dc:creator>
  <cp:lastModifiedBy>christophe</cp:lastModifiedBy>
  <cp:revision>267</cp:revision>
  <dcterms:created xsi:type="dcterms:W3CDTF">2024-03-21T10:02:22Z</dcterms:created>
  <dcterms:modified xsi:type="dcterms:W3CDTF">2024-09-23T08:30:02Z</dcterms:modified>
</cp:coreProperties>
</file>