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</p:sldMasterIdLst>
  <p:notesMasterIdLst>
    <p:notesMasterId r:id="rId25"/>
  </p:notesMasterIdLst>
  <p:handoutMasterIdLst>
    <p:handoutMasterId r:id="rId26"/>
  </p:handoutMasterIdLst>
  <p:sldIdLst>
    <p:sldId id="281" r:id="rId2"/>
    <p:sldId id="257" r:id="rId3"/>
    <p:sldId id="262" r:id="rId4"/>
    <p:sldId id="375" r:id="rId5"/>
    <p:sldId id="377" r:id="rId6"/>
    <p:sldId id="376" r:id="rId7"/>
    <p:sldId id="381" r:id="rId8"/>
    <p:sldId id="365" r:id="rId9"/>
    <p:sldId id="383" r:id="rId10"/>
    <p:sldId id="360" r:id="rId11"/>
    <p:sldId id="382" r:id="rId12"/>
    <p:sldId id="368" r:id="rId13"/>
    <p:sldId id="379" r:id="rId14"/>
    <p:sldId id="264" r:id="rId15"/>
    <p:sldId id="386" r:id="rId16"/>
    <p:sldId id="390" r:id="rId17"/>
    <p:sldId id="362" r:id="rId18"/>
    <p:sldId id="363" r:id="rId19"/>
    <p:sldId id="389" r:id="rId20"/>
    <p:sldId id="391" r:id="rId21"/>
    <p:sldId id="387" r:id="rId22"/>
    <p:sldId id="364" r:id="rId23"/>
    <p:sldId id="3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AF"/>
    <a:srgbClr val="DAB9FC"/>
    <a:srgbClr val="5FDFBD"/>
    <a:srgbClr val="F69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CAEE33-4A22-4A2F-940F-4BAFD6B10DB0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D0A9401-1496-4545-B04A-7FDF8FB0B7C0}">
      <dgm:prSet phldrT="[Texte]"/>
      <dgm:spPr/>
      <dgm:t>
        <a:bodyPr/>
        <a:lstStyle/>
        <a:p>
          <a:r>
            <a:rPr lang="fr-FR" dirty="0" err="1"/>
            <a:t>Unet</a:t>
          </a:r>
          <a:endParaRPr lang="fr-FR" dirty="0"/>
        </a:p>
      </dgm:t>
    </dgm:pt>
    <dgm:pt modelId="{E2FB1B82-926A-4407-98C9-278599A0C237}" type="parTrans" cxnId="{4C7D7987-0F60-4837-AB01-847651178EDD}">
      <dgm:prSet/>
      <dgm:spPr/>
      <dgm:t>
        <a:bodyPr/>
        <a:lstStyle/>
        <a:p>
          <a:endParaRPr lang="fr-FR"/>
        </a:p>
      </dgm:t>
    </dgm:pt>
    <dgm:pt modelId="{7FD34A9C-26DF-4F70-B213-7F2FC1C4C2D9}" type="sibTrans" cxnId="{4C7D7987-0F60-4837-AB01-847651178EDD}">
      <dgm:prSet/>
      <dgm:spPr/>
      <dgm:t>
        <a:bodyPr/>
        <a:lstStyle/>
        <a:p>
          <a:endParaRPr lang="fr-FR"/>
        </a:p>
      </dgm:t>
    </dgm:pt>
    <dgm:pt modelId="{58C1ED23-37E8-4986-8B52-A4DB74D28778}">
      <dgm:prSet phldrT="[Texte]"/>
      <dgm:spPr/>
      <dgm:t>
        <a:bodyPr/>
        <a:lstStyle/>
        <a:p>
          <a:r>
            <a:rPr lang="fr-FR" dirty="0"/>
            <a:t>Création 2015</a:t>
          </a:r>
        </a:p>
      </dgm:t>
    </dgm:pt>
    <dgm:pt modelId="{537C7DFA-4B16-453F-A626-3F9FDC7AADBF}" type="parTrans" cxnId="{01DAF251-4D08-4DDD-936C-A755AB3BFD7F}">
      <dgm:prSet/>
      <dgm:spPr/>
      <dgm:t>
        <a:bodyPr/>
        <a:lstStyle/>
        <a:p>
          <a:endParaRPr lang="fr-FR"/>
        </a:p>
      </dgm:t>
    </dgm:pt>
    <dgm:pt modelId="{EA293563-68F4-4970-9906-86E6F0A7A2A0}" type="sibTrans" cxnId="{01DAF251-4D08-4DDD-936C-A755AB3BFD7F}">
      <dgm:prSet/>
      <dgm:spPr/>
      <dgm:t>
        <a:bodyPr/>
        <a:lstStyle/>
        <a:p>
          <a:endParaRPr lang="fr-FR"/>
        </a:p>
      </dgm:t>
    </dgm:pt>
    <dgm:pt modelId="{0978AF41-473B-4AA8-ACC5-6621480AF981}">
      <dgm:prSet phldrT="[Texte]"/>
      <dgm:spPr/>
      <dgm:t>
        <a:bodyPr/>
        <a:lstStyle/>
        <a:p>
          <a:r>
            <a:rPr lang="fr-FR" dirty="0"/>
            <a:t>Encodeur : couche convolution + </a:t>
          </a:r>
          <a:r>
            <a:rPr lang="fr-FR" dirty="0" err="1"/>
            <a:t>maxpooling</a:t>
          </a:r>
          <a:endParaRPr lang="fr-FR" dirty="0"/>
        </a:p>
      </dgm:t>
    </dgm:pt>
    <dgm:pt modelId="{597F42AF-0FBD-4D73-9F48-E029D053675C}" type="parTrans" cxnId="{516F81BC-5DCB-4FB5-8356-7D1ED4596FA4}">
      <dgm:prSet/>
      <dgm:spPr/>
      <dgm:t>
        <a:bodyPr/>
        <a:lstStyle/>
        <a:p>
          <a:endParaRPr lang="fr-FR"/>
        </a:p>
      </dgm:t>
    </dgm:pt>
    <dgm:pt modelId="{D64767B3-C6AC-4E09-B8BE-E724A87B660C}" type="sibTrans" cxnId="{516F81BC-5DCB-4FB5-8356-7D1ED4596FA4}">
      <dgm:prSet/>
      <dgm:spPr/>
      <dgm:t>
        <a:bodyPr/>
        <a:lstStyle/>
        <a:p>
          <a:endParaRPr lang="fr-FR"/>
        </a:p>
      </dgm:t>
    </dgm:pt>
    <dgm:pt modelId="{6ECD65AB-CF5F-422E-B484-27C77E622748}">
      <dgm:prSet phldrT="[Texte]"/>
      <dgm:spPr/>
      <dgm:t>
        <a:bodyPr/>
        <a:lstStyle/>
        <a:p>
          <a:r>
            <a:rPr lang="fr-FR" dirty="0"/>
            <a:t>Décodeur : Réseau de </a:t>
          </a:r>
          <a:r>
            <a:rPr lang="fr-FR" dirty="0" err="1"/>
            <a:t>neuronnes</a:t>
          </a:r>
          <a:r>
            <a:rPr lang="fr-FR" dirty="0"/>
            <a:t> convolution + </a:t>
          </a:r>
          <a:r>
            <a:rPr lang="fr-FR" dirty="0" err="1"/>
            <a:t>upsampling</a:t>
          </a:r>
          <a:r>
            <a:rPr lang="fr-FR" dirty="0"/>
            <a:t> + couche de concaténation</a:t>
          </a:r>
        </a:p>
      </dgm:t>
    </dgm:pt>
    <dgm:pt modelId="{8B5DF741-C2E2-402D-801B-5981D9FD4B9F}" type="parTrans" cxnId="{0F841D7D-0B7C-4166-B103-206BC15AFD27}">
      <dgm:prSet/>
      <dgm:spPr/>
      <dgm:t>
        <a:bodyPr/>
        <a:lstStyle/>
        <a:p>
          <a:endParaRPr lang="fr-FR"/>
        </a:p>
      </dgm:t>
    </dgm:pt>
    <dgm:pt modelId="{4AFE62D4-E38C-4FA2-A219-3C96CBF10700}" type="sibTrans" cxnId="{0F841D7D-0B7C-4166-B103-206BC15AFD27}">
      <dgm:prSet/>
      <dgm:spPr/>
      <dgm:t>
        <a:bodyPr/>
        <a:lstStyle/>
        <a:p>
          <a:endParaRPr lang="fr-FR"/>
        </a:p>
      </dgm:t>
    </dgm:pt>
    <dgm:pt modelId="{50E85B2F-BD70-4B5B-89D0-27DE4833B0EB}">
      <dgm:prSet phldrT="[Texte]"/>
      <dgm:spPr/>
      <dgm:t>
        <a:bodyPr/>
        <a:lstStyle/>
        <a:p>
          <a:r>
            <a:rPr lang="fr-FR" dirty="0" err="1"/>
            <a:t>SegFormer</a:t>
          </a:r>
          <a:endParaRPr lang="fr-FR" dirty="0"/>
        </a:p>
      </dgm:t>
    </dgm:pt>
    <dgm:pt modelId="{30D98B20-4A0A-442F-AFDB-281DBA32EF82}" type="parTrans" cxnId="{6BA3C53E-E4CF-4925-BC7F-D644995209FB}">
      <dgm:prSet/>
      <dgm:spPr/>
      <dgm:t>
        <a:bodyPr/>
        <a:lstStyle/>
        <a:p>
          <a:endParaRPr lang="fr-FR"/>
        </a:p>
      </dgm:t>
    </dgm:pt>
    <dgm:pt modelId="{F721DB40-1D78-471A-A2D7-3F889DAF32E5}" type="sibTrans" cxnId="{6BA3C53E-E4CF-4925-BC7F-D644995209FB}">
      <dgm:prSet/>
      <dgm:spPr/>
      <dgm:t>
        <a:bodyPr/>
        <a:lstStyle/>
        <a:p>
          <a:endParaRPr lang="fr-FR"/>
        </a:p>
      </dgm:t>
    </dgm:pt>
    <dgm:pt modelId="{F5CB18AB-7556-4CCA-A74F-EE858CEC7009}">
      <dgm:prSet phldrT="[Texte]"/>
      <dgm:spPr/>
      <dgm:t>
        <a:bodyPr/>
        <a:lstStyle/>
        <a:p>
          <a:r>
            <a:rPr lang="fr-FR" dirty="0"/>
            <a:t>Création 2021</a:t>
          </a:r>
        </a:p>
      </dgm:t>
    </dgm:pt>
    <dgm:pt modelId="{36F63F0B-1DDC-47A7-86DF-6F1B311AF83F}" type="parTrans" cxnId="{CE30E102-7D4A-47DA-8D89-7B6C91E43FAB}">
      <dgm:prSet/>
      <dgm:spPr/>
      <dgm:t>
        <a:bodyPr/>
        <a:lstStyle/>
        <a:p>
          <a:endParaRPr lang="fr-FR"/>
        </a:p>
      </dgm:t>
    </dgm:pt>
    <dgm:pt modelId="{2F49C24A-D983-42B8-AC29-74CD630FB521}" type="sibTrans" cxnId="{CE30E102-7D4A-47DA-8D89-7B6C91E43FAB}">
      <dgm:prSet/>
      <dgm:spPr/>
      <dgm:t>
        <a:bodyPr/>
        <a:lstStyle/>
        <a:p>
          <a:endParaRPr lang="fr-FR"/>
        </a:p>
      </dgm:t>
    </dgm:pt>
    <dgm:pt modelId="{502F169D-2720-4521-863D-3A61378E3A9A}">
      <dgm:prSet phldrT="[Texte]"/>
      <dgm:spPr/>
      <dgm:t>
        <a:bodyPr/>
        <a:lstStyle/>
        <a:p>
          <a:r>
            <a:rPr lang="fr-FR" dirty="0"/>
            <a:t>Encodeur : Transformer avec mécanisme d’attention sur plusieurs niveaux en simultanée</a:t>
          </a:r>
        </a:p>
      </dgm:t>
    </dgm:pt>
    <dgm:pt modelId="{2047F966-205D-4EC5-997A-B5016D963EDB}" type="parTrans" cxnId="{D12289C2-17E0-482A-B244-FB50248F6800}">
      <dgm:prSet/>
      <dgm:spPr/>
      <dgm:t>
        <a:bodyPr/>
        <a:lstStyle/>
        <a:p>
          <a:endParaRPr lang="fr-FR"/>
        </a:p>
      </dgm:t>
    </dgm:pt>
    <dgm:pt modelId="{5A6F8004-9290-4C14-B4AF-AD8A318700BB}" type="sibTrans" cxnId="{D12289C2-17E0-482A-B244-FB50248F6800}">
      <dgm:prSet/>
      <dgm:spPr/>
      <dgm:t>
        <a:bodyPr/>
        <a:lstStyle/>
        <a:p>
          <a:endParaRPr lang="fr-FR"/>
        </a:p>
      </dgm:t>
    </dgm:pt>
    <dgm:pt modelId="{E681E812-0E31-4006-BA86-61FCF7D82AEB}">
      <dgm:prSet phldrT="[Texte]"/>
      <dgm:spPr/>
      <dgm:t>
        <a:bodyPr/>
        <a:lstStyle/>
        <a:p>
          <a:r>
            <a:rPr lang="fr-FR" dirty="0"/>
            <a:t>Décodeur  simple : perceptron multicouche</a:t>
          </a:r>
        </a:p>
      </dgm:t>
    </dgm:pt>
    <dgm:pt modelId="{F4711C7F-0FE3-478F-809F-394B4E8A8FB1}" type="parTrans" cxnId="{EAF9E8A7-09A1-492A-8184-84BC67137EC3}">
      <dgm:prSet/>
      <dgm:spPr/>
      <dgm:t>
        <a:bodyPr/>
        <a:lstStyle/>
        <a:p>
          <a:endParaRPr lang="fr-FR"/>
        </a:p>
      </dgm:t>
    </dgm:pt>
    <dgm:pt modelId="{A7DD8F0C-EF43-4A1E-96E6-769B8A973FFF}" type="sibTrans" cxnId="{EAF9E8A7-09A1-492A-8184-84BC67137EC3}">
      <dgm:prSet/>
      <dgm:spPr/>
      <dgm:t>
        <a:bodyPr/>
        <a:lstStyle/>
        <a:p>
          <a:endParaRPr lang="fr-FR"/>
        </a:p>
      </dgm:t>
    </dgm:pt>
    <dgm:pt modelId="{D4106140-6F5A-4E0E-9B4E-58528702A647}" type="pres">
      <dgm:prSet presAssocID="{C6CAEE33-4A22-4A2F-940F-4BAFD6B10DB0}" presName="layout" presStyleCnt="0">
        <dgm:presLayoutVars>
          <dgm:chMax/>
          <dgm:chPref/>
          <dgm:dir/>
          <dgm:resizeHandles/>
        </dgm:presLayoutVars>
      </dgm:prSet>
      <dgm:spPr/>
    </dgm:pt>
    <dgm:pt modelId="{FDC7FD05-004F-47E3-B603-4C3CCC834B3C}" type="pres">
      <dgm:prSet presAssocID="{8D0A9401-1496-4545-B04A-7FDF8FB0B7C0}" presName="root" presStyleCnt="0">
        <dgm:presLayoutVars>
          <dgm:chMax/>
          <dgm:chPref/>
        </dgm:presLayoutVars>
      </dgm:prSet>
      <dgm:spPr/>
    </dgm:pt>
    <dgm:pt modelId="{8FE8EA5F-9639-4717-91C7-0DDB9218A414}" type="pres">
      <dgm:prSet presAssocID="{8D0A9401-1496-4545-B04A-7FDF8FB0B7C0}" presName="rootComposite" presStyleCnt="0">
        <dgm:presLayoutVars/>
      </dgm:prSet>
      <dgm:spPr/>
    </dgm:pt>
    <dgm:pt modelId="{06A90917-9E0C-413A-B6FB-018E0896C784}" type="pres">
      <dgm:prSet presAssocID="{8D0A9401-1496-4545-B04A-7FDF8FB0B7C0}" presName="ParentAccent" presStyleLbl="alignNode1" presStyleIdx="0" presStyleCnt="2"/>
      <dgm:spPr/>
    </dgm:pt>
    <dgm:pt modelId="{CF1ADADB-0E45-4475-8D79-3B8EA9C53C8B}" type="pres">
      <dgm:prSet presAssocID="{8D0A9401-1496-4545-B04A-7FDF8FB0B7C0}" presName="ParentSmallAccent" presStyleLbl="fgAcc1" presStyleIdx="0" presStyleCnt="2"/>
      <dgm:spPr/>
    </dgm:pt>
    <dgm:pt modelId="{F4780E58-DD02-4CA0-A51B-189D3E9725D7}" type="pres">
      <dgm:prSet presAssocID="{8D0A9401-1496-4545-B04A-7FDF8FB0B7C0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FEF71834-0A74-4454-A042-7221699DAB39}" type="pres">
      <dgm:prSet presAssocID="{8D0A9401-1496-4545-B04A-7FDF8FB0B7C0}" presName="childShape" presStyleCnt="0">
        <dgm:presLayoutVars>
          <dgm:chMax val="0"/>
          <dgm:chPref val="0"/>
        </dgm:presLayoutVars>
      </dgm:prSet>
      <dgm:spPr/>
    </dgm:pt>
    <dgm:pt modelId="{B0EA7533-73A7-4D8D-BDAF-EAD84F8B2F65}" type="pres">
      <dgm:prSet presAssocID="{58C1ED23-37E8-4986-8B52-A4DB74D28778}" presName="childComposite" presStyleCnt="0">
        <dgm:presLayoutVars>
          <dgm:chMax val="0"/>
          <dgm:chPref val="0"/>
        </dgm:presLayoutVars>
      </dgm:prSet>
      <dgm:spPr/>
    </dgm:pt>
    <dgm:pt modelId="{B414CA26-DA51-4AA4-B799-6770847C2FA4}" type="pres">
      <dgm:prSet presAssocID="{58C1ED23-37E8-4986-8B52-A4DB74D28778}" presName="ChildAccent" presStyleLbl="solidFgAcc1" presStyleIdx="0" presStyleCnt="6"/>
      <dgm:spPr/>
    </dgm:pt>
    <dgm:pt modelId="{1D5799A8-BDE1-4794-843A-26422AEC60D6}" type="pres">
      <dgm:prSet presAssocID="{58C1ED23-37E8-4986-8B52-A4DB74D28778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6B23955D-E4B8-47FA-ABC3-AC0482779455}" type="pres">
      <dgm:prSet presAssocID="{0978AF41-473B-4AA8-ACC5-6621480AF981}" presName="childComposite" presStyleCnt="0">
        <dgm:presLayoutVars>
          <dgm:chMax val="0"/>
          <dgm:chPref val="0"/>
        </dgm:presLayoutVars>
      </dgm:prSet>
      <dgm:spPr/>
    </dgm:pt>
    <dgm:pt modelId="{532774A6-3961-4A3E-9A1E-57AA4AE18855}" type="pres">
      <dgm:prSet presAssocID="{0978AF41-473B-4AA8-ACC5-6621480AF981}" presName="ChildAccent" presStyleLbl="solidFgAcc1" presStyleIdx="1" presStyleCnt="6"/>
      <dgm:spPr/>
    </dgm:pt>
    <dgm:pt modelId="{F905CC79-2691-4FFC-83F3-B29CA3B99F09}" type="pres">
      <dgm:prSet presAssocID="{0978AF41-473B-4AA8-ACC5-6621480AF981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A1BB97C3-7282-4022-8556-8AACCA5CD401}" type="pres">
      <dgm:prSet presAssocID="{6ECD65AB-CF5F-422E-B484-27C77E622748}" presName="childComposite" presStyleCnt="0">
        <dgm:presLayoutVars>
          <dgm:chMax val="0"/>
          <dgm:chPref val="0"/>
        </dgm:presLayoutVars>
      </dgm:prSet>
      <dgm:spPr/>
    </dgm:pt>
    <dgm:pt modelId="{4891E1D0-9433-4405-AFBC-B0673F2276ED}" type="pres">
      <dgm:prSet presAssocID="{6ECD65AB-CF5F-422E-B484-27C77E622748}" presName="ChildAccent" presStyleLbl="solidFgAcc1" presStyleIdx="2" presStyleCnt="6"/>
      <dgm:spPr/>
    </dgm:pt>
    <dgm:pt modelId="{EE3F9452-6C4F-46AA-B9C2-7C9A063A2958}" type="pres">
      <dgm:prSet presAssocID="{6ECD65AB-CF5F-422E-B484-27C77E622748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8C60B9C-47AB-42C5-B5F0-75FD2FC60156}" type="pres">
      <dgm:prSet presAssocID="{50E85B2F-BD70-4B5B-89D0-27DE4833B0EB}" presName="root" presStyleCnt="0">
        <dgm:presLayoutVars>
          <dgm:chMax/>
          <dgm:chPref/>
        </dgm:presLayoutVars>
      </dgm:prSet>
      <dgm:spPr/>
    </dgm:pt>
    <dgm:pt modelId="{681B4CFA-5F76-4239-88F6-43E8F14F2F89}" type="pres">
      <dgm:prSet presAssocID="{50E85B2F-BD70-4B5B-89D0-27DE4833B0EB}" presName="rootComposite" presStyleCnt="0">
        <dgm:presLayoutVars/>
      </dgm:prSet>
      <dgm:spPr/>
    </dgm:pt>
    <dgm:pt modelId="{741E796B-EB1F-49FE-A1C0-67352638685A}" type="pres">
      <dgm:prSet presAssocID="{50E85B2F-BD70-4B5B-89D0-27DE4833B0EB}" presName="ParentAccent" presStyleLbl="alignNode1" presStyleIdx="1" presStyleCnt="2"/>
      <dgm:spPr/>
    </dgm:pt>
    <dgm:pt modelId="{8FF4FFEE-1DF9-4621-A893-1EE182C506CA}" type="pres">
      <dgm:prSet presAssocID="{50E85B2F-BD70-4B5B-89D0-27DE4833B0EB}" presName="ParentSmallAccent" presStyleLbl="fgAcc1" presStyleIdx="1" presStyleCnt="2"/>
      <dgm:spPr/>
    </dgm:pt>
    <dgm:pt modelId="{12969FDF-ABEF-46FC-81A7-A42BE8A98AC3}" type="pres">
      <dgm:prSet presAssocID="{50E85B2F-BD70-4B5B-89D0-27DE4833B0EB}" presName="Parent" presStyleLbl="revTx" presStyleIdx="4" presStyleCnt="8">
        <dgm:presLayoutVars>
          <dgm:chMax/>
          <dgm:chPref val="4"/>
          <dgm:bulletEnabled val="1"/>
        </dgm:presLayoutVars>
      </dgm:prSet>
      <dgm:spPr/>
    </dgm:pt>
    <dgm:pt modelId="{07A9DB9B-3C50-4B0D-9266-0CAC2055CA30}" type="pres">
      <dgm:prSet presAssocID="{50E85B2F-BD70-4B5B-89D0-27DE4833B0EB}" presName="childShape" presStyleCnt="0">
        <dgm:presLayoutVars>
          <dgm:chMax val="0"/>
          <dgm:chPref val="0"/>
        </dgm:presLayoutVars>
      </dgm:prSet>
      <dgm:spPr/>
    </dgm:pt>
    <dgm:pt modelId="{B7DE5E8F-185D-46EC-9094-7DEB23A411FF}" type="pres">
      <dgm:prSet presAssocID="{F5CB18AB-7556-4CCA-A74F-EE858CEC7009}" presName="childComposite" presStyleCnt="0">
        <dgm:presLayoutVars>
          <dgm:chMax val="0"/>
          <dgm:chPref val="0"/>
        </dgm:presLayoutVars>
      </dgm:prSet>
      <dgm:spPr/>
    </dgm:pt>
    <dgm:pt modelId="{642F9319-A452-4EF4-B5B5-A35AE0BFE1CC}" type="pres">
      <dgm:prSet presAssocID="{F5CB18AB-7556-4CCA-A74F-EE858CEC7009}" presName="ChildAccent" presStyleLbl="solidFgAcc1" presStyleIdx="3" presStyleCnt="6"/>
      <dgm:spPr/>
    </dgm:pt>
    <dgm:pt modelId="{FE47162C-5FDD-4069-A53B-AF3E0B409647}" type="pres">
      <dgm:prSet presAssocID="{F5CB18AB-7556-4CCA-A74F-EE858CEC7009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4C31B7F8-7B01-4300-B62A-EB3662E00D0E}" type="pres">
      <dgm:prSet presAssocID="{502F169D-2720-4521-863D-3A61378E3A9A}" presName="childComposite" presStyleCnt="0">
        <dgm:presLayoutVars>
          <dgm:chMax val="0"/>
          <dgm:chPref val="0"/>
        </dgm:presLayoutVars>
      </dgm:prSet>
      <dgm:spPr/>
    </dgm:pt>
    <dgm:pt modelId="{23ABB3A0-A9A2-433E-8475-CD0DEBAC27E5}" type="pres">
      <dgm:prSet presAssocID="{502F169D-2720-4521-863D-3A61378E3A9A}" presName="ChildAccent" presStyleLbl="solidFgAcc1" presStyleIdx="4" presStyleCnt="6"/>
      <dgm:spPr/>
    </dgm:pt>
    <dgm:pt modelId="{EA765152-2DA3-46E8-8132-4350CA6CA31E}" type="pres">
      <dgm:prSet presAssocID="{502F169D-2720-4521-863D-3A61378E3A9A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62A8E07B-35E0-421F-96DB-3C4905CE4A54}" type="pres">
      <dgm:prSet presAssocID="{E681E812-0E31-4006-BA86-61FCF7D82AEB}" presName="childComposite" presStyleCnt="0">
        <dgm:presLayoutVars>
          <dgm:chMax val="0"/>
          <dgm:chPref val="0"/>
        </dgm:presLayoutVars>
      </dgm:prSet>
      <dgm:spPr/>
    </dgm:pt>
    <dgm:pt modelId="{73283985-407D-4AF3-A431-659305ED1B12}" type="pres">
      <dgm:prSet presAssocID="{E681E812-0E31-4006-BA86-61FCF7D82AEB}" presName="ChildAccent" presStyleLbl="solidFgAcc1" presStyleIdx="5" presStyleCnt="6"/>
      <dgm:spPr/>
    </dgm:pt>
    <dgm:pt modelId="{E781A38D-B4FB-4C8C-AD6C-EDB01375D542}" type="pres">
      <dgm:prSet presAssocID="{E681E812-0E31-4006-BA86-61FCF7D82AEB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E30E102-7D4A-47DA-8D89-7B6C91E43FAB}" srcId="{50E85B2F-BD70-4B5B-89D0-27DE4833B0EB}" destId="{F5CB18AB-7556-4CCA-A74F-EE858CEC7009}" srcOrd="0" destOrd="0" parTransId="{36F63F0B-1DDC-47A7-86DF-6F1B311AF83F}" sibTransId="{2F49C24A-D983-42B8-AC29-74CD630FB521}"/>
    <dgm:cxn modelId="{912B9313-D5BE-4397-8A8C-CB7C0E103F44}" type="presOf" srcId="{C6CAEE33-4A22-4A2F-940F-4BAFD6B10DB0}" destId="{D4106140-6F5A-4E0E-9B4E-58528702A647}" srcOrd="0" destOrd="0" presId="urn:microsoft.com/office/officeart/2008/layout/SquareAccentList"/>
    <dgm:cxn modelId="{4BFF0418-C1F6-4A17-8EB5-C8F66F03FE21}" type="presOf" srcId="{58C1ED23-37E8-4986-8B52-A4DB74D28778}" destId="{1D5799A8-BDE1-4794-843A-26422AEC60D6}" srcOrd="0" destOrd="0" presId="urn:microsoft.com/office/officeart/2008/layout/SquareAccentList"/>
    <dgm:cxn modelId="{6BA3C53E-E4CF-4925-BC7F-D644995209FB}" srcId="{C6CAEE33-4A22-4A2F-940F-4BAFD6B10DB0}" destId="{50E85B2F-BD70-4B5B-89D0-27DE4833B0EB}" srcOrd="1" destOrd="0" parTransId="{30D98B20-4A0A-442F-AFDB-281DBA32EF82}" sibTransId="{F721DB40-1D78-471A-A2D7-3F889DAF32E5}"/>
    <dgm:cxn modelId="{AAF7626B-247A-4429-9025-1C16B6A3D1E8}" type="presOf" srcId="{E681E812-0E31-4006-BA86-61FCF7D82AEB}" destId="{E781A38D-B4FB-4C8C-AD6C-EDB01375D542}" srcOrd="0" destOrd="0" presId="urn:microsoft.com/office/officeart/2008/layout/SquareAccentList"/>
    <dgm:cxn modelId="{01DAF251-4D08-4DDD-936C-A755AB3BFD7F}" srcId="{8D0A9401-1496-4545-B04A-7FDF8FB0B7C0}" destId="{58C1ED23-37E8-4986-8B52-A4DB74D28778}" srcOrd="0" destOrd="0" parTransId="{537C7DFA-4B16-453F-A626-3F9FDC7AADBF}" sibTransId="{EA293563-68F4-4970-9906-86E6F0A7A2A0}"/>
    <dgm:cxn modelId="{DF4AEA53-463C-422D-BDB9-3156BB08ED20}" type="presOf" srcId="{502F169D-2720-4521-863D-3A61378E3A9A}" destId="{EA765152-2DA3-46E8-8132-4350CA6CA31E}" srcOrd="0" destOrd="0" presId="urn:microsoft.com/office/officeart/2008/layout/SquareAccentList"/>
    <dgm:cxn modelId="{0F841D7D-0B7C-4166-B103-206BC15AFD27}" srcId="{8D0A9401-1496-4545-B04A-7FDF8FB0B7C0}" destId="{6ECD65AB-CF5F-422E-B484-27C77E622748}" srcOrd="2" destOrd="0" parTransId="{8B5DF741-C2E2-402D-801B-5981D9FD4B9F}" sibTransId="{4AFE62D4-E38C-4FA2-A219-3C96CBF10700}"/>
    <dgm:cxn modelId="{4C7D7987-0F60-4837-AB01-847651178EDD}" srcId="{C6CAEE33-4A22-4A2F-940F-4BAFD6B10DB0}" destId="{8D0A9401-1496-4545-B04A-7FDF8FB0B7C0}" srcOrd="0" destOrd="0" parTransId="{E2FB1B82-926A-4407-98C9-278599A0C237}" sibTransId="{7FD34A9C-26DF-4F70-B213-7F2FC1C4C2D9}"/>
    <dgm:cxn modelId="{0075669A-8CB6-4DA1-9809-D4EB9DA59838}" type="presOf" srcId="{F5CB18AB-7556-4CCA-A74F-EE858CEC7009}" destId="{FE47162C-5FDD-4069-A53B-AF3E0B409647}" srcOrd="0" destOrd="0" presId="urn:microsoft.com/office/officeart/2008/layout/SquareAccentList"/>
    <dgm:cxn modelId="{EAF9E8A7-09A1-492A-8184-84BC67137EC3}" srcId="{50E85B2F-BD70-4B5B-89D0-27DE4833B0EB}" destId="{E681E812-0E31-4006-BA86-61FCF7D82AEB}" srcOrd="2" destOrd="0" parTransId="{F4711C7F-0FE3-478F-809F-394B4E8A8FB1}" sibTransId="{A7DD8F0C-EF43-4A1E-96E6-769B8A973FFF}"/>
    <dgm:cxn modelId="{3C6A5AA8-F110-4E47-BF5D-AA77956869CB}" type="presOf" srcId="{6ECD65AB-CF5F-422E-B484-27C77E622748}" destId="{EE3F9452-6C4F-46AA-B9C2-7C9A063A2958}" srcOrd="0" destOrd="0" presId="urn:microsoft.com/office/officeart/2008/layout/SquareAccentList"/>
    <dgm:cxn modelId="{516F81BC-5DCB-4FB5-8356-7D1ED4596FA4}" srcId="{8D0A9401-1496-4545-B04A-7FDF8FB0B7C0}" destId="{0978AF41-473B-4AA8-ACC5-6621480AF981}" srcOrd="1" destOrd="0" parTransId="{597F42AF-0FBD-4D73-9F48-E029D053675C}" sibTransId="{D64767B3-C6AC-4E09-B8BE-E724A87B660C}"/>
    <dgm:cxn modelId="{867386BE-EAD9-45C9-B1BB-7CE2EDBEDA59}" type="presOf" srcId="{0978AF41-473B-4AA8-ACC5-6621480AF981}" destId="{F905CC79-2691-4FFC-83F3-B29CA3B99F09}" srcOrd="0" destOrd="0" presId="urn:microsoft.com/office/officeart/2008/layout/SquareAccentList"/>
    <dgm:cxn modelId="{D12289C2-17E0-482A-B244-FB50248F6800}" srcId="{50E85B2F-BD70-4B5B-89D0-27DE4833B0EB}" destId="{502F169D-2720-4521-863D-3A61378E3A9A}" srcOrd="1" destOrd="0" parTransId="{2047F966-205D-4EC5-997A-B5016D963EDB}" sibTransId="{5A6F8004-9290-4C14-B4AF-AD8A318700BB}"/>
    <dgm:cxn modelId="{CC8CBCC7-D2F4-4691-B322-754DCABFF277}" type="presOf" srcId="{8D0A9401-1496-4545-B04A-7FDF8FB0B7C0}" destId="{F4780E58-DD02-4CA0-A51B-189D3E9725D7}" srcOrd="0" destOrd="0" presId="urn:microsoft.com/office/officeart/2008/layout/SquareAccentList"/>
    <dgm:cxn modelId="{319EBCE7-1231-4B08-BB11-E2C2FD34601F}" type="presOf" srcId="{50E85B2F-BD70-4B5B-89D0-27DE4833B0EB}" destId="{12969FDF-ABEF-46FC-81A7-A42BE8A98AC3}" srcOrd="0" destOrd="0" presId="urn:microsoft.com/office/officeart/2008/layout/SquareAccentList"/>
    <dgm:cxn modelId="{4DC7ED31-A8D9-447F-861E-6DC37980A5EE}" type="presParOf" srcId="{D4106140-6F5A-4E0E-9B4E-58528702A647}" destId="{FDC7FD05-004F-47E3-B603-4C3CCC834B3C}" srcOrd="0" destOrd="0" presId="urn:microsoft.com/office/officeart/2008/layout/SquareAccentList"/>
    <dgm:cxn modelId="{DB783789-9F3D-4A92-9610-55BCEC8E8530}" type="presParOf" srcId="{FDC7FD05-004F-47E3-B603-4C3CCC834B3C}" destId="{8FE8EA5F-9639-4717-91C7-0DDB9218A414}" srcOrd="0" destOrd="0" presId="urn:microsoft.com/office/officeart/2008/layout/SquareAccentList"/>
    <dgm:cxn modelId="{6CDF195B-1C2B-4FB9-BD7A-351E6E6F9955}" type="presParOf" srcId="{8FE8EA5F-9639-4717-91C7-0DDB9218A414}" destId="{06A90917-9E0C-413A-B6FB-018E0896C784}" srcOrd="0" destOrd="0" presId="urn:microsoft.com/office/officeart/2008/layout/SquareAccentList"/>
    <dgm:cxn modelId="{8232219A-1149-4D09-8F81-9A09C36E3FA0}" type="presParOf" srcId="{8FE8EA5F-9639-4717-91C7-0DDB9218A414}" destId="{CF1ADADB-0E45-4475-8D79-3B8EA9C53C8B}" srcOrd="1" destOrd="0" presId="urn:microsoft.com/office/officeart/2008/layout/SquareAccentList"/>
    <dgm:cxn modelId="{2F6C1348-2A69-4A16-8988-055986A76E42}" type="presParOf" srcId="{8FE8EA5F-9639-4717-91C7-0DDB9218A414}" destId="{F4780E58-DD02-4CA0-A51B-189D3E9725D7}" srcOrd="2" destOrd="0" presId="urn:microsoft.com/office/officeart/2008/layout/SquareAccentList"/>
    <dgm:cxn modelId="{1B7018FC-F854-4EAA-B42E-C12714984302}" type="presParOf" srcId="{FDC7FD05-004F-47E3-B603-4C3CCC834B3C}" destId="{FEF71834-0A74-4454-A042-7221699DAB39}" srcOrd="1" destOrd="0" presId="urn:microsoft.com/office/officeart/2008/layout/SquareAccentList"/>
    <dgm:cxn modelId="{0D5C7549-2F60-440D-B414-1A218A32798E}" type="presParOf" srcId="{FEF71834-0A74-4454-A042-7221699DAB39}" destId="{B0EA7533-73A7-4D8D-BDAF-EAD84F8B2F65}" srcOrd="0" destOrd="0" presId="urn:microsoft.com/office/officeart/2008/layout/SquareAccentList"/>
    <dgm:cxn modelId="{9A15E3ED-20A8-4704-8B28-1F62ABE3C270}" type="presParOf" srcId="{B0EA7533-73A7-4D8D-BDAF-EAD84F8B2F65}" destId="{B414CA26-DA51-4AA4-B799-6770847C2FA4}" srcOrd="0" destOrd="0" presId="urn:microsoft.com/office/officeart/2008/layout/SquareAccentList"/>
    <dgm:cxn modelId="{D0A6ED76-C2A9-4A6B-8FCA-9687330DFE92}" type="presParOf" srcId="{B0EA7533-73A7-4D8D-BDAF-EAD84F8B2F65}" destId="{1D5799A8-BDE1-4794-843A-26422AEC60D6}" srcOrd="1" destOrd="0" presId="urn:microsoft.com/office/officeart/2008/layout/SquareAccentList"/>
    <dgm:cxn modelId="{8A2955E2-8466-42B9-BB1C-506BCF8DAFE8}" type="presParOf" srcId="{FEF71834-0A74-4454-A042-7221699DAB39}" destId="{6B23955D-E4B8-47FA-ABC3-AC0482779455}" srcOrd="1" destOrd="0" presId="urn:microsoft.com/office/officeart/2008/layout/SquareAccentList"/>
    <dgm:cxn modelId="{3509C4E9-9591-411E-9EE9-1B649F0922FB}" type="presParOf" srcId="{6B23955D-E4B8-47FA-ABC3-AC0482779455}" destId="{532774A6-3961-4A3E-9A1E-57AA4AE18855}" srcOrd="0" destOrd="0" presId="urn:microsoft.com/office/officeart/2008/layout/SquareAccentList"/>
    <dgm:cxn modelId="{52956172-2648-4661-B317-AE658E74A2E0}" type="presParOf" srcId="{6B23955D-E4B8-47FA-ABC3-AC0482779455}" destId="{F905CC79-2691-4FFC-83F3-B29CA3B99F09}" srcOrd="1" destOrd="0" presId="urn:microsoft.com/office/officeart/2008/layout/SquareAccentList"/>
    <dgm:cxn modelId="{A0A7228B-E12D-49FD-82A5-C79C9D1B2A14}" type="presParOf" srcId="{FEF71834-0A74-4454-A042-7221699DAB39}" destId="{A1BB97C3-7282-4022-8556-8AACCA5CD401}" srcOrd="2" destOrd="0" presId="urn:microsoft.com/office/officeart/2008/layout/SquareAccentList"/>
    <dgm:cxn modelId="{FEE37DE9-F2E6-4413-BCE7-D7AF2894DB53}" type="presParOf" srcId="{A1BB97C3-7282-4022-8556-8AACCA5CD401}" destId="{4891E1D0-9433-4405-AFBC-B0673F2276ED}" srcOrd="0" destOrd="0" presId="urn:microsoft.com/office/officeart/2008/layout/SquareAccentList"/>
    <dgm:cxn modelId="{F9814A71-13CD-4DA4-9AF8-7B402D0A65D7}" type="presParOf" srcId="{A1BB97C3-7282-4022-8556-8AACCA5CD401}" destId="{EE3F9452-6C4F-46AA-B9C2-7C9A063A2958}" srcOrd="1" destOrd="0" presId="urn:microsoft.com/office/officeart/2008/layout/SquareAccentList"/>
    <dgm:cxn modelId="{4C0B8DE7-4930-4087-A7C6-928678F3F79C}" type="presParOf" srcId="{D4106140-6F5A-4E0E-9B4E-58528702A647}" destId="{58C60B9C-47AB-42C5-B5F0-75FD2FC60156}" srcOrd="1" destOrd="0" presId="urn:microsoft.com/office/officeart/2008/layout/SquareAccentList"/>
    <dgm:cxn modelId="{0C370BC3-1565-4C42-8E94-B0DC23E04A19}" type="presParOf" srcId="{58C60B9C-47AB-42C5-B5F0-75FD2FC60156}" destId="{681B4CFA-5F76-4239-88F6-43E8F14F2F89}" srcOrd="0" destOrd="0" presId="urn:microsoft.com/office/officeart/2008/layout/SquareAccentList"/>
    <dgm:cxn modelId="{372C10AE-4566-4F4E-A391-37684EF84727}" type="presParOf" srcId="{681B4CFA-5F76-4239-88F6-43E8F14F2F89}" destId="{741E796B-EB1F-49FE-A1C0-67352638685A}" srcOrd="0" destOrd="0" presId="urn:microsoft.com/office/officeart/2008/layout/SquareAccentList"/>
    <dgm:cxn modelId="{D3CE40C0-C11F-42F6-8278-ADD2768A5773}" type="presParOf" srcId="{681B4CFA-5F76-4239-88F6-43E8F14F2F89}" destId="{8FF4FFEE-1DF9-4621-A893-1EE182C506CA}" srcOrd="1" destOrd="0" presId="urn:microsoft.com/office/officeart/2008/layout/SquareAccentList"/>
    <dgm:cxn modelId="{616FAEAC-04F0-4A72-AAAF-F6B57B5AC18F}" type="presParOf" srcId="{681B4CFA-5F76-4239-88F6-43E8F14F2F89}" destId="{12969FDF-ABEF-46FC-81A7-A42BE8A98AC3}" srcOrd="2" destOrd="0" presId="urn:microsoft.com/office/officeart/2008/layout/SquareAccentList"/>
    <dgm:cxn modelId="{E6B02FB9-9651-4FA0-B7E4-ACC6DA7B6DF7}" type="presParOf" srcId="{58C60B9C-47AB-42C5-B5F0-75FD2FC60156}" destId="{07A9DB9B-3C50-4B0D-9266-0CAC2055CA30}" srcOrd="1" destOrd="0" presId="urn:microsoft.com/office/officeart/2008/layout/SquareAccentList"/>
    <dgm:cxn modelId="{080BE221-6113-4591-9BC5-9D1D51EB6409}" type="presParOf" srcId="{07A9DB9B-3C50-4B0D-9266-0CAC2055CA30}" destId="{B7DE5E8F-185D-46EC-9094-7DEB23A411FF}" srcOrd="0" destOrd="0" presId="urn:microsoft.com/office/officeart/2008/layout/SquareAccentList"/>
    <dgm:cxn modelId="{370ED96F-0CE0-4643-8C45-AC8539C10BB2}" type="presParOf" srcId="{B7DE5E8F-185D-46EC-9094-7DEB23A411FF}" destId="{642F9319-A452-4EF4-B5B5-A35AE0BFE1CC}" srcOrd="0" destOrd="0" presId="urn:microsoft.com/office/officeart/2008/layout/SquareAccentList"/>
    <dgm:cxn modelId="{57CE90BC-FE6E-4949-88F1-2BDAD7F6B29E}" type="presParOf" srcId="{B7DE5E8F-185D-46EC-9094-7DEB23A411FF}" destId="{FE47162C-5FDD-4069-A53B-AF3E0B409647}" srcOrd="1" destOrd="0" presId="urn:microsoft.com/office/officeart/2008/layout/SquareAccentList"/>
    <dgm:cxn modelId="{CBDA6EE8-C4A9-4036-ADAE-84329E9D7B1F}" type="presParOf" srcId="{07A9DB9B-3C50-4B0D-9266-0CAC2055CA30}" destId="{4C31B7F8-7B01-4300-B62A-EB3662E00D0E}" srcOrd="1" destOrd="0" presId="urn:microsoft.com/office/officeart/2008/layout/SquareAccentList"/>
    <dgm:cxn modelId="{D8A442EA-9A70-4C8C-80F4-63C5C50DEDAA}" type="presParOf" srcId="{4C31B7F8-7B01-4300-B62A-EB3662E00D0E}" destId="{23ABB3A0-A9A2-433E-8475-CD0DEBAC27E5}" srcOrd="0" destOrd="0" presId="urn:microsoft.com/office/officeart/2008/layout/SquareAccentList"/>
    <dgm:cxn modelId="{7FAD093D-6594-4581-8AD7-E3A1E500EF7E}" type="presParOf" srcId="{4C31B7F8-7B01-4300-B62A-EB3662E00D0E}" destId="{EA765152-2DA3-46E8-8132-4350CA6CA31E}" srcOrd="1" destOrd="0" presId="urn:microsoft.com/office/officeart/2008/layout/SquareAccentList"/>
    <dgm:cxn modelId="{E2530649-88EE-41EA-9AA6-EC78F15950B1}" type="presParOf" srcId="{07A9DB9B-3C50-4B0D-9266-0CAC2055CA30}" destId="{62A8E07B-35E0-421F-96DB-3C4905CE4A54}" srcOrd="2" destOrd="0" presId="urn:microsoft.com/office/officeart/2008/layout/SquareAccentList"/>
    <dgm:cxn modelId="{60F0676A-2089-46FB-BF23-5198FA611DC5}" type="presParOf" srcId="{62A8E07B-35E0-421F-96DB-3C4905CE4A54}" destId="{73283985-407D-4AF3-A431-659305ED1B12}" srcOrd="0" destOrd="0" presId="urn:microsoft.com/office/officeart/2008/layout/SquareAccentList"/>
    <dgm:cxn modelId="{FE6CA19D-147E-41F9-9C66-945E3F4FB409}" type="presParOf" srcId="{62A8E07B-35E0-421F-96DB-3C4905CE4A54}" destId="{E781A38D-B4FB-4C8C-AD6C-EDB01375D542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2DFFBF-99E5-42C6-9743-B6E8768DA4FA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C162C2B-453E-4839-BFA1-96194CD3C028}">
      <dgm:prSet phldrT="[Texte]"/>
      <dgm:spPr/>
      <dgm:t>
        <a:bodyPr/>
        <a:lstStyle/>
        <a:p>
          <a:r>
            <a:rPr lang="fr-FR" dirty="0"/>
            <a:t>Dossier projet</a:t>
          </a:r>
        </a:p>
      </dgm:t>
    </dgm:pt>
    <dgm:pt modelId="{2081944B-040E-4B2E-905A-9C484545A17E}" type="parTrans" cxnId="{5DB1086C-5C3E-4EA5-9E1B-ADB46059F3FE}">
      <dgm:prSet/>
      <dgm:spPr/>
      <dgm:t>
        <a:bodyPr/>
        <a:lstStyle/>
        <a:p>
          <a:endParaRPr lang="fr-FR"/>
        </a:p>
      </dgm:t>
    </dgm:pt>
    <dgm:pt modelId="{145B7712-D6FA-4BD7-BDA6-BE3777C601CA}" type="sibTrans" cxnId="{5DB1086C-5C3E-4EA5-9E1B-ADB46059F3FE}">
      <dgm:prSet/>
      <dgm:spPr/>
      <dgm:t>
        <a:bodyPr/>
        <a:lstStyle/>
        <a:p>
          <a:endParaRPr lang="fr-FR"/>
        </a:p>
      </dgm:t>
    </dgm:pt>
    <dgm:pt modelId="{BEFB889B-E857-4C4D-A9EE-AB7A393A2AAB}">
      <dgm:prSet phldrT="[Texte]"/>
      <dgm:spPr/>
      <dgm:t>
        <a:bodyPr/>
        <a:lstStyle/>
        <a:p>
          <a:r>
            <a:rPr lang="fr-FR" dirty="0"/>
            <a:t>Création de dossier distinct train/test</a:t>
          </a:r>
        </a:p>
      </dgm:t>
    </dgm:pt>
    <dgm:pt modelId="{9E384E88-9C38-4B07-95D5-D3454C1376F5}" type="parTrans" cxnId="{12F4C574-98E2-4339-B137-6BB7782ED707}">
      <dgm:prSet/>
      <dgm:spPr/>
      <dgm:t>
        <a:bodyPr/>
        <a:lstStyle/>
        <a:p>
          <a:endParaRPr lang="fr-FR"/>
        </a:p>
      </dgm:t>
    </dgm:pt>
    <dgm:pt modelId="{431EF02F-C563-4D7F-8FA7-B52658D0A2D0}" type="sibTrans" cxnId="{12F4C574-98E2-4339-B137-6BB7782ED707}">
      <dgm:prSet/>
      <dgm:spPr/>
      <dgm:t>
        <a:bodyPr/>
        <a:lstStyle/>
        <a:p>
          <a:endParaRPr lang="fr-FR"/>
        </a:p>
      </dgm:t>
    </dgm:pt>
    <dgm:pt modelId="{7964CC5E-63F6-4B4A-9443-4CFDC328D677}">
      <dgm:prSet phldrT="[Texte]"/>
      <dgm:spPr/>
      <dgm:t>
        <a:bodyPr/>
        <a:lstStyle/>
        <a:p>
          <a:r>
            <a:rPr lang="fr-FR" dirty="0"/>
            <a:t>Images</a:t>
          </a:r>
        </a:p>
      </dgm:t>
    </dgm:pt>
    <dgm:pt modelId="{0642670E-F618-4F4F-A215-049133F84411}" type="parTrans" cxnId="{79869233-6963-4291-8B98-84AB17A626ED}">
      <dgm:prSet/>
      <dgm:spPr/>
      <dgm:t>
        <a:bodyPr/>
        <a:lstStyle/>
        <a:p>
          <a:endParaRPr lang="fr-FR"/>
        </a:p>
      </dgm:t>
    </dgm:pt>
    <dgm:pt modelId="{035B543B-0609-46E5-B896-A8E56E3A666E}" type="sibTrans" cxnId="{79869233-6963-4291-8B98-84AB17A626ED}">
      <dgm:prSet/>
      <dgm:spPr/>
      <dgm:t>
        <a:bodyPr/>
        <a:lstStyle/>
        <a:p>
          <a:endParaRPr lang="fr-FR"/>
        </a:p>
      </dgm:t>
    </dgm:pt>
    <dgm:pt modelId="{407DE726-20CC-41CD-9D9F-523BEF75A724}">
      <dgm:prSet phldrT="[Texte]"/>
      <dgm:spPr/>
      <dgm:t>
        <a:bodyPr/>
        <a:lstStyle/>
        <a:p>
          <a:r>
            <a:rPr lang="fr-FR" dirty="0" err="1"/>
            <a:t>Resize</a:t>
          </a:r>
          <a:r>
            <a:rPr lang="fr-FR" dirty="0"/>
            <a:t> 512 x 512</a:t>
          </a:r>
        </a:p>
      </dgm:t>
    </dgm:pt>
    <dgm:pt modelId="{32688670-42A2-4F22-9AC2-92C0452BA39B}" type="parTrans" cxnId="{DBD88A8A-38EF-4AC8-8D70-CC90BDBB07CE}">
      <dgm:prSet/>
      <dgm:spPr/>
      <dgm:t>
        <a:bodyPr/>
        <a:lstStyle/>
        <a:p>
          <a:endParaRPr lang="fr-FR"/>
        </a:p>
      </dgm:t>
    </dgm:pt>
    <dgm:pt modelId="{5139960B-6813-43A8-83DA-FB1BB544E486}" type="sibTrans" cxnId="{DBD88A8A-38EF-4AC8-8D70-CC90BDBB07CE}">
      <dgm:prSet/>
      <dgm:spPr/>
      <dgm:t>
        <a:bodyPr/>
        <a:lstStyle/>
        <a:p>
          <a:endParaRPr lang="fr-FR"/>
        </a:p>
      </dgm:t>
    </dgm:pt>
    <dgm:pt modelId="{6BF835BC-E5A1-4DC3-9A28-5FE26B69A40E}">
      <dgm:prSet phldrT="[Texte]"/>
      <dgm:spPr/>
      <dgm:t>
        <a:bodyPr/>
        <a:lstStyle/>
        <a:p>
          <a:r>
            <a:rPr lang="fr-FR" dirty="0"/>
            <a:t>Normalisation couleurs entre 0 et 1</a:t>
          </a:r>
        </a:p>
      </dgm:t>
    </dgm:pt>
    <dgm:pt modelId="{05FA630F-9401-4296-9E5E-3E76E3B05233}" type="parTrans" cxnId="{400ADFA1-6C0F-4BE1-91BA-2A265768D5D0}">
      <dgm:prSet/>
      <dgm:spPr/>
      <dgm:t>
        <a:bodyPr/>
        <a:lstStyle/>
        <a:p>
          <a:endParaRPr lang="fr-FR"/>
        </a:p>
      </dgm:t>
    </dgm:pt>
    <dgm:pt modelId="{1CAFC4D8-0594-43E5-857D-7B59D0788B91}" type="sibTrans" cxnId="{400ADFA1-6C0F-4BE1-91BA-2A265768D5D0}">
      <dgm:prSet/>
      <dgm:spPr/>
      <dgm:t>
        <a:bodyPr/>
        <a:lstStyle/>
        <a:p>
          <a:endParaRPr lang="fr-FR"/>
        </a:p>
      </dgm:t>
    </dgm:pt>
    <dgm:pt modelId="{15EEEA79-65A2-494F-A58E-42922D66365E}">
      <dgm:prSet phldrT="[Texte]"/>
      <dgm:spPr/>
      <dgm:t>
        <a:bodyPr/>
        <a:lstStyle/>
        <a:p>
          <a:r>
            <a:rPr lang="fr-FR" dirty="0"/>
            <a:t>Masques</a:t>
          </a:r>
        </a:p>
      </dgm:t>
    </dgm:pt>
    <dgm:pt modelId="{C2B998E7-3982-40DC-9065-319BE901FDB6}" type="parTrans" cxnId="{4DE04307-6FA2-4CF0-B067-84AF26592A73}">
      <dgm:prSet/>
      <dgm:spPr/>
      <dgm:t>
        <a:bodyPr/>
        <a:lstStyle/>
        <a:p>
          <a:endParaRPr lang="fr-FR"/>
        </a:p>
      </dgm:t>
    </dgm:pt>
    <dgm:pt modelId="{4420EA31-836D-4AE2-A51C-A01A675A60E6}" type="sibTrans" cxnId="{4DE04307-6FA2-4CF0-B067-84AF26592A73}">
      <dgm:prSet/>
      <dgm:spPr/>
      <dgm:t>
        <a:bodyPr/>
        <a:lstStyle/>
        <a:p>
          <a:endParaRPr lang="fr-FR"/>
        </a:p>
      </dgm:t>
    </dgm:pt>
    <dgm:pt modelId="{9F56C91E-7EF3-4AF7-8E71-777B13D277E8}">
      <dgm:prSet phldrT="[Texte]"/>
      <dgm:spPr/>
      <dgm:t>
        <a:bodyPr/>
        <a:lstStyle/>
        <a:p>
          <a:r>
            <a:rPr lang="fr-FR" dirty="0" err="1"/>
            <a:t>Resize</a:t>
          </a:r>
          <a:r>
            <a:rPr lang="fr-FR" dirty="0"/>
            <a:t> 512 x 512</a:t>
          </a:r>
        </a:p>
      </dgm:t>
    </dgm:pt>
    <dgm:pt modelId="{76BBE463-8C35-4CD7-A94A-65771E49713F}" type="parTrans" cxnId="{15858153-A6CF-4BEF-8145-9369061D0928}">
      <dgm:prSet/>
      <dgm:spPr/>
      <dgm:t>
        <a:bodyPr/>
        <a:lstStyle/>
        <a:p>
          <a:endParaRPr lang="fr-FR"/>
        </a:p>
      </dgm:t>
    </dgm:pt>
    <dgm:pt modelId="{0508543E-F204-4672-A726-8D2E119DF7E1}" type="sibTrans" cxnId="{15858153-A6CF-4BEF-8145-9369061D0928}">
      <dgm:prSet/>
      <dgm:spPr/>
      <dgm:t>
        <a:bodyPr/>
        <a:lstStyle/>
        <a:p>
          <a:endParaRPr lang="fr-FR"/>
        </a:p>
      </dgm:t>
    </dgm:pt>
    <dgm:pt modelId="{5ACC7181-AB88-407F-AA21-8199839B5F65}">
      <dgm:prSet phldrT="[Texte]"/>
      <dgm:spPr/>
      <dgm:t>
        <a:bodyPr/>
        <a:lstStyle/>
        <a:p>
          <a:r>
            <a:rPr lang="fr-FR" dirty="0"/>
            <a:t>Mise à jour des masque de 32 catégories à 8 groupes</a:t>
          </a:r>
        </a:p>
      </dgm:t>
    </dgm:pt>
    <dgm:pt modelId="{D1344688-82AB-43A9-9DCC-3E898936B999}" type="parTrans" cxnId="{82A235B7-E089-4D48-B6C4-E8A1540AC656}">
      <dgm:prSet/>
      <dgm:spPr/>
      <dgm:t>
        <a:bodyPr/>
        <a:lstStyle/>
        <a:p>
          <a:endParaRPr lang="fr-FR"/>
        </a:p>
      </dgm:t>
    </dgm:pt>
    <dgm:pt modelId="{F23CD93B-44A2-4B9A-99E5-C4E269428197}" type="sibTrans" cxnId="{82A235B7-E089-4D48-B6C4-E8A1540AC656}">
      <dgm:prSet/>
      <dgm:spPr/>
      <dgm:t>
        <a:bodyPr/>
        <a:lstStyle/>
        <a:p>
          <a:endParaRPr lang="fr-FR"/>
        </a:p>
      </dgm:t>
    </dgm:pt>
    <dgm:pt modelId="{13AFBFCB-DC67-4258-802D-0B6B94B4E864}" type="pres">
      <dgm:prSet presAssocID="{B02DFFBF-99E5-42C6-9743-B6E8768DA4F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F3DDD5-7CCE-4B9C-85FC-3093D195F02F}" type="pres">
      <dgm:prSet presAssocID="{EC162C2B-453E-4839-BFA1-96194CD3C028}" presName="root" presStyleCnt="0"/>
      <dgm:spPr/>
    </dgm:pt>
    <dgm:pt modelId="{D4AE9107-8938-4663-860E-67EB95B58F6F}" type="pres">
      <dgm:prSet presAssocID="{EC162C2B-453E-4839-BFA1-96194CD3C028}" presName="rootComposite" presStyleCnt="0"/>
      <dgm:spPr/>
    </dgm:pt>
    <dgm:pt modelId="{C22A4715-1012-47C2-BEC7-2D6792EFBFF9}" type="pres">
      <dgm:prSet presAssocID="{EC162C2B-453E-4839-BFA1-96194CD3C028}" presName="rootText" presStyleLbl="node1" presStyleIdx="0" presStyleCnt="3"/>
      <dgm:spPr/>
    </dgm:pt>
    <dgm:pt modelId="{0E61507C-B564-4B9F-9903-55AB469A9D25}" type="pres">
      <dgm:prSet presAssocID="{EC162C2B-453E-4839-BFA1-96194CD3C028}" presName="rootConnector" presStyleLbl="node1" presStyleIdx="0" presStyleCnt="3"/>
      <dgm:spPr/>
    </dgm:pt>
    <dgm:pt modelId="{57DD3153-2DC5-4FD7-A560-396FB70489FA}" type="pres">
      <dgm:prSet presAssocID="{EC162C2B-453E-4839-BFA1-96194CD3C028}" presName="childShape" presStyleCnt="0"/>
      <dgm:spPr/>
    </dgm:pt>
    <dgm:pt modelId="{A46871A6-F2AC-4ED9-BED4-DEFEF695C3B1}" type="pres">
      <dgm:prSet presAssocID="{9E384E88-9C38-4B07-95D5-D3454C1376F5}" presName="Name13" presStyleLbl="parChTrans1D2" presStyleIdx="0" presStyleCnt="5"/>
      <dgm:spPr/>
    </dgm:pt>
    <dgm:pt modelId="{0CA900EC-5577-4014-A722-6996082D37E2}" type="pres">
      <dgm:prSet presAssocID="{BEFB889B-E857-4C4D-A9EE-AB7A393A2AAB}" presName="childText" presStyleLbl="bgAcc1" presStyleIdx="0" presStyleCnt="5">
        <dgm:presLayoutVars>
          <dgm:bulletEnabled val="1"/>
        </dgm:presLayoutVars>
      </dgm:prSet>
      <dgm:spPr/>
    </dgm:pt>
    <dgm:pt modelId="{85EB7668-C95A-4E16-A355-1F26CCD62E59}" type="pres">
      <dgm:prSet presAssocID="{7964CC5E-63F6-4B4A-9443-4CFDC328D677}" presName="root" presStyleCnt="0"/>
      <dgm:spPr/>
    </dgm:pt>
    <dgm:pt modelId="{480C6733-DDE2-4689-8952-29ADB0E33171}" type="pres">
      <dgm:prSet presAssocID="{7964CC5E-63F6-4B4A-9443-4CFDC328D677}" presName="rootComposite" presStyleCnt="0"/>
      <dgm:spPr/>
    </dgm:pt>
    <dgm:pt modelId="{80C0E9E4-EDD2-41A5-AE67-3BB58F60A816}" type="pres">
      <dgm:prSet presAssocID="{7964CC5E-63F6-4B4A-9443-4CFDC328D677}" presName="rootText" presStyleLbl="node1" presStyleIdx="1" presStyleCnt="3"/>
      <dgm:spPr/>
    </dgm:pt>
    <dgm:pt modelId="{6B53CAF8-DD86-40B3-8334-A666C51434BB}" type="pres">
      <dgm:prSet presAssocID="{7964CC5E-63F6-4B4A-9443-4CFDC328D677}" presName="rootConnector" presStyleLbl="node1" presStyleIdx="1" presStyleCnt="3"/>
      <dgm:spPr/>
    </dgm:pt>
    <dgm:pt modelId="{F329B01B-6C25-487B-845F-2CE08D2C25F6}" type="pres">
      <dgm:prSet presAssocID="{7964CC5E-63F6-4B4A-9443-4CFDC328D677}" presName="childShape" presStyleCnt="0"/>
      <dgm:spPr/>
    </dgm:pt>
    <dgm:pt modelId="{C7505598-B297-4A8D-9CAD-B0E6B3CF958A}" type="pres">
      <dgm:prSet presAssocID="{32688670-42A2-4F22-9AC2-92C0452BA39B}" presName="Name13" presStyleLbl="parChTrans1D2" presStyleIdx="1" presStyleCnt="5"/>
      <dgm:spPr/>
    </dgm:pt>
    <dgm:pt modelId="{7E1D2011-268A-4C2C-8481-3B6DCA566EB3}" type="pres">
      <dgm:prSet presAssocID="{407DE726-20CC-41CD-9D9F-523BEF75A724}" presName="childText" presStyleLbl="bgAcc1" presStyleIdx="1" presStyleCnt="5" custScaleX="115707">
        <dgm:presLayoutVars>
          <dgm:bulletEnabled val="1"/>
        </dgm:presLayoutVars>
      </dgm:prSet>
      <dgm:spPr/>
    </dgm:pt>
    <dgm:pt modelId="{CCF1508C-49FF-4137-9FA8-18ACF0B1AAFF}" type="pres">
      <dgm:prSet presAssocID="{05FA630F-9401-4296-9E5E-3E76E3B05233}" presName="Name13" presStyleLbl="parChTrans1D2" presStyleIdx="2" presStyleCnt="5"/>
      <dgm:spPr/>
    </dgm:pt>
    <dgm:pt modelId="{D3735CE0-BD85-47CB-99E5-0B676A3EE060}" type="pres">
      <dgm:prSet presAssocID="{6BF835BC-E5A1-4DC3-9A28-5FE26B69A40E}" presName="childText" presStyleLbl="bgAcc1" presStyleIdx="2" presStyleCnt="5" custScaleX="114727">
        <dgm:presLayoutVars>
          <dgm:bulletEnabled val="1"/>
        </dgm:presLayoutVars>
      </dgm:prSet>
      <dgm:spPr/>
    </dgm:pt>
    <dgm:pt modelId="{9AD9DD81-645B-444A-BBB9-5291EFA8ADDB}" type="pres">
      <dgm:prSet presAssocID="{15EEEA79-65A2-494F-A58E-42922D66365E}" presName="root" presStyleCnt="0"/>
      <dgm:spPr/>
    </dgm:pt>
    <dgm:pt modelId="{1128EC06-D3A1-4AF3-9E4D-75AACAA1518B}" type="pres">
      <dgm:prSet presAssocID="{15EEEA79-65A2-494F-A58E-42922D66365E}" presName="rootComposite" presStyleCnt="0"/>
      <dgm:spPr/>
    </dgm:pt>
    <dgm:pt modelId="{902AF519-FBDE-48D0-B97D-8D3F7DA86CBC}" type="pres">
      <dgm:prSet presAssocID="{15EEEA79-65A2-494F-A58E-42922D66365E}" presName="rootText" presStyleLbl="node1" presStyleIdx="2" presStyleCnt="3"/>
      <dgm:spPr/>
    </dgm:pt>
    <dgm:pt modelId="{9AEB2388-D2DC-43D1-87FB-AF2730E86949}" type="pres">
      <dgm:prSet presAssocID="{15EEEA79-65A2-494F-A58E-42922D66365E}" presName="rootConnector" presStyleLbl="node1" presStyleIdx="2" presStyleCnt="3"/>
      <dgm:spPr/>
    </dgm:pt>
    <dgm:pt modelId="{3A817758-1D57-43F4-86BA-C6DC3C2478AD}" type="pres">
      <dgm:prSet presAssocID="{15EEEA79-65A2-494F-A58E-42922D66365E}" presName="childShape" presStyleCnt="0"/>
      <dgm:spPr/>
    </dgm:pt>
    <dgm:pt modelId="{BCB11427-E8A6-4233-9A76-E0AB6EC754D0}" type="pres">
      <dgm:prSet presAssocID="{76BBE463-8C35-4CD7-A94A-65771E49713F}" presName="Name13" presStyleLbl="parChTrans1D2" presStyleIdx="3" presStyleCnt="5"/>
      <dgm:spPr/>
    </dgm:pt>
    <dgm:pt modelId="{9F99CA6A-FCB6-4A4A-A557-F599ED816E3B}" type="pres">
      <dgm:prSet presAssocID="{9F56C91E-7EF3-4AF7-8E71-777B13D277E8}" presName="childText" presStyleLbl="bgAcc1" presStyleIdx="3" presStyleCnt="5">
        <dgm:presLayoutVars>
          <dgm:bulletEnabled val="1"/>
        </dgm:presLayoutVars>
      </dgm:prSet>
      <dgm:spPr/>
    </dgm:pt>
    <dgm:pt modelId="{44ABBA5B-8966-458E-9BDD-5AF107F1FA2B}" type="pres">
      <dgm:prSet presAssocID="{D1344688-82AB-43A9-9DCC-3E898936B999}" presName="Name13" presStyleLbl="parChTrans1D2" presStyleIdx="4" presStyleCnt="5"/>
      <dgm:spPr/>
    </dgm:pt>
    <dgm:pt modelId="{4E0980FD-9CAE-4AD2-9799-29F69A770397}" type="pres">
      <dgm:prSet presAssocID="{5ACC7181-AB88-407F-AA21-8199839B5F65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4DE04307-6FA2-4CF0-B067-84AF26592A73}" srcId="{B02DFFBF-99E5-42C6-9743-B6E8768DA4FA}" destId="{15EEEA79-65A2-494F-A58E-42922D66365E}" srcOrd="2" destOrd="0" parTransId="{C2B998E7-3982-40DC-9065-319BE901FDB6}" sibTransId="{4420EA31-836D-4AE2-A51C-A01A675A60E6}"/>
    <dgm:cxn modelId="{D5939207-9CCE-4333-92C2-60456D968F55}" type="presOf" srcId="{7964CC5E-63F6-4B4A-9443-4CFDC328D677}" destId="{80C0E9E4-EDD2-41A5-AE67-3BB58F60A816}" srcOrd="0" destOrd="0" presId="urn:microsoft.com/office/officeart/2005/8/layout/hierarchy3"/>
    <dgm:cxn modelId="{5C8EE010-96AE-4D84-9E8A-950B1BE1FB69}" type="presOf" srcId="{EC162C2B-453E-4839-BFA1-96194CD3C028}" destId="{C22A4715-1012-47C2-BEC7-2D6792EFBFF9}" srcOrd="0" destOrd="0" presId="urn:microsoft.com/office/officeart/2005/8/layout/hierarchy3"/>
    <dgm:cxn modelId="{ABC5F314-40F5-4352-85A1-19BC058C086B}" type="presOf" srcId="{6BF835BC-E5A1-4DC3-9A28-5FE26B69A40E}" destId="{D3735CE0-BD85-47CB-99E5-0B676A3EE060}" srcOrd="0" destOrd="0" presId="urn:microsoft.com/office/officeart/2005/8/layout/hierarchy3"/>
    <dgm:cxn modelId="{1A3A0D1B-61E4-4F6F-8564-942A03BD6659}" type="presOf" srcId="{BEFB889B-E857-4C4D-A9EE-AB7A393A2AAB}" destId="{0CA900EC-5577-4014-A722-6996082D37E2}" srcOrd="0" destOrd="0" presId="urn:microsoft.com/office/officeart/2005/8/layout/hierarchy3"/>
    <dgm:cxn modelId="{40EDD225-FBA4-4C9E-BACE-60CC20AB9C14}" type="presOf" srcId="{EC162C2B-453E-4839-BFA1-96194CD3C028}" destId="{0E61507C-B564-4B9F-9903-55AB469A9D25}" srcOrd="1" destOrd="0" presId="urn:microsoft.com/office/officeart/2005/8/layout/hierarchy3"/>
    <dgm:cxn modelId="{79869233-6963-4291-8B98-84AB17A626ED}" srcId="{B02DFFBF-99E5-42C6-9743-B6E8768DA4FA}" destId="{7964CC5E-63F6-4B4A-9443-4CFDC328D677}" srcOrd="1" destOrd="0" parTransId="{0642670E-F618-4F4F-A215-049133F84411}" sibTransId="{035B543B-0609-46E5-B896-A8E56E3A666E}"/>
    <dgm:cxn modelId="{A635A138-A278-440A-B6A7-0D151A4501F9}" type="presOf" srcId="{B02DFFBF-99E5-42C6-9743-B6E8768DA4FA}" destId="{13AFBFCB-DC67-4258-802D-0B6B94B4E864}" srcOrd="0" destOrd="0" presId="urn:microsoft.com/office/officeart/2005/8/layout/hierarchy3"/>
    <dgm:cxn modelId="{98F81666-B93B-419F-851E-724504D0CC0B}" type="presOf" srcId="{05FA630F-9401-4296-9E5E-3E76E3B05233}" destId="{CCF1508C-49FF-4137-9FA8-18ACF0B1AAFF}" srcOrd="0" destOrd="0" presId="urn:microsoft.com/office/officeart/2005/8/layout/hierarchy3"/>
    <dgm:cxn modelId="{5DB1086C-5C3E-4EA5-9E1B-ADB46059F3FE}" srcId="{B02DFFBF-99E5-42C6-9743-B6E8768DA4FA}" destId="{EC162C2B-453E-4839-BFA1-96194CD3C028}" srcOrd="0" destOrd="0" parTransId="{2081944B-040E-4B2E-905A-9C484545A17E}" sibTransId="{145B7712-D6FA-4BD7-BDA6-BE3777C601CA}"/>
    <dgm:cxn modelId="{15858153-A6CF-4BEF-8145-9369061D0928}" srcId="{15EEEA79-65A2-494F-A58E-42922D66365E}" destId="{9F56C91E-7EF3-4AF7-8E71-777B13D277E8}" srcOrd="0" destOrd="0" parTransId="{76BBE463-8C35-4CD7-A94A-65771E49713F}" sibTransId="{0508543E-F204-4672-A726-8D2E119DF7E1}"/>
    <dgm:cxn modelId="{12F4C574-98E2-4339-B137-6BB7782ED707}" srcId="{EC162C2B-453E-4839-BFA1-96194CD3C028}" destId="{BEFB889B-E857-4C4D-A9EE-AB7A393A2AAB}" srcOrd="0" destOrd="0" parTransId="{9E384E88-9C38-4B07-95D5-D3454C1376F5}" sibTransId="{431EF02F-C563-4D7F-8FA7-B52658D0A2D0}"/>
    <dgm:cxn modelId="{B9B27F7F-A41C-4BDA-AE45-0CF42C296EC3}" type="presOf" srcId="{7964CC5E-63F6-4B4A-9443-4CFDC328D677}" destId="{6B53CAF8-DD86-40B3-8334-A666C51434BB}" srcOrd="1" destOrd="0" presId="urn:microsoft.com/office/officeart/2005/8/layout/hierarchy3"/>
    <dgm:cxn modelId="{DBD88A8A-38EF-4AC8-8D70-CC90BDBB07CE}" srcId="{7964CC5E-63F6-4B4A-9443-4CFDC328D677}" destId="{407DE726-20CC-41CD-9D9F-523BEF75A724}" srcOrd="0" destOrd="0" parTransId="{32688670-42A2-4F22-9AC2-92C0452BA39B}" sibTransId="{5139960B-6813-43A8-83DA-FB1BB544E486}"/>
    <dgm:cxn modelId="{E277258D-DD10-4EAC-AAEB-00CC7866B7FA}" type="presOf" srcId="{32688670-42A2-4F22-9AC2-92C0452BA39B}" destId="{C7505598-B297-4A8D-9CAD-B0E6B3CF958A}" srcOrd="0" destOrd="0" presId="urn:microsoft.com/office/officeart/2005/8/layout/hierarchy3"/>
    <dgm:cxn modelId="{5E89B593-A6B8-448E-9B8D-07284DA61EDD}" type="presOf" srcId="{15EEEA79-65A2-494F-A58E-42922D66365E}" destId="{902AF519-FBDE-48D0-B97D-8D3F7DA86CBC}" srcOrd="0" destOrd="0" presId="urn:microsoft.com/office/officeart/2005/8/layout/hierarchy3"/>
    <dgm:cxn modelId="{1C64DB98-E9A5-4753-AE2F-7331DDC601CC}" type="presOf" srcId="{D1344688-82AB-43A9-9DCC-3E898936B999}" destId="{44ABBA5B-8966-458E-9BDD-5AF107F1FA2B}" srcOrd="0" destOrd="0" presId="urn:microsoft.com/office/officeart/2005/8/layout/hierarchy3"/>
    <dgm:cxn modelId="{400ADFA1-6C0F-4BE1-91BA-2A265768D5D0}" srcId="{7964CC5E-63F6-4B4A-9443-4CFDC328D677}" destId="{6BF835BC-E5A1-4DC3-9A28-5FE26B69A40E}" srcOrd="1" destOrd="0" parTransId="{05FA630F-9401-4296-9E5E-3E76E3B05233}" sibTransId="{1CAFC4D8-0594-43E5-857D-7B59D0788B91}"/>
    <dgm:cxn modelId="{82A235B7-E089-4D48-B6C4-E8A1540AC656}" srcId="{15EEEA79-65A2-494F-A58E-42922D66365E}" destId="{5ACC7181-AB88-407F-AA21-8199839B5F65}" srcOrd="1" destOrd="0" parTransId="{D1344688-82AB-43A9-9DCC-3E898936B999}" sibTransId="{F23CD93B-44A2-4B9A-99E5-C4E269428197}"/>
    <dgm:cxn modelId="{42D2CABF-FE15-43AB-A021-990FC0528AD9}" type="presOf" srcId="{9E384E88-9C38-4B07-95D5-D3454C1376F5}" destId="{A46871A6-F2AC-4ED9-BED4-DEFEF695C3B1}" srcOrd="0" destOrd="0" presId="urn:microsoft.com/office/officeart/2005/8/layout/hierarchy3"/>
    <dgm:cxn modelId="{D645F8C3-215D-4C5C-AE44-C995A8B91621}" type="presOf" srcId="{15EEEA79-65A2-494F-A58E-42922D66365E}" destId="{9AEB2388-D2DC-43D1-87FB-AF2730E86949}" srcOrd="1" destOrd="0" presId="urn:microsoft.com/office/officeart/2005/8/layout/hierarchy3"/>
    <dgm:cxn modelId="{A94835D4-CD66-4265-AF24-25809BC287E3}" type="presOf" srcId="{5ACC7181-AB88-407F-AA21-8199839B5F65}" destId="{4E0980FD-9CAE-4AD2-9799-29F69A770397}" srcOrd="0" destOrd="0" presId="urn:microsoft.com/office/officeart/2005/8/layout/hierarchy3"/>
    <dgm:cxn modelId="{2C16DEDF-4C3F-489D-94CE-C3B13F9D773F}" type="presOf" srcId="{9F56C91E-7EF3-4AF7-8E71-777B13D277E8}" destId="{9F99CA6A-FCB6-4A4A-A557-F599ED816E3B}" srcOrd="0" destOrd="0" presId="urn:microsoft.com/office/officeart/2005/8/layout/hierarchy3"/>
    <dgm:cxn modelId="{231B8FEC-F885-4C1E-A9A0-848A78F5DD06}" type="presOf" srcId="{407DE726-20CC-41CD-9D9F-523BEF75A724}" destId="{7E1D2011-268A-4C2C-8481-3B6DCA566EB3}" srcOrd="0" destOrd="0" presId="urn:microsoft.com/office/officeart/2005/8/layout/hierarchy3"/>
    <dgm:cxn modelId="{86467CFD-1CBA-4C5B-87F5-5188820E142D}" type="presOf" srcId="{76BBE463-8C35-4CD7-A94A-65771E49713F}" destId="{BCB11427-E8A6-4233-9A76-E0AB6EC754D0}" srcOrd="0" destOrd="0" presId="urn:microsoft.com/office/officeart/2005/8/layout/hierarchy3"/>
    <dgm:cxn modelId="{FBB7F7BB-3ADD-45CC-8D0F-006CD45EDF86}" type="presParOf" srcId="{13AFBFCB-DC67-4258-802D-0B6B94B4E864}" destId="{AAF3DDD5-7CCE-4B9C-85FC-3093D195F02F}" srcOrd="0" destOrd="0" presId="urn:microsoft.com/office/officeart/2005/8/layout/hierarchy3"/>
    <dgm:cxn modelId="{924A0075-709C-4466-BACF-C4CCA22AA228}" type="presParOf" srcId="{AAF3DDD5-7CCE-4B9C-85FC-3093D195F02F}" destId="{D4AE9107-8938-4663-860E-67EB95B58F6F}" srcOrd="0" destOrd="0" presId="urn:microsoft.com/office/officeart/2005/8/layout/hierarchy3"/>
    <dgm:cxn modelId="{2D9AA70D-88B8-4254-B6D7-B01136378435}" type="presParOf" srcId="{D4AE9107-8938-4663-860E-67EB95B58F6F}" destId="{C22A4715-1012-47C2-BEC7-2D6792EFBFF9}" srcOrd="0" destOrd="0" presId="urn:microsoft.com/office/officeart/2005/8/layout/hierarchy3"/>
    <dgm:cxn modelId="{AE1A2D88-E26D-49D4-92BC-ECD47781A788}" type="presParOf" srcId="{D4AE9107-8938-4663-860E-67EB95B58F6F}" destId="{0E61507C-B564-4B9F-9903-55AB469A9D25}" srcOrd="1" destOrd="0" presId="urn:microsoft.com/office/officeart/2005/8/layout/hierarchy3"/>
    <dgm:cxn modelId="{8D057F35-244D-4398-BBAE-94EB339D3CC6}" type="presParOf" srcId="{AAF3DDD5-7CCE-4B9C-85FC-3093D195F02F}" destId="{57DD3153-2DC5-4FD7-A560-396FB70489FA}" srcOrd="1" destOrd="0" presId="urn:microsoft.com/office/officeart/2005/8/layout/hierarchy3"/>
    <dgm:cxn modelId="{8E001894-2B12-428C-B7AD-7E3EB392903B}" type="presParOf" srcId="{57DD3153-2DC5-4FD7-A560-396FB70489FA}" destId="{A46871A6-F2AC-4ED9-BED4-DEFEF695C3B1}" srcOrd="0" destOrd="0" presId="urn:microsoft.com/office/officeart/2005/8/layout/hierarchy3"/>
    <dgm:cxn modelId="{4DF912DE-2C17-4318-BF7C-49EEE3010511}" type="presParOf" srcId="{57DD3153-2DC5-4FD7-A560-396FB70489FA}" destId="{0CA900EC-5577-4014-A722-6996082D37E2}" srcOrd="1" destOrd="0" presId="urn:microsoft.com/office/officeart/2005/8/layout/hierarchy3"/>
    <dgm:cxn modelId="{5DA59068-5293-44AA-AE84-B8B46EC2BBB9}" type="presParOf" srcId="{13AFBFCB-DC67-4258-802D-0B6B94B4E864}" destId="{85EB7668-C95A-4E16-A355-1F26CCD62E59}" srcOrd="1" destOrd="0" presId="urn:microsoft.com/office/officeart/2005/8/layout/hierarchy3"/>
    <dgm:cxn modelId="{09B102B2-CEC8-42DA-9A58-98429377EDF2}" type="presParOf" srcId="{85EB7668-C95A-4E16-A355-1F26CCD62E59}" destId="{480C6733-DDE2-4689-8952-29ADB0E33171}" srcOrd="0" destOrd="0" presId="urn:microsoft.com/office/officeart/2005/8/layout/hierarchy3"/>
    <dgm:cxn modelId="{C348BA62-CD21-49AF-9C30-9BA4E2B395C7}" type="presParOf" srcId="{480C6733-DDE2-4689-8952-29ADB0E33171}" destId="{80C0E9E4-EDD2-41A5-AE67-3BB58F60A816}" srcOrd="0" destOrd="0" presId="urn:microsoft.com/office/officeart/2005/8/layout/hierarchy3"/>
    <dgm:cxn modelId="{0BC4B4CC-DD15-486F-BA49-5D63867D7969}" type="presParOf" srcId="{480C6733-DDE2-4689-8952-29ADB0E33171}" destId="{6B53CAF8-DD86-40B3-8334-A666C51434BB}" srcOrd="1" destOrd="0" presId="urn:microsoft.com/office/officeart/2005/8/layout/hierarchy3"/>
    <dgm:cxn modelId="{581F51E7-1E36-4176-B39C-47BFC38BFDB0}" type="presParOf" srcId="{85EB7668-C95A-4E16-A355-1F26CCD62E59}" destId="{F329B01B-6C25-487B-845F-2CE08D2C25F6}" srcOrd="1" destOrd="0" presId="urn:microsoft.com/office/officeart/2005/8/layout/hierarchy3"/>
    <dgm:cxn modelId="{3CC75C4D-4795-4C8B-BED2-92B5D244776B}" type="presParOf" srcId="{F329B01B-6C25-487B-845F-2CE08D2C25F6}" destId="{C7505598-B297-4A8D-9CAD-B0E6B3CF958A}" srcOrd="0" destOrd="0" presId="urn:microsoft.com/office/officeart/2005/8/layout/hierarchy3"/>
    <dgm:cxn modelId="{ED3B65D0-37D1-4189-8151-7607B5C0DF0C}" type="presParOf" srcId="{F329B01B-6C25-487B-845F-2CE08D2C25F6}" destId="{7E1D2011-268A-4C2C-8481-3B6DCA566EB3}" srcOrd="1" destOrd="0" presId="urn:microsoft.com/office/officeart/2005/8/layout/hierarchy3"/>
    <dgm:cxn modelId="{76A576EA-4AB9-4E19-9867-E3344DF4B127}" type="presParOf" srcId="{F329B01B-6C25-487B-845F-2CE08D2C25F6}" destId="{CCF1508C-49FF-4137-9FA8-18ACF0B1AAFF}" srcOrd="2" destOrd="0" presId="urn:microsoft.com/office/officeart/2005/8/layout/hierarchy3"/>
    <dgm:cxn modelId="{94F483AE-9AD6-4414-8BDA-59024F1603F7}" type="presParOf" srcId="{F329B01B-6C25-487B-845F-2CE08D2C25F6}" destId="{D3735CE0-BD85-47CB-99E5-0B676A3EE060}" srcOrd="3" destOrd="0" presId="urn:microsoft.com/office/officeart/2005/8/layout/hierarchy3"/>
    <dgm:cxn modelId="{E45C443C-B519-4030-A4CB-0A69EB3C5652}" type="presParOf" srcId="{13AFBFCB-DC67-4258-802D-0B6B94B4E864}" destId="{9AD9DD81-645B-444A-BBB9-5291EFA8ADDB}" srcOrd="2" destOrd="0" presId="urn:microsoft.com/office/officeart/2005/8/layout/hierarchy3"/>
    <dgm:cxn modelId="{F2EC51E2-581E-4CA0-A2E6-274076534AD0}" type="presParOf" srcId="{9AD9DD81-645B-444A-BBB9-5291EFA8ADDB}" destId="{1128EC06-D3A1-4AF3-9E4D-75AACAA1518B}" srcOrd="0" destOrd="0" presId="urn:microsoft.com/office/officeart/2005/8/layout/hierarchy3"/>
    <dgm:cxn modelId="{3CDAE7B6-6B65-47DB-A497-3E9BA8C6D491}" type="presParOf" srcId="{1128EC06-D3A1-4AF3-9E4D-75AACAA1518B}" destId="{902AF519-FBDE-48D0-B97D-8D3F7DA86CBC}" srcOrd="0" destOrd="0" presId="urn:microsoft.com/office/officeart/2005/8/layout/hierarchy3"/>
    <dgm:cxn modelId="{DE5EC641-CCE0-4526-9483-98F34351806E}" type="presParOf" srcId="{1128EC06-D3A1-4AF3-9E4D-75AACAA1518B}" destId="{9AEB2388-D2DC-43D1-87FB-AF2730E86949}" srcOrd="1" destOrd="0" presId="urn:microsoft.com/office/officeart/2005/8/layout/hierarchy3"/>
    <dgm:cxn modelId="{A0BA6130-7E6B-462B-ACA2-46D63260965F}" type="presParOf" srcId="{9AD9DD81-645B-444A-BBB9-5291EFA8ADDB}" destId="{3A817758-1D57-43F4-86BA-C6DC3C2478AD}" srcOrd="1" destOrd="0" presId="urn:microsoft.com/office/officeart/2005/8/layout/hierarchy3"/>
    <dgm:cxn modelId="{944E5607-875C-478C-B3F5-60F97E7B3ED8}" type="presParOf" srcId="{3A817758-1D57-43F4-86BA-C6DC3C2478AD}" destId="{BCB11427-E8A6-4233-9A76-E0AB6EC754D0}" srcOrd="0" destOrd="0" presId="urn:microsoft.com/office/officeart/2005/8/layout/hierarchy3"/>
    <dgm:cxn modelId="{3345DCA1-BBD6-46BC-B2D7-97EE39911E13}" type="presParOf" srcId="{3A817758-1D57-43F4-86BA-C6DC3C2478AD}" destId="{9F99CA6A-FCB6-4A4A-A557-F599ED816E3B}" srcOrd="1" destOrd="0" presId="urn:microsoft.com/office/officeart/2005/8/layout/hierarchy3"/>
    <dgm:cxn modelId="{B3E4C1B0-F47E-44E9-B6EF-26A0DF1602AA}" type="presParOf" srcId="{3A817758-1D57-43F4-86BA-C6DC3C2478AD}" destId="{44ABBA5B-8966-458E-9BDD-5AF107F1FA2B}" srcOrd="2" destOrd="0" presId="urn:microsoft.com/office/officeart/2005/8/layout/hierarchy3"/>
    <dgm:cxn modelId="{1A263D9F-1D79-48D3-8A45-8E3B47B592B3}" type="presParOf" srcId="{3A817758-1D57-43F4-86BA-C6DC3C2478AD}" destId="{4E0980FD-9CAE-4AD2-9799-29F69A770397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B72466-C866-4890-BC67-5E198CDA66A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83ED87E-3395-47FB-AA57-B7C201A454A4}">
      <dgm:prSet phldrT="[Texte]"/>
      <dgm:spPr/>
      <dgm:t>
        <a:bodyPr/>
        <a:lstStyle/>
        <a:p>
          <a:r>
            <a:rPr lang="fr-FR" dirty="0"/>
            <a:t>Entrainement</a:t>
          </a:r>
        </a:p>
      </dgm:t>
    </dgm:pt>
    <dgm:pt modelId="{FC04AEA0-F190-4567-969E-EB58B6FCAD87}" type="parTrans" cxnId="{9B2567CE-BFF3-481E-B27F-0D44E377BD18}">
      <dgm:prSet/>
      <dgm:spPr/>
      <dgm:t>
        <a:bodyPr/>
        <a:lstStyle/>
        <a:p>
          <a:endParaRPr lang="fr-FR"/>
        </a:p>
      </dgm:t>
    </dgm:pt>
    <dgm:pt modelId="{F4AB7C3C-CF60-4AF4-B5B0-B0EEA8540D48}" type="sibTrans" cxnId="{9B2567CE-BFF3-481E-B27F-0D44E377BD18}">
      <dgm:prSet/>
      <dgm:spPr/>
      <dgm:t>
        <a:bodyPr/>
        <a:lstStyle/>
        <a:p>
          <a:endParaRPr lang="fr-FR"/>
        </a:p>
      </dgm:t>
    </dgm:pt>
    <dgm:pt modelId="{18A7A56C-7AF2-4EAE-9C8E-DB0FA57AB95D}">
      <dgm:prSet phldrT="[Texte]"/>
      <dgm:spPr/>
      <dgm:t>
        <a:bodyPr/>
        <a:lstStyle/>
        <a:p>
          <a:r>
            <a:rPr lang="fr-FR" dirty="0"/>
            <a:t>Dataset </a:t>
          </a:r>
          <a:r>
            <a:rPr lang="fr-FR" dirty="0" err="1"/>
            <a:t>cityscape</a:t>
          </a:r>
          <a:endParaRPr lang="fr-FR" dirty="0"/>
        </a:p>
      </dgm:t>
    </dgm:pt>
    <dgm:pt modelId="{3A31395E-8B11-4987-9E63-6B63CB097EAC}" type="parTrans" cxnId="{7BE40785-0D57-4084-A63D-F04137EBC10C}">
      <dgm:prSet/>
      <dgm:spPr/>
      <dgm:t>
        <a:bodyPr/>
        <a:lstStyle/>
        <a:p>
          <a:endParaRPr lang="fr-FR"/>
        </a:p>
      </dgm:t>
    </dgm:pt>
    <dgm:pt modelId="{B92B4D97-65CF-49BB-A57D-3222EABF111A}" type="sibTrans" cxnId="{7BE40785-0D57-4084-A63D-F04137EBC10C}">
      <dgm:prSet/>
      <dgm:spPr/>
      <dgm:t>
        <a:bodyPr/>
        <a:lstStyle/>
        <a:p>
          <a:endParaRPr lang="fr-FR"/>
        </a:p>
      </dgm:t>
    </dgm:pt>
    <dgm:pt modelId="{ABCFAAD4-DCB7-4D76-9805-69BED1F199D2}">
      <dgm:prSet phldrT="[Texte]"/>
      <dgm:spPr/>
      <dgm:t>
        <a:bodyPr/>
        <a:lstStyle/>
        <a:p>
          <a:r>
            <a:rPr lang="fr-FR" dirty="0"/>
            <a:t>2975 images pour l’entrainement</a:t>
          </a:r>
        </a:p>
      </dgm:t>
    </dgm:pt>
    <dgm:pt modelId="{A600C6FD-398A-4303-9D67-AED3EB5A96A8}" type="parTrans" cxnId="{29AB0BD1-0EE1-4AA3-995D-39161F37828C}">
      <dgm:prSet/>
      <dgm:spPr/>
      <dgm:t>
        <a:bodyPr/>
        <a:lstStyle/>
        <a:p>
          <a:endParaRPr lang="fr-FR"/>
        </a:p>
      </dgm:t>
    </dgm:pt>
    <dgm:pt modelId="{8ED9FEF1-898A-4A7F-9839-08C56C1A207B}" type="sibTrans" cxnId="{29AB0BD1-0EE1-4AA3-995D-39161F37828C}">
      <dgm:prSet/>
      <dgm:spPr/>
      <dgm:t>
        <a:bodyPr/>
        <a:lstStyle/>
        <a:p>
          <a:endParaRPr lang="fr-FR"/>
        </a:p>
      </dgm:t>
    </dgm:pt>
    <dgm:pt modelId="{BAE90A0D-2B21-46D6-AFAB-5EA515FF6CD2}">
      <dgm:prSet phldrT="[Texte]"/>
      <dgm:spPr/>
      <dgm:t>
        <a:bodyPr/>
        <a:lstStyle/>
        <a:p>
          <a:r>
            <a:rPr lang="fr-FR" dirty="0"/>
            <a:t>Recherche des meilleurs hyperparamètres</a:t>
          </a:r>
        </a:p>
      </dgm:t>
    </dgm:pt>
    <dgm:pt modelId="{ABB96605-57F0-4D41-B3CB-705CFEA2A006}" type="parTrans" cxnId="{BBCBC2BE-0FCE-4545-A6AB-A21B3204DEBA}">
      <dgm:prSet/>
      <dgm:spPr/>
      <dgm:t>
        <a:bodyPr/>
        <a:lstStyle/>
        <a:p>
          <a:endParaRPr lang="fr-FR"/>
        </a:p>
      </dgm:t>
    </dgm:pt>
    <dgm:pt modelId="{7BD4FE8C-EF0A-4508-AD08-0FD4E3477809}" type="sibTrans" cxnId="{BBCBC2BE-0FCE-4545-A6AB-A21B3204DEBA}">
      <dgm:prSet/>
      <dgm:spPr/>
      <dgm:t>
        <a:bodyPr/>
        <a:lstStyle/>
        <a:p>
          <a:endParaRPr lang="fr-FR"/>
        </a:p>
      </dgm:t>
    </dgm:pt>
    <dgm:pt modelId="{5F29C38A-7FAB-4A86-AFBA-E0A85DABDF3C}">
      <dgm:prSet phldrT="[Texte]"/>
      <dgm:spPr/>
      <dgm:t>
        <a:bodyPr/>
        <a:lstStyle/>
        <a:p>
          <a:r>
            <a:rPr lang="fr-FR" dirty="0"/>
            <a:t>Learning rate</a:t>
          </a:r>
        </a:p>
      </dgm:t>
    </dgm:pt>
    <dgm:pt modelId="{EAF504B7-DC8A-4684-9F32-89ACEF6D0871}" type="parTrans" cxnId="{FE049255-39E1-4735-B498-CB3519AA2D66}">
      <dgm:prSet/>
      <dgm:spPr/>
      <dgm:t>
        <a:bodyPr/>
        <a:lstStyle/>
        <a:p>
          <a:endParaRPr lang="fr-FR"/>
        </a:p>
      </dgm:t>
    </dgm:pt>
    <dgm:pt modelId="{4BCEE21D-F49B-4FF9-B598-06EC5F10F856}" type="sibTrans" cxnId="{FE049255-39E1-4735-B498-CB3519AA2D66}">
      <dgm:prSet/>
      <dgm:spPr/>
      <dgm:t>
        <a:bodyPr/>
        <a:lstStyle/>
        <a:p>
          <a:endParaRPr lang="fr-FR"/>
        </a:p>
      </dgm:t>
    </dgm:pt>
    <dgm:pt modelId="{9BD8E1CA-B8DB-4228-BE7B-20F5603E2DE4}">
      <dgm:prSet phldrT="[Texte]"/>
      <dgm:spPr/>
      <dgm:t>
        <a:bodyPr/>
        <a:lstStyle/>
        <a:p>
          <a:r>
            <a:rPr lang="fr-FR" dirty="0" err="1"/>
            <a:t>Epoch</a:t>
          </a:r>
          <a:endParaRPr lang="fr-FR" dirty="0"/>
        </a:p>
      </dgm:t>
    </dgm:pt>
    <dgm:pt modelId="{EE8E8A31-84F6-48F4-A689-4FF713C44FFF}" type="parTrans" cxnId="{E80B0D40-FFAA-47A5-A985-0C46EC405496}">
      <dgm:prSet/>
      <dgm:spPr/>
      <dgm:t>
        <a:bodyPr/>
        <a:lstStyle/>
        <a:p>
          <a:endParaRPr lang="fr-FR"/>
        </a:p>
      </dgm:t>
    </dgm:pt>
    <dgm:pt modelId="{9092D687-4B71-43D6-A3EA-04A6C68E3D60}" type="sibTrans" cxnId="{E80B0D40-FFAA-47A5-A985-0C46EC405496}">
      <dgm:prSet/>
      <dgm:spPr/>
      <dgm:t>
        <a:bodyPr/>
        <a:lstStyle/>
        <a:p>
          <a:endParaRPr lang="fr-FR"/>
        </a:p>
      </dgm:t>
    </dgm:pt>
    <dgm:pt modelId="{FCBAD869-8EF5-43FF-AE29-8BF60AB968C5}">
      <dgm:prSet phldrT="[Texte]"/>
      <dgm:spPr/>
      <dgm:t>
        <a:bodyPr/>
        <a:lstStyle/>
        <a:p>
          <a:r>
            <a:rPr lang="fr-FR" dirty="0"/>
            <a:t>Modélisation</a:t>
          </a:r>
        </a:p>
      </dgm:t>
    </dgm:pt>
    <dgm:pt modelId="{A2B6F87B-BE52-4F85-B12F-AB323DD94DA3}" type="parTrans" cxnId="{5EE2F2F8-5A51-48B7-8CEB-CF100844F18B}">
      <dgm:prSet/>
      <dgm:spPr/>
      <dgm:t>
        <a:bodyPr/>
        <a:lstStyle/>
        <a:p>
          <a:endParaRPr lang="fr-FR"/>
        </a:p>
      </dgm:t>
    </dgm:pt>
    <dgm:pt modelId="{200A40D8-7161-423D-A503-C5B7D8A341B3}" type="sibTrans" cxnId="{5EE2F2F8-5A51-48B7-8CEB-CF100844F18B}">
      <dgm:prSet/>
      <dgm:spPr/>
      <dgm:t>
        <a:bodyPr/>
        <a:lstStyle/>
        <a:p>
          <a:endParaRPr lang="fr-FR"/>
        </a:p>
      </dgm:t>
    </dgm:pt>
    <dgm:pt modelId="{32798286-03DE-4607-AE77-28313003828E}">
      <dgm:prSet phldrT="[Texte]"/>
      <dgm:spPr/>
      <dgm:t>
        <a:bodyPr/>
        <a:lstStyle/>
        <a:p>
          <a:r>
            <a:rPr lang="fr-FR" dirty="0"/>
            <a:t>Fonction de perte </a:t>
          </a:r>
          <a:r>
            <a:rPr lang="fr-FR" dirty="0" err="1"/>
            <a:t>Categorical</a:t>
          </a:r>
          <a:r>
            <a:rPr lang="fr-FR" dirty="0"/>
            <a:t> </a:t>
          </a:r>
          <a:r>
            <a:rPr lang="fr-FR" dirty="0" err="1"/>
            <a:t>crossentropy</a:t>
          </a:r>
          <a:endParaRPr lang="fr-FR" dirty="0"/>
        </a:p>
      </dgm:t>
    </dgm:pt>
    <dgm:pt modelId="{4BAAB758-4914-49AB-9C57-67DD9D2F50B1}" type="parTrans" cxnId="{996D0B87-E421-400D-ADF7-E82AA90F7C73}">
      <dgm:prSet/>
      <dgm:spPr/>
      <dgm:t>
        <a:bodyPr/>
        <a:lstStyle/>
        <a:p>
          <a:endParaRPr lang="fr-FR"/>
        </a:p>
      </dgm:t>
    </dgm:pt>
    <dgm:pt modelId="{BC18221D-ADB7-47DE-B3B8-D4A3AFA00AB8}" type="sibTrans" cxnId="{996D0B87-E421-400D-ADF7-E82AA90F7C73}">
      <dgm:prSet/>
      <dgm:spPr/>
      <dgm:t>
        <a:bodyPr/>
        <a:lstStyle/>
        <a:p>
          <a:endParaRPr lang="fr-FR"/>
        </a:p>
      </dgm:t>
    </dgm:pt>
    <dgm:pt modelId="{A7A4C386-C327-4C4B-9AE0-15C86AF1BA7C}">
      <dgm:prSet phldrT="[Texte]"/>
      <dgm:spPr/>
      <dgm:t>
        <a:bodyPr/>
        <a:lstStyle/>
        <a:p>
          <a:r>
            <a:rPr lang="fr-FR" dirty="0"/>
            <a:t>400 pour l’évaluation</a:t>
          </a:r>
        </a:p>
      </dgm:t>
    </dgm:pt>
    <dgm:pt modelId="{02B606F3-C991-474D-B341-5F733ECE7495}" type="parTrans" cxnId="{85946A8B-9108-4E55-BC6A-251EC36AE08D}">
      <dgm:prSet/>
      <dgm:spPr/>
      <dgm:t>
        <a:bodyPr/>
        <a:lstStyle/>
        <a:p>
          <a:endParaRPr lang="fr-FR"/>
        </a:p>
      </dgm:t>
    </dgm:pt>
    <dgm:pt modelId="{547F7333-450E-4BB6-A917-06563EDCC608}" type="sibTrans" cxnId="{85946A8B-9108-4E55-BC6A-251EC36AE08D}">
      <dgm:prSet/>
      <dgm:spPr/>
      <dgm:t>
        <a:bodyPr/>
        <a:lstStyle/>
        <a:p>
          <a:endParaRPr lang="fr-FR"/>
        </a:p>
      </dgm:t>
    </dgm:pt>
    <dgm:pt modelId="{21C91346-0310-483C-B36C-7FB04A8D8E45}">
      <dgm:prSet phldrT="[Texte]"/>
      <dgm:spPr/>
      <dgm:t>
        <a:bodyPr/>
        <a:lstStyle/>
        <a:p>
          <a:r>
            <a:rPr lang="fr-FR" dirty="0"/>
            <a:t>Framework identique</a:t>
          </a:r>
        </a:p>
      </dgm:t>
    </dgm:pt>
    <dgm:pt modelId="{1ABB0BBE-6A3B-4B0C-822B-7B6840130176}" type="parTrans" cxnId="{E0056C37-31EA-4303-AC81-3EECD09EC122}">
      <dgm:prSet/>
      <dgm:spPr/>
      <dgm:t>
        <a:bodyPr/>
        <a:lstStyle/>
        <a:p>
          <a:endParaRPr lang="fr-FR"/>
        </a:p>
      </dgm:t>
    </dgm:pt>
    <dgm:pt modelId="{299363D3-24A4-4748-9D3E-63C33F094427}" type="sibTrans" cxnId="{E0056C37-31EA-4303-AC81-3EECD09EC122}">
      <dgm:prSet/>
      <dgm:spPr/>
      <dgm:t>
        <a:bodyPr/>
        <a:lstStyle/>
        <a:p>
          <a:endParaRPr lang="fr-FR"/>
        </a:p>
      </dgm:t>
    </dgm:pt>
    <dgm:pt modelId="{1902395F-0087-42E0-839D-55CC32343843}">
      <dgm:prSet phldrT="[Texte]"/>
      <dgm:spPr/>
      <dgm:t>
        <a:bodyPr/>
        <a:lstStyle/>
        <a:p>
          <a:r>
            <a:rPr lang="fr-FR" dirty="0"/>
            <a:t>Métrique d’évaluation : </a:t>
          </a:r>
          <a:r>
            <a:rPr lang="fr-FR" dirty="0" err="1"/>
            <a:t>iou</a:t>
          </a:r>
          <a:r>
            <a:rPr lang="fr-FR" dirty="0"/>
            <a:t>, accuracy</a:t>
          </a:r>
        </a:p>
      </dgm:t>
    </dgm:pt>
    <dgm:pt modelId="{AE0B4E24-F395-462E-B351-2D630257BC66}" type="parTrans" cxnId="{62D01743-AF02-49EF-B571-AEABBBA02880}">
      <dgm:prSet/>
      <dgm:spPr/>
      <dgm:t>
        <a:bodyPr/>
        <a:lstStyle/>
        <a:p>
          <a:endParaRPr lang="fr-FR"/>
        </a:p>
      </dgm:t>
    </dgm:pt>
    <dgm:pt modelId="{02AC57CF-8770-4BAA-881F-3D10F60601D6}" type="sibTrans" cxnId="{62D01743-AF02-49EF-B571-AEABBBA02880}">
      <dgm:prSet/>
      <dgm:spPr/>
      <dgm:t>
        <a:bodyPr/>
        <a:lstStyle/>
        <a:p>
          <a:endParaRPr lang="fr-FR"/>
        </a:p>
      </dgm:t>
    </dgm:pt>
    <dgm:pt modelId="{28D8957A-DF89-4F40-BCB6-438C474F3EA9}" type="pres">
      <dgm:prSet presAssocID="{2BB72466-C866-4890-BC67-5E198CDA66AD}" presName="linearFlow" presStyleCnt="0">
        <dgm:presLayoutVars>
          <dgm:dir/>
          <dgm:animLvl val="lvl"/>
          <dgm:resizeHandles val="exact"/>
        </dgm:presLayoutVars>
      </dgm:prSet>
      <dgm:spPr/>
    </dgm:pt>
    <dgm:pt modelId="{C7A58F10-460D-4394-A556-A1DB405EF4FE}" type="pres">
      <dgm:prSet presAssocID="{D83ED87E-3395-47FB-AA57-B7C201A454A4}" presName="composite" presStyleCnt="0"/>
      <dgm:spPr/>
    </dgm:pt>
    <dgm:pt modelId="{CBAF66B4-C72D-4ADC-876A-7DF2BF772CC6}" type="pres">
      <dgm:prSet presAssocID="{D83ED87E-3395-47FB-AA57-B7C201A454A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BDC9EBB-BBC5-4088-B9FB-BA9B87F77CAF}" type="pres">
      <dgm:prSet presAssocID="{D83ED87E-3395-47FB-AA57-B7C201A454A4}" presName="descendantText" presStyleLbl="alignAcc1" presStyleIdx="0" presStyleCnt="3">
        <dgm:presLayoutVars>
          <dgm:bulletEnabled val="1"/>
        </dgm:presLayoutVars>
      </dgm:prSet>
      <dgm:spPr/>
    </dgm:pt>
    <dgm:pt modelId="{10656FEB-BAF8-4C04-A700-BB5C19DD80C2}" type="pres">
      <dgm:prSet presAssocID="{F4AB7C3C-CF60-4AF4-B5B0-B0EEA8540D48}" presName="sp" presStyleCnt="0"/>
      <dgm:spPr/>
    </dgm:pt>
    <dgm:pt modelId="{32F45AAA-83DA-4726-AB53-7B66D295E46E}" type="pres">
      <dgm:prSet presAssocID="{BAE90A0D-2B21-46D6-AFAB-5EA515FF6CD2}" presName="composite" presStyleCnt="0"/>
      <dgm:spPr/>
    </dgm:pt>
    <dgm:pt modelId="{BF3F2425-12E2-42AC-B7C5-FCAC3D9363A0}" type="pres">
      <dgm:prSet presAssocID="{BAE90A0D-2B21-46D6-AFAB-5EA515FF6CD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5CAF974-77A5-4BCF-A833-8907649CDA44}" type="pres">
      <dgm:prSet presAssocID="{BAE90A0D-2B21-46D6-AFAB-5EA515FF6CD2}" presName="descendantText" presStyleLbl="alignAcc1" presStyleIdx="1" presStyleCnt="3">
        <dgm:presLayoutVars>
          <dgm:bulletEnabled val="1"/>
        </dgm:presLayoutVars>
      </dgm:prSet>
      <dgm:spPr/>
    </dgm:pt>
    <dgm:pt modelId="{DD68C363-CD4B-4DA0-8323-9E65B6C2E935}" type="pres">
      <dgm:prSet presAssocID="{7BD4FE8C-EF0A-4508-AD08-0FD4E3477809}" presName="sp" presStyleCnt="0"/>
      <dgm:spPr/>
    </dgm:pt>
    <dgm:pt modelId="{3FE5F792-CA43-4949-9055-51F4219120C0}" type="pres">
      <dgm:prSet presAssocID="{FCBAD869-8EF5-43FF-AE29-8BF60AB968C5}" presName="composite" presStyleCnt="0"/>
      <dgm:spPr/>
    </dgm:pt>
    <dgm:pt modelId="{FFEF0D36-BEC6-4A9A-92E8-E5D783DB923F}" type="pres">
      <dgm:prSet presAssocID="{FCBAD869-8EF5-43FF-AE29-8BF60AB968C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5445274-2906-4ECE-B4EE-DF490D630B8C}" type="pres">
      <dgm:prSet presAssocID="{FCBAD869-8EF5-43FF-AE29-8BF60AB968C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EF0A90D-3A41-4A53-8972-706C5F6C95D4}" type="presOf" srcId="{BAE90A0D-2B21-46D6-AFAB-5EA515FF6CD2}" destId="{BF3F2425-12E2-42AC-B7C5-FCAC3D9363A0}" srcOrd="0" destOrd="0" presId="urn:microsoft.com/office/officeart/2005/8/layout/chevron2"/>
    <dgm:cxn modelId="{EA310B16-ECE4-44F2-A8F1-26DC15221344}" type="presOf" srcId="{21C91346-0310-483C-B36C-7FB04A8D8E45}" destId="{A5445274-2906-4ECE-B4EE-DF490D630B8C}" srcOrd="0" destOrd="0" presId="urn:microsoft.com/office/officeart/2005/8/layout/chevron2"/>
    <dgm:cxn modelId="{526CCC21-1535-4C5C-B159-0E3C6AB42FA3}" type="presOf" srcId="{A7A4C386-C327-4C4B-9AE0-15C86AF1BA7C}" destId="{1BDC9EBB-BBC5-4088-B9FB-BA9B87F77CAF}" srcOrd="0" destOrd="2" presId="urn:microsoft.com/office/officeart/2005/8/layout/chevron2"/>
    <dgm:cxn modelId="{83DEC225-9DBB-4F91-93E3-1FC0355148BA}" type="presOf" srcId="{32798286-03DE-4607-AE77-28313003828E}" destId="{A5445274-2906-4ECE-B4EE-DF490D630B8C}" srcOrd="0" destOrd="1" presId="urn:microsoft.com/office/officeart/2005/8/layout/chevron2"/>
    <dgm:cxn modelId="{E0056C37-31EA-4303-AC81-3EECD09EC122}" srcId="{FCBAD869-8EF5-43FF-AE29-8BF60AB968C5}" destId="{21C91346-0310-483C-B36C-7FB04A8D8E45}" srcOrd="0" destOrd="0" parTransId="{1ABB0BBE-6A3B-4B0C-822B-7B6840130176}" sibTransId="{299363D3-24A4-4748-9D3E-63C33F094427}"/>
    <dgm:cxn modelId="{E80B0D40-FFAA-47A5-A985-0C46EC405496}" srcId="{BAE90A0D-2B21-46D6-AFAB-5EA515FF6CD2}" destId="{9BD8E1CA-B8DB-4228-BE7B-20F5603E2DE4}" srcOrd="1" destOrd="0" parTransId="{EE8E8A31-84F6-48F4-A689-4FF713C44FFF}" sibTransId="{9092D687-4B71-43D6-A3EA-04A6C68E3D60}"/>
    <dgm:cxn modelId="{42EB495E-BE2D-4886-9AA1-5FF962639198}" type="presOf" srcId="{18A7A56C-7AF2-4EAE-9C8E-DB0FA57AB95D}" destId="{1BDC9EBB-BBC5-4088-B9FB-BA9B87F77CAF}" srcOrd="0" destOrd="0" presId="urn:microsoft.com/office/officeart/2005/8/layout/chevron2"/>
    <dgm:cxn modelId="{62D01743-AF02-49EF-B571-AEABBBA02880}" srcId="{FCBAD869-8EF5-43FF-AE29-8BF60AB968C5}" destId="{1902395F-0087-42E0-839D-55CC32343843}" srcOrd="2" destOrd="0" parTransId="{AE0B4E24-F395-462E-B351-2D630257BC66}" sibTransId="{02AC57CF-8770-4BAA-881F-3D10F60601D6}"/>
    <dgm:cxn modelId="{FE049255-39E1-4735-B498-CB3519AA2D66}" srcId="{BAE90A0D-2B21-46D6-AFAB-5EA515FF6CD2}" destId="{5F29C38A-7FAB-4A86-AFBA-E0A85DABDF3C}" srcOrd="0" destOrd="0" parTransId="{EAF504B7-DC8A-4684-9F32-89ACEF6D0871}" sibTransId="{4BCEE21D-F49B-4FF9-B598-06EC5F10F856}"/>
    <dgm:cxn modelId="{9C5C427B-82E0-4ECA-ABB4-4D4FD9420249}" type="presOf" srcId="{ABCFAAD4-DCB7-4D76-9805-69BED1F199D2}" destId="{1BDC9EBB-BBC5-4088-B9FB-BA9B87F77CAF}" srcOrd="0" destOrd="1" presId="urn:microsoft.com/office/officeart/2005/8/layout/chevron2"/>
    <dgm:cxn modelId="{2749967D-0F49-46B2-AED8-7FBDFA471C00}" type="presOf" srcId="{2BB72466-C866-4890-BC67-5E198CDA66AD}" destId="{28D8957A-DF89-4F40-BCB6-438C474F3EA9}" srcOrd="0" destOrd="0" presId="urn:microsoft.com/office/officeart/2005/8/layout/chevron2"/>
    <dgm:cxn modelId="{7BE40785-0D57-4084-A63D-F04137EBC10C}" srcId="{D83ED87E-3395-47FB-AA57-B7C201A454A4}" destId="{18A7A56C-7AF2-4EAE-9C8E-DB0FA57AB95D}" srcOrd="0" destOrd="0" parTransId="{3A31395E-8B11-4987-9E63-6B63CB097EAC}" sibTransId="{B92B4D97-65CF-49BB-A57D-3222EABF111A}"/>
    <dgm:cxn modelId="{996D0B87-E421-400D-ADF7-E82AA90F7C73}" srcId="{FCBAD869-8EF5-43FF-AE29-8BF60AB968C5}" destId="{32798286-03DE-4607-AE77-28313003828E}" srcOrd="1" destOrd="0" parTransId="{4BAAB758-4914-49AB-9C57-67DD9D2F50B1}" sibTransId="{BC18221D-ADB7-47DE-B3B8-D4A3AFA00AB8}"/>
    <dgm:cxn modelId="{85946A8B-9108-4E55-BC6A-251EC36AE08D}" srcId="{D83ED87E-3395-47FB-AA57-B7C201A454A4}" destId="{A7A4C386-C327-4C4B-9AE0-15C86AF1BA7C}" srcOrd="2" destOrd="0" parTransId="{02B606F3-C991-474D-B341-5F733ECE7495}" sibTransId="{547F7333-450E-4BB6-A917-06563EDCC608}"/>
    <dgm:cxn modelId="{5C68669E-2441-4C80-926F-08980F619580}" type="presOf" srcId="{9BD8E1CA-B8DB-4228-BE7B-20F5603E2DE4}" destId="{D5CAF974-77A5-4BCF-A833-8907649CDA44}" srcOrd="0" destOrd="1" presId="urn:microsoft.com/office/officeart/2005/8/layout/chevron2"/>
    <dgm:cxn modelId="{6CB40AA9-60DC-400C-8D51-E58AFB050A9E}" type="presOf" srcId="{D83ED87E-3395-47FB-AA57-B7C201A454A4}" destId="{CBAF66B4-C72D-4ADC-876A-7DF2BF772CC6}" srcOrd="0" destOrd="0" presId="urn:microsoft.com/office/officeart/2005/8/layout/chevron2"/>
    <dgm:cxn modelId="{D62968B9-4B11-4F13-B787-6B69C5C93272}" type="presOf" srcId="{1902395F-0087-42E0-839D-55CC32343843}" destId="{A5445274-2906-4ECE-B4EE-DF490D630B8C}" srcOrd="0" destOrd="2" presId="urn:microsoft.com/office/officeart/2005/8/layout/chevron2"/>
    <dgm:cxn modelId="{BBCBC2BE-0FCE-4545-A6AB-A21B3204DEBA}" srcId="{2BB72466-C866-4890-BC67-5E198CDA66AD}" destId="{BAE90A0D-2B21-46D6-AFAB-5EA515FF6CD2}" srcOrd="1" destOrd="0" parTransId="{ABB96605-57F0-4D41-B3CB-705CFEA2A006}" sibTransId="{7BD4FE8C-EF0A-4508-AD08-0FD4E3477809}"/>
    <dgm:cxn modelId="{9B2567CE-BFF3-481E-B27F-0D44E377BD18}" srcId="{2BB72466-C866-4890-BC67-5E198CDA66AD}" destId="{D83ED87E-3395-47FB-AA57-B7C201A454A4}" srcOrd="0" destOrd="0" parTransId="{FC04AEA0-F190-4567-969E-EB58B6FCAD87}" sibTransId="{F4AB7C3C-CF60-4AF4-B5B0-B0EEA8540D48}"/>
    <dgm:cxn modelId="{29AB0BD1-0EE1-4AA3-995D-39161F37828C}" srcId="{D83ED87E-3395-47FB-AA57-B7C201A454A4}" destId="{ABCFAAD4-DCB7-4D76-9805-69BED1F199D2}" srcOrd="1" destOrd="0" parTransId="{A600C6FD-398A-4303-9D67-AED3EB5A96A8}" sibTransId="{8ED9FEF1-898A-4A7F-9839-08C56C1A207B}"/>
    <dgm:cxn modelId="{7C5222F8-F759-4545-9D4F-83D65F63A5C5}" type="presOf" srcId="{FCBAD869-8EF5-43FF-AE29-8BF60AB968C5}" destId="{FFEF0D36-BEC6-4A9A-92E8-E5D783DB923F}" srcOrd="0" destOrd="0" presId="urn:microsoft.com/office/officeart/2005/8/layout/chevron2"/>
    <dgm:cxn modelId="{5EE2F2F8-5A51-48B7-8CEB-CF100844F18B}" srcId="{2BB72466-C866-4890-BC67-5E198CDA66AD}" destId="{FCBAD869-8EF5-43FF-AE29-8BF60AB968C5}" srcOrd="2" destOrd="0" parTransId="{A2B6F87B-BE52-4F85-B12F-AB323DD94DA3}" sibTransId="{200A40D8-7161-423D-A503-C5B7D8A341B3}"/>
    <dgm:cxn modelId="{A1E109FE-4B62-4DDA-96C9-8451B19CC3AD}" type="presOf" srcId="{5F29C38A-7FAB-4A86-AFBA-E0A85DABDF3C}" destId="{D5CAF974-77A5-4BCF-A833-8907649CDA44}" srcOrd="0" destOrd="0" presId="urn:microsoft.com/office/officeart/2005/8/layout/chevron2"/>
    <dgm:cxn modelId="{C1ACDECF-F16D-41DF-AE63-586EF6B080DD}" type="presParOf" srcId="{28D8957A-DF89-4F40-BCB6-438C474F3EA9}" destId="{C7A58F10-460D-4394-A556-A1DB405EF4FE}" srcOrd="0" destOrd="0" presId="urn:microsoft.com/office/officeart/2005/8/layout/chevron2"/>
    <dgm:cxn modelId="{AFFCEAAF-4B56-407B-A396-47AD2E8AF1B8}" type="presParOf" srcId="{C7A58F10-460D-4394-A556-A1DB405EF4FE}" destId="{CBAF66B4-C72D-4ADC-876A-7DF2BF772CC6}" srcOrd="0" destOrd="0" presId="urn:microsoft.com/office/officeart/2005/8/layout/chevron2"/>
    <dgm:cxn modelId="{6E33EFAC-6968-458C-8521-2F17EC1CCBB4}" type="presParOf" srcId="{C7A58F10-460D-4394-A556-A1DB405EF4FE}" destId="{1BDC9EBB-BBC5-4088-B9FB-BA9B87F77CAF}" srcOrd="1" destOrd="0" presId="urn:microsoft.com/office/officeart/2005/8/layout/chevron2"/>
    <dgm:cxn modelId="{9A0FE067-5939-4D47-9CD6-F4123B630DDA}" type="presParOf" srcId="{28D8957A-DF89-4F40-BCB6-438C474F3EA9}" destId="{10656FEB-BAF8-4C04-A700-BB5C19DD80C2}" srcOrd="1" destOrd="0" presId="urn:microsoft.com/office/officeart/2005/8/layout/chevron2"/>
    <dgm:cxn modelId="{6E6CC741-DFB5-4000-9C44-FE4CB924AE1A}" type="presParOf" srcId="{28D8957A-DF89-4F40-BCB6-438C474F3EA9}" destId="{32F45AAA-83DA-4726-AB53-7B66D295E46E}" srcOrd="2" destOrd="0" presId="urn:microsoft.com/office/officeart/2005/8/layout/chevron2"/>
    <dgm:cxn modelId="{8EEA5FBB-8E5F-499B-BA4F-C070353FB06F}" type="presParOf" srcId="{32F45AAA-83DA-4726-AB53-7B66D295E46E}" destId="{BF3F2425-12E2-42AC-B7C5-FCAC3D9363A0}" srcOrd="0" destOrd="0" presId="urn:microsoft.com/office/officeart/2005/8/layout/chevron2"/>
    <dgm:cxn modelId="{A2A173BE-88E3-4EE6-BC8E-D3FDF5BB8AE1}" type="presParOf" srcId="{32F45AAA-83DA-4726-AB53-7B66D295E46E}" destId="{D5CAF974-77A5-4BCF-A833-8907649CDA44}" srcOrd="1" destOrd="0" presId="urn:microsoft.com/office/officeart/2005/8/layout/chevron2"/>
    <dgm:cxn modelId="{5FF368A9-8FED-479D-91C0-143242B3E43E}" type="presParOf" srcId="{28D8957A-DF89-4F40-BCB6-438C474F3EA9}" destId="{DD68C363-CD4B-4DA0-8323-9E65B6C2E935}" srcOrd="3" destOrd="0" presId="urn:microsoft.com/office/officeart/2005/8/layout/chevron2"/>
    <dgm:cxn modelId="{2CF1A83E-7A98-4A4F-8BA5-970F5B7B3805}" type="presParOf" srcId="{28D8957A-DF89-4F40-BCB6-438C474F3EA9}" destId="{3FE5F792-CA43-4949-9055-51F4219120C0}" srcOrd="4" destOrd="0" presId="urn:microsoft.com/office/officeart/2005/8/layout/chevron2"/>
    <dgm:cxn modelId="{15D1C023-E97D-4E62-8373-1657ED4D527F}" type="presParOf" srcId="{3FE5F792-CA43-4949-9055-51F4219120C0}" destId="{FFEF0D36-BEC6-4A9A-92E8-E5D783DB923F}" srcOrd="0" destOrd="0" presId="urn:microsoft.com/office/officeart/2005/8/layout/chevron2"/>
    <dgm:cxn modelId="{2B40F8A0-5163-4F2F-9126-12D1014C7BD0}" type="presParOf" srcId="{3FE5F792-CA43-4949-9055-51F4219120C0}" destId="{A5445274-2906-4ECE-B4EE-DF490D630B8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90917-9E0C-413A-B6FB-018E0896C784}">
      <dsp:nvSpPr>
        <dsp:cNvPr id="0" name=""/>
        <dsp:cNvSpPr/>
      </dsp:nvSpPr>
      <dsp:spPr>
        <a:xfrm>
          <a:off x="2696" y="782062"/>
          <a:ext cx="3700431" cy="435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ADADB-0E45-4475-8D79-3B8EA9C53C8B}">
      <dsp:nvSpPr>
        <dsp:cNvPr id="0" name=""/>
        <dsp:cNvSpPr/>
      </dsp:nvSpPr>
      <dsp:spPr>
        <a:xfrm>
          <a:off x="2696" y="945560"/>
          <a:ext cx="271847" cy="2718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80E58-DD02-4CA0-A51B-189D3E9725D7}">
      <dsp:nvSpPr>
        <dsp:cNvPr id="0" name=""/>
        <dsp:cNvSpPr/>
      </dsp:nvSpPr>
      <dsp:spPr>
        <a:xfrm>
          <a:off x="2696" y="0"/>
          <a:ext cx="3700431" cy="78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 dirty="0" err="1"/>
            <a:t>Unet</a:t>
          </a:r>
          <a:endParaRPr lang="fr-FR" sz="4700" kern="1200" dirty="0"/>
        </a:p>
      </dsp:txBody>
      <dsp:txXfrm>
        <a:off x="2696" y="0"/>
        <a:ext cx="3700431" cy="782062"/>
      </dsp:txXfrm>
    </dsp:sp>
    <dsp:sp modelId="{B414CA26-DA51-4AA4-B799-6770847C2FA4}">
      <dsp:nvSpPr>
        <dsp:cNvPr id="0" name=""/>
        <dsp:cNvSpPr/>
      </dsp:nvSpPr>
      <dsp:spPr>
        <a:xfrm>
          <a:off x="2696" y="1579227"/>
          <a:ext cx="271840" cy="2718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799A8-BDE1-4794-843A-26422AEC60D6}">
      <dsp:nvSpPr>
        <dsp:cNvPr id="0" name=""/>
        <dsp:cNvSpPr/>
      </dsp:nvSpPr>
      <dsp:spPr>
        <a:xfrm>
          <a:off x="261726" y="1398317"/>
          <a:ext cx="3441401" cy="63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Création 2015</a:t>
          </a:r>
        </a:p>
      </dsp:txBody>
      <dsp:txXfrm>
        <a:off x="261726" y="1398317"/>
        <a:ext cx="3441401" cy="633660"/>
      </dsp:txXfrm>
    </dsp:sp>
    <dsp:sp modelId="{532774A6-3961-4A3E-9A1E-57AA4AE18855}">
      <dsp:nvSpPr>
        <dsp:cNvPr id="0" name=""/>
        <dsp:cNvSpPr/>
      </dsp:nvSpPr>
      <dsp:spPr>
        <a:xfrm>
          <a:off x="2696" y="2212888"/>
          <a:ext cx="271840" cy="2718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5CC79-2691-4FFC-83F3-B29CA3B99F09}">
      <dsp:nvSpPr>
        <dsp:cNvPr id="0" name=""/>
        <dsp:cNvSpPr/>
      </dsp:nvSpPr>
      <dsp:spPr>
        <a:xfrm>
          <a:off x="261726" y="2031978"/>
          <a:ext cx="3441401" cy="63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Encodeur : couche convolution + </a:t>
          </a:r>
          <a:r>
            <a:rPr lang="fr-FR" sz="1300" kern="1200" dirty="0" err="1"/>
            <a:t>maxpooling</a:t>
          </a:r>
          <a:endParaRPr lang="fr-FR" sz="1300" kern="1200" dirty="0"/>
        </a:p>
      </dsp:txBody>
      <dsp:txXfrm>
        <a:off x="261726" y="2031978"/>
        <a:ext cx="3441401" cy="633660"/>
      </dsp:txXfrm>
    </dsp:sp>
    <dsp:sp modelId="{4891E1D0-9433-4405-AFBC-B0673F2276ED}">
      <dsp:nvSpPr>
        <dsp:cNvPr id="0" name=""/>
        <dsp:cNvSpPr/>
      </dsp:nvSpPr>
      <dsp:spPr>
        <a:xfrm>
          <a:off x="2696" y="2846549"/>
          <a:ext cx="271840" cy="2718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F9452-6C4F-46AA-B9C2-7C9A063A2958}">
      <dsp:nvSpPr>
        <dsp:cNvPr id="0" name=""/>
        <dsp:cNvSpPr/>
      </dsp:nvSpPr>
      <dsp:spPr>
        <a:xfrm>
          <a:off x="261726" y="2665638"/>
          <a:ext cx="3441401" cy="63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Décodeur : Réseau de </a:t>
          </a:r>
          <a:r>
            <a:rPr lang="fr-FR" sz="1300" kern="1200" dirty="0" err="1"/>
            <a:t>neuronnes</a:t>
          </a:r>
          <a:r>
            <a:rPr lang="fr-FR" sz="1300" kern="1200" dirty="0"/>
            <a:t> convolution + </a:t>
          </a:r>
          <a:r>
            <a:rPr lang="fr-FR" sz="1300" kern="1200" dirty="0" err="1"/>
            <a:t>upsampling</a:t>
          </a:r>
          <a:r>
            <a:rPr lang="fr-FR" sz="1300" kern="1200" dirty="0"/>
            <a:t> + couche de concaténation</a:t>
          </a:r>
        </a:p>
      </dsp:txBody>
      <dsp:txXfrm>
        <a:off x="261726" y="2665638"/>
        <a:ext cx="3441401" cy="633660"/>
      </dsp:txXfrm>
    </dsp:sp>
    <dsp:sp modelId="{741E796B-EB1F-49FE-A1C0-67352638685A}">
      <dsp:nvSpPr>
        <dsp:cNvPr id="0" name=""/>
        <dsp:cNvSpPr/>
      </dsp:nvSpPr>
      <dsp:spPr>
        <a:xfrm>
          <a:off x="3888149" y="782062"/>
          <a:ext cx="3700431" cy="4353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4FFEE-1DF9-4621-A893-1EE182C506CA}">
      <dsp:nvSpPr>
        <dsp:cNvPr id="0" name=""/>
        <dsp:cNvSpPr/>
      </dsp:nvSpPr>
      <dsp:spPr>
        <a:xfrm>
          <a:off x="3888149" y="945560"/>
          <a:ext cx="271847" cy="2718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69FDF-ABEF-46FC-81A7-A42BE8A98AC3}">
      <dsp:nvSpPr>
        <dsp:cNvPr id="0" name=""/>
        <dsp:cNvSpPr/>
      </dsp:nvSpPr>
      <dsp:spPr>
        <a:xfrm>
          <a:off x="3888149" y="0"/>
          <a:ext cx="3700431" cy="78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 dirty="0" err="1"/>
            <a:t>SegFormer</a:t>
          </a:r>
          <a:endParaRPr lang="fr-FR" sz="4700" kern="1200" dirty="0"/>
        </a:p>
      </dsp:txBody>
      <dsp:txXfrm>
        <a:off x="3888149" y="0"/>
        <a:ext cx="3700431" cy="782062"/>
      </dsp:txXfrm>
    </dsp:sp>
    <dsp:sp modelId="{642F9319-A452-4EF4-B5B5-A35AE0BFE1CC}">
      <dsp:nvSpPr>
        <dsp:cNvPr id="0" name=""/>
        <dsp:cNvSpPr/>
      </dsp:nvSpPr>
      <dsp:spPr>
        <a:xfrm>
          <a:off x="3888149" y="1579227"/>
          <a:ext cx="271840" cy="2718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47162C-5FDD-4069-A53B-AF3E0B409647}">
      <dsp:nvSpPr>
        <dsp:cNvPr id="0" name=""/>
        <dsp:cNvSpPr/>
      </dsp:nvSpPr>
      <dsp:spPr>
        <a:xfrm>
          <a:off x="4147180" y="1398317"/>
          <a:ext cx="3441401" cy="63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Création 2021</a:t>
          </a:r>
        </a:p>
      </dsp:txBody>
      <dsp:txXfrm>
        <a:off x="4147180" y="1398317"/>
        <a:ext cx="3441401" cy="633660"/>
      </dsp:txXfrm>
    </dsp:sp>
    <dsp:sp modelId="{23ABB3A0-A9A2-433E-8475-CD0DEBAC27E5}">
      <dsp:nvSpPr>
        <dsp:cNvPr id="0" name=""/>
        <dsp:cNvSpPr/>
      </dsp:nvSpPr>
      <dsp:spPr>
        <a:xfrm>
          <a:off x="3888149" y="2212888"/>
          <a:ext cx="271840" cy="2718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65152-2DA3-46E8-8132-4350CA6CA31E}">
      <dsp:nvSpPr>
        <dsp:cNvPr id="0" name=""/>
        <dsp:cNvSpPr/>
      </dsp:nvSpPr>
      <dsp:spPr>
        <a:xfrm>
          <a:off x="4147180" y="2031978"/>
          <a:ext cx="3441401" cy="63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Encodeur : Transformer avec mécanisme d’attention sur plusieurs niveaux en simultanée</a:t>
          </a:r>
        </a:p>
      </dsp:txBody>
      <dsp:txXfrm>
        <a:off x="4147180" y="2031978"/>
        <a:ext cx="3441401" cy="633660"/>
      </dsp:txXfrm>
    </dsp:sp>
    <dsp:sp modelId="{73283985-407D-4AF3-A431-659305ED1B12}">
      <dsp:nvSpPr>
        <dsp:cNvPr id="0" name=""/>
        <dsp:cNvSpPr/>
      </dsp:nvSpPr>
      <dsp:spPr>
        <a:xfrm>
          <a:off x="3888149" y="2846549"/>
          <a:ext cx="271840" cy="2718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1A38D-B4FB-4C8C-AD6C-EDB01375D542}">
      <dsp:nvSpPr>
        <dsp:cNvPr id="0" name=""/>
        <dsp:cNvSpPr/>
      </dsp:nvSpPr>
      <dsp:spPr>
        <a:xfrm>
          <a:off x="4147180" y="2665638"/>
          <a:ext cx="3441401" cy="63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Décodeur  simple : perceptron multicouche</a:t>
          </a:r>
        </a:p>
      </dsp:txBody>
      <dsp:txXfrm>
        <a:off x="4147180" y="2665638"/>
        <a:ext cx="3441401" cy="633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A4715-1012-47C2-BEC7-2D6792EFBFF9}">
      <dsp:nvSpPr>
        <dsp:cNvPr id="0" name=""/>
        <dsp:cNvSpPr/>
      </dsp:nvSpPr>
      <dsp:spPr>
        <a:xfrm>
          <a:off x="811" y="400263"/>
          <a:ext cx="1899588" cy="949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Dossier projet</a:t>
          </a:r>
        </a:p>
      </dsp:txBody>
      <dsp:txXfrm>
        <a:off x="28630" y="428082"/>
        <a:ext cx="1843950" cy="894156"/>
      </dsp:txXfrm>
    </dsp:sp>
    <dsp:sp modelId="{A46871A6-F2AC-4ED9-BED4-DEFEF695C3B1}">
      <dsp:nvSpPr>
        <dsp:cNvPr id="0" name=""/>
        <dsp:cNvSpPr/>
      </dsp:nvSpPr>
      <dsp:spPr>
        <a:xfrm>
          <a:off x="190770" y="1350057"/>
          <a:ext cx="189958" cy="71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2345"/>
              </a:lnTo>
              <a:lnTo>
                <a:pt x="189958" y="712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900EC-5577-4014-A722-6996082D37E2}">
      <dsp:nvSpPr>
        <dsp:cNvPr id="0" name=""/>
        <dsp:cNvSpPr/>
      </dsp:nvSpPr>
      <dsp:spPr>
        <a:xfrm>
          <a:off x="380729" y="1587505"/>
          <a:ext cx="1519670" cy="949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Création de dossier distinct train/test</a:t>
          </a:r>
        </a:p>
      </dsp:txBody>
      <dsp:txXfrm>
        <a:off x="408548" y="1615324"/>
        <a:ext cx="1464032" cy="894156"/>
      </dsp:txXfrm>
    </dsp:sp>
    <dsp:sp modelId="{80C0E9E4-EDD2-41A5-AE67-3BB58F60A816}">
      <dsp:nvSpPr>
        <dsp:cNvPr id="0" name=""/>
        <dsp:cNvSpPr/>
      </dsp:nvSpPr>
      <dsp:spPr>
        <a:xfrm>
          <a:off x="2375296" y="400263"/>
          <a:ext cx="1899588" cy="949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Images</a:t>
          </a:r>
        </a:p>
      </dsp:txBody>
      <dsp:txXfrm>
        <a:off x="2403115" y="428082"/>
        <a:ext cx="1843950" cy="894156"/>
      </dsp:txXfrm>
    </dsp:sp>
    <dsp:sp modelId="{C7505598-B297-4A8D-9CAD-B0E6B3CF958A}">
      <dsp:nvSpPr>
        <dsp:cNvPr id="0" name=""/>
        <dsp:cNvSpPr/>
      </dsp:nvSpPr>
      <dsp:spPr>
        <a:xfrm>
          <a:off x="2565255" y="1350057"/>
          <a:ext cx="189958" cy="71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2345"/>
              </a:lnTo>
              <a:lnTo>
                <a:pt x="189958" y="712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D2011-268A-4C2C-8481-3B6DCA566EB3}">
      <dsp:nvSpPr>
        <dsp:cNvPr id="0" name=""/>
        <dsp:cNvSpPr/>
      </dsp:nvSpPr>
      <dsp:spPr>
        <a:xfrm>
          <a:off x="2755214" y="1587505"/>
          <a:ext cx="1758365" cy="949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Resize</a:t>
          </a:r>
          <a:r>
            <a:rPr lang="fr-FR" sz="1500" kern="1200" dirty="0"/>
            <a:t> 512 x 512</a:t>
          </a:r>
        </a:p>
      </dsp:txBody>
      <dsp:txXfrm>
        <a:off x="2783033" y="1615324"/>
        <a:ext cx="1702727" cy="894156"/>
      </dsp:txXfrm>
    </dsp:sp>
    <dsp:sp modelId="{CCF1508C-49FF-4137-9FA8-18ACF0B1AAFF}">
      <dsp:nvSpPr>
        <dsp:cNvPr id="0" name=""/>
        <dsp:cNvSpPr/>
      </dsp:nvSpPr>
      <dsp:spPr>
        <a:xfrm>
          <a:off x="2565255" y="1350057"/>
          <a:ext cx="189958" cy="1899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9588"/>
              </a:lnTo>
              <a:lnTo>
                <a:pt x="189958" y="18995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35CE0-BD85-47CB-99E5-0B676A3EE060}">
      <dsp:nvSpPr>
        <dsp:cNvPr id="0" name=""/>
        <dsp:cNvSpPr/>
      </dsp:nvSpPr>
      <dsp:spPr>
        <a:xfrm>
          <a:off x="2755214" y="2774748"/>
          <a:ext cx="1743472" cy="949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Normalisation couleurs entre 0 et 1</a:t>
          </a:r>
        </a:p>
      </dsp:txBody>
      <dsp:txXfrm>
        <a:off x="2783033" y="2802567"/>
        <a:ext cx="1687834" cy="894156"/>
      </dsp:txXfrm>
    </dsp:sp>
    <dsp:sp modelId="{902AF519-FBDE-48D0-B97D-8D3F7DA86CBC}">
      <dsp:nvSpPr>
        <dsp:cNvPr id="0" name=""/>
        <dsp:cNvSpPr/>
      </dsp:nvSpPr>
      <dsp:spPr>
        <a:xfrm>
          <a:off x="4749782" y="400263"/>
          <a:ext cx="1899588" cy="949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Masques</a:t>
          </a:r>
        </a:p>
      </dsp:txBody>
      <dsp:txXfrm>
        <a:off x="4777601" y="428082"/>
        <a:ext cx="1843950" cy="894156"/>
      </dsp:txXfrm>
    </dsp:sp>
    <dsp:sp modelId="{BCB11427-E8A6-4233-9A76-E0AB6EC754D0}">
      <dsp:nvSpPr>
        <dsp:cNvPr id="0" name=""/>
        <dsp:cNvSpPr/>
      </dsp:nvSpPr>
      <dsp:spPr>
        <a:xfrm>
          <a:off x="4939740" y="1350057"/>
          <a:ext cx="189958" cy="71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2345"/>
              </a:lnTo>
              <a:lnTo>
                <a:pt x="189958" y="712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99CA6A-FCB6-4A4A-A557-F599ED816E3B}">
      <dsp:nvSpPr>
        <dsp:cNvPr id="0" name=""/>
        <dsp:cNvSpPr/>
      </dsp:nvSpPr>
      <dsp:spPr>
        <a:xfrm>
          <a:off x="5129699" y="1587505"/>
          <a:ext cx="1519670" cy="949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Resize</a:t>
          </a:r>
          <a:r>
            <a:rPr lang="fr-FR" sz="1500" kern="1200" dirty="0"/>
            <a:t> 512 x 512</a:t>
          </a:r>
        </a:p>
      </dsp:txBody>
      <dsp:txXfrm>
        <a:off x="5157518" y="1615324"/>
        <a:ext cx="1464032" cy="894156"/>
      </dsp:txXfrm>
    </dsp:sp>
    <dsp:sp modelId="{44ABBA5B-8966-458E-9BDD-5AF107F1FA2B}">
      <dsp:nvSpPr>
        <dsp:cNvPr id="0" name=""/>
        <dsp:cNvSpPr/>
      </dsp:nvSpPr>
      <dsp:spPr>
        <a:xfrm>
          <a:off x="4939740" y="1350057"/>
          <a:ext cx="189958" cy="1899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9588"/>
              </a:lnTo>
              <a:lnTo>
                <a:pt x="189958" y="18995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980FD-9CAE-4AD2-9799-29F69A770397}">
      <dsp:nvSpPr>
        <dsp:cNvPr id="0" name=""/>
        <dsp:cNvSpPr/>
      </dsp:nvSpPr>
      <dsp:spPr>
        <a:xfrm>
          <a:off x="5129699" y="2774748"/>
          <a:ext cx="1519670" cy="949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Mise à jour des masque de 32 catégories à 8 groupes</a:t>
          </a:r>
        </a:p>
      </dsp:txBody>
      <dsp:txXfrm>
        <a:off x="5157518" y="2802567"/>
        <a:ext cx="1464032" cy="8941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F66B4-C72D-4ADC-876A-7DF2BF772CC6}">
      <dsp:nvSpPr>
        <dsp:cNvPr id="0" name=""/>
        <dsp:cNvSpPr/>
      </dsp:nvSpPr>
      <dsp:spPr>
        <a:xfrm rot="5400000">
          <a:off x="-232216" y="232787"/>
          <a:ext cx="1548110" cy="1083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Entrainement</a:t>
          </a:r>
        </a:p>
      </dsp:txBody>
      <dsp:txXfrm rot="-5400000">
        <a:off x="1" y="542410"/>
        <a:ext cx="1083677" cy="464433"/>
      </dsp:txXfrm>
    </dsp:sp>
    <dsp:sp modelId="{1BDC9EBB-BBC5-4088-B9FB-BA9B87F77CAF}">
      <dsp:nvSpPr>
        <dsp:cNvPr id="0" name=""/>
        <dsp:cNvSpPr/>
      </dsp:nvSpPr>
      <dsp:spPr>
        <a:xfrm rot="5400000">
          <a:off x="3184566" y="-2100318"/>
          <a:ext cx="1006271" cy="52080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Dataset </a:t>
          </a:r>
          <a:r>
            <a:rPr lang="fr-FR" sz="1900" kern="1200" dirty="0" err="1"/>
            <a:t>cityscape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2975 images pour l’entrainement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400 pour l’évaluation</a:t>
          </a:r>
        </a:p>
      </dsp:txBody>
      <dsp:txXfrm rot="-5400000">
        <a:off x="1083677" y="49693"/>
        <a:ext cx="5158928" cy="908027"/>
      </dsp:txXfrm>
    </dsp:sp>
    <dsp:sp modelId="{BF3F2425-12E2-42AC-B7C5-FCAC3D9363A0}">
      <dsp:nvSpPr>
        <dsp:cNvPr id="0" name=""/>
        <dsp:cNvSpPr/>
      </dsp:nvSpPr>
      <dsp:spPr>
        <a:xfrm rot="5400000">
          <a:off x="-232216" y="1586033"/>
          <a:ext cx="1548110" cy="1083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Recherche des meilleurs hyperparamètres</a:t>
          </a:r>
        </a:p>
      </dsp:txBody>
      <dsp:txXfrm rot="-5400000">
        <a:off x="1" y="1895656"/>
        <a:ext cx="1083677" cy="464433"/>
      </dsp:txXfrm>
    </dsp:sp>
    <dsp:sp modelId="{D5CAF974-77A5-4BCF-A833-8907649CDA44}">
      <dsp:nvSpPr>
        <dsp:cNvPr id="0" name=""/>
        <dsp:cNvSpPr/>
      </dsp:nvSpPr>
      <dsp:spPr>
        <a:xfrm rot="5400000">
          <a:off x="3184566" y="-747072"/>
          <a:ext cx="1006271" cy="52080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Learning rate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Epoch</a:t>
          </a:r>
          <a:endParaRPr lang="fr-FR" sz="1900" kern="1200" dirty="0"/>
        </a:p>
      </dsp:txBody>
      <dsp:txXfrm rot="-5400000">
        <a:off x="1083677" y="1402939"/>
        <a:ext cx="5158928" cy="908027"/>
      </dsp:txXfrm>
    </dsp:sp>
    <dsp:sp modelId="{FFEF0D36-BEC6-4A9A-92E8-E5D783DB923F}">
      <dsp:nvSpPr>
        <dsp:cNvPr id="0" name=""/>
        <dsp:cNvSpPr/>
      </dsp:nvSpPr>
      <dsp:spPr>
        <a:xfrm rot="5400000">
          <a:off x="-232216" y="2939280"/>
          <a:ext cx="1548110" cy="10836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Modélisation</a:t>
          </a:r>
        </a:p>
      </dsp:txBody>
      <dsp:txXfrm rot="-5400000">
        <a:off x="1" y="3248903"/>
        <a:ext cx="1083677" cy="464433"/>
      </dsp:txXfrm>
    </dsp:sp>
    <dsp:sp modelId="{A5445274-2906-4ECE-B4EE-DF490D630B8C}">
      <dsp:nvSpPr>
        <dsp:cNvPr id="0" name=""/>
        <dsp:cNvSpPr/>
      </dsp:nvSpPr>
      <dsp:spPr>
        <a:xfrm rot="5400000">
          <a:off x="3184566" y="606174"/>
          <a:ext cx="1006271" cy="52080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Framework identique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Fonction de perte </a:t>
          </a:r>
          <a:r>
            <a:rPr lang="fr-FR" sz="1900" kern="1200" dirty="0" err="1"/>
            <a:t>Categorical</a:t>
          </a:r>
          <a:r>
            <a:rPr lang="fr-FR" sz="1900" kern="1200" dirty="0"/>
            <a:t> </a:t>
          </a:r>
          <a:r>
            <a:rPr lang="fr-FR" sz="1900" kern="1200" dirty="0" err="1"/>
            <a:t>crossentropy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Métrique d’évaluation : </a:t>
          </a:r>
          <a:r>
            <a:rPr lang="fr-FR" sz="1900" kern="1200" dirty="0" err="1"/>
            <a:t>iou</a:t>
          </a:r>
          <a:r>
            <a:rPr lang="fr-FR" sz="1900" kern="1200" dirty="0"/>
            <a:t>, accuracy</a:t>
          </a:r>
        </a:p>
      </dsp:txBody>
      <dsp:txXfrm rot="-5400000">
        <a:off x="1083677" y="2756185"/>
        <a:ext cx="5158928" cy="908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3CD5213-F3E0-4FF8-914A-4676CD1919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F1D36AF-A4CC-4633-B8B3-6944B0EF88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90126-3A4A-4BFC-B595-3810DCC3C247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20311C-1EF7-4DB2-AE5D-AE54BE3A6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1932D5-91E5-4EDB-A08E-539FE08AF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32ACD-327D-48FD-88FD-4ADC237828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393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5E9A3-D9EC-4CBF-9F14-8889B015B8AC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D346B-34AE-4441-B895-4B3AE1B524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932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83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281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710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65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869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857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462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893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D346B-34AE-4441-B895-4B3AE1B5242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93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C819-915D-4619-A661-CB9EE54F6C61}" type="datetime1">
              <a:rPr lang="fr-FR" smtClean="0"/>
              <a:t>13/03/2025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762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DD66-6DA8-47CC-BD1A-97969B57E588}" type="datetime1">
              <a:rPr lang="fr-FR" smtClean="0"/>
              <a:t>13/03/2025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31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E067-1C5E-4F53-B35C-974D514234FB}" type="datetime1">
              <a:rPr lang="fr-FR" smtClean="0"/>
              <a:t>13/03/2025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5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E792-D0ED-4D55-B23C-3F8400A76CE8}" type="datetime1">
              <a:rPr lang="fr-FR" smtClean="0"/>
              <a:t>13/03/2025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6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D29-4C63-484F-8992-CD7564FDB187}" type="datetime1">
              <a:rPr lang="fr-FR" smtClean="0"/>
              <a:t>13/03/2025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41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5B54-07D9-4624-ADCF-6F335038D323}" type="datetime1">
              <a:rPr lang="fr-FR" smtClean="0"/>
              <a:t>13/03/2025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3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E771-81E0-45CA-8D20-9E0B03FD4415}" type="datetime1">
              <a:rPr lang="fr-FR" smtClean="0"/>
              <a:t>13/03/2025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63472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14178-006A-4DF3-BAF6-CDBD4595B4B5}" type="datetime1">
              <a:rPr lang="fr-FR" smtClean="0"/>
              <a:t>13/03/2025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3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3FE4-ADA1-4409-BD29-0A851519B326}" type="datetime1">
              <a:rPr lang="fr-FR" smtClean="0"/>
              <a:t>13/03/2025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15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3DFB-C90D-4BF1-92BB-C99FA832AACE}" type="datetime1">
              <a:rPr lang="fr-FR" smtClean="0"/>
              <a:t>13/03/2025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58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414B-4DD0-43C0-BBFC-1665BDD09B3C}" type="datetime1">
              <a:rPr lang="fr-FR" smtClean="0"/>
              <a:t>13/03/2025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79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BE771-81E0-45CA-8D20-9E0B03FD4415}" type="datetime1">
              <a:rPr lang="fr-FR" smtClean="0"/>
              <a:t>13/03/2025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Parcours AI engineer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1A2EE-4055-4090-BDC1-47786C261B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33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13/03/2025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6F1D930-E7DA-4190-859F-D3DEFE1698C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bg1"/>
                </a:solidFill>
              </a:rPr>
              <a:t>P9 : proof of concept – Segmentation d’image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34FD4E38-7006-402A-B15F-93D73EB5F8C7}"/>
              </a:ext>
            </a:extLst>
          </p:cNvPr>
          <p:cNvSpPr txBox="1">
            <a:spLocks/>
          </p:cNvSpPr>
          <p:nvPr/>
        </p:nvSpPr>
        <p:spPr>
          <a:xfrm>
            <a:off x="848805" y="5284666"/>
            <a:ext cx="4310406" cy="933254"/>
          </a:xfrm>
          <a:prstGeom prst="rect">
            <a:avLst/>
          </a:prstGeom>
          <a:solidFill>
            <a:schemeClr val="accent2"/>
          </a:solidFill>
          <a:ln w="38100" cap="sq">
            <a:noFill/>
            <a:miter lim="800000"/>
          </a:ln>
        </p:spPr>
        <p:txBody>
          <a:bodyPr vert="horz" lIns="274320" tIns="182880" rIns="274320" bIns="182880" rtlCol="0" anchor="ctr" anchorCtr="1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800" dirty="0">
                <a:solidFill>
                  <a:schemeClr val="bg1"/>
                </a:solidFill>
              </a:rPr>
              <a:t>Auteur : COMAS Christophe</a:t>
            </a:r>
          </a:p>
          <a:p>
            <a:pPr algn="l"/>
            <a:r>
              <a:rPr lang="fr-FR" sz="1800" dirty="0">
                <a:solidFill>
                  <a:schemeClr val="bg1"/>
                </a:solidFill>
              </a:rPr>
              <a:t>MENTOR : Pierre-Antoine GANAYE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3B61309-D64C-427E-861B-50003C5DC47F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884343DE-0360-4FE0-B211-20EE19915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3" y="1953941"/>
            <a:ext cx="4214252" cy="2368795"/>
          </a:xfrm>
          <a:prstGeom prst="rect">
            <a:avLst/>
          </a:prstGeom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275EDAD7-4C07-409E-BCD5-219B5051E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830" y="1832610"/>
            <a:ext cx="49053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250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13/03/2025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10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Prétraitement des données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27276126-1BA7-4099-9DC5-5C4B0A9723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054809"/>
              </p:ext>
            </p:extLst>
          </p:nvPr>
        </p:nvGraphicFramePr>
        <p:xfrm>
          <a:off x="838200" y="1468581"/>
          <a:ext cx="6650182" cy="4124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70DF1E28-3FEF-453E-A583-63F0B246AF61}"/>
              </a:ext>
            </a:extLst>
          </p:cNvPr>
          <p:cNvSpPr txBox="1"/>
          <p:nvPr/>
        </p:nvSpPr>
        <p:spPr>
          <a:xfrm>
            <a:off x="8247529" y="2689304"/>
            <a:ext cx="3613334" cy="1534478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Les données sont identiques pour les deux modèles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Unet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et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Segformer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275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13/03/2025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11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Paramètre de l’évaluation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B591E59D-E84F-4BFF-8BDD-71182D68CC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1778235"/>
              </p:ext>
            </p:extLst>
          </p:nvPr>
        </p:nvGraphicFramePr>
        <p:xfrm>
          <a:off x="2117166" y="1516929"/>
          <a:ext cx="6291728" cy="4255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5730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69781"/>
            <a:ext cx="2743200" cy="365125"/>
          </a:xfrm>
        </p:spPr>
        <p:txBody>
          <a:bodyPr/>
          <a:lstStyle/>
          <a:p>
            <a:fld id="{ED7DA33F-7586-429E-8503-88F989726294}" type="datetime1">
              <a:rPr lang="fr-FR" smtClean="0"/>
              <a:t>13/03/2025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12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Choix du </a:t>
            </a:r>
            <a:r>
              <a:rPr lang="fr-FR" dirty="0" err="1">
                <a:solidFill>
                  <a:schemeClr val="bg1"/>
                </a:solidFill>
              </a:rPr>
              <a:t>framework</a:t>
            </a:r>
            <a:r>
              <a:rPr lang="fr-FR" dirty="0">
                <a:solidFill>
                  <a:schemeClr val="bg1"/>
                </a:solidFill>
              </a:rPr>
              <a:t> de modélisation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4AE624E2-5896-4FC4-9D59-A1219893A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35" y="4200833"/>
            <a:ext cx="3572581" cy="115172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0754CC3-274E-4323-AB10-27018F4A6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49" y="1526829"/>
            <a:ext cx="4160856" cy="2080428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458A0EAA-93AA-49E7-A4B5-F907E62F195F}"/>
              </a:ext>
            </a:extLst>
          </p:cNvPr>
          <p:cNvCxnSpPr>
            <a:cxnSpLocks/>
          </p:cNvCxnSpPr>
          <p:nvPr/>
        </p:nvCxnSpPr>
        <p:spPr>
          <a:xfrm>
            <a:off x="753035" y="3567953"/>
            <a:ext cx="7126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6D9EC25-4A9A-4589-9C10-6D97432118AA}"/>
              </a:ext>
            </a:extLst>
          </p:cNvPr>
          <p:cNvCxnSpPr>
            <a:cxnSpLocks/>
          </p:cNvCxnSpPr>
          <p:nvPr/>
        </p:nvCxnSpPr>
        <p:spPr>
          <a:xfrm>
            <a:off x="4948518" y="1739115"/>
            <a:ext cx="0" cy="4356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1D3DB550-F34C-41AB-838F-C6A8BCD33C5B}"/>
              </a:ext>
            </a:extLst>
          </p:cNvPr>
          <p:cNvSpPr txBox="1"/>
          <p:nvPr/>
        </p:nvSpPr>
        <p:spPr>
          <a:xfrm>
            <a:off x="5194432" y="2142787"/>
            <a:ext cx="3644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Modèle </a:t>
            </a:r>
            <a:r>
              <a:rPr lang="fr-FR" dirty="0" err="1"/>
              <a:t>Segformer</a:t>
            </a:r>
            <a:r>
              <a:rPr lang="fr-FR" dirty="0"/>
              <a:t> déjà implémenté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Facilité d’utilisation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Utilisé pour la recherche +++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9CADA76-4CCC-4772-AB6F-AF736073AB3B}"/>
              </a:ext>
            </a:extLst>
          </p:cNvPr>
          <p:cNvSpPr txBox="1"/>
          <p:nvPr/>
        </p:nvSpPr>
        <p:spPr>
          <a:xfrm>
            <a:off x="5194432" y="4393399"/>
            <a:ext cx="31965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Modèle </a:t>
            </a:r>
            <a:r>
              <a:rPr lang="fr-FR" dirty="0" err="1"/>
              <a:t>Unet</a:t>
            </a:r>
            <a:r>
              <a:rPr lang="fr-FR" dirty="0"/>
              <a:t> déjà réalisé dans le projet précédent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Difficulté de d’adaptation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Difficulté de déploiement chargement de modèle </a:t>
            </a:r>
            <a:r>
              <a:rPr lang="fr-FR" dirty="0" err="1"/>
              <a:t>TFSegformer</a:t>
            </a:r>
            <a:endParaRPr lang="fr-FR" dirty="0"/>
          </a:p>
          <a:p>
            <a:endParaRPr lang="fr-FR" dirty="0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F5F9B55C-D8A5-4156-A594-81B06E82A8EC}"/>
              </a:ext>
            </a:extLst>
          </p:cNvPr>
          <p:cNvSpPr/>
          <p:nvPr/>
        </p:nvSpPr>
        <p:spPr>
          <a:xfrm>
            <a:off x="7810807" y="3835708"/>
            <a:ext cx="1232648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F1B648A-98B4-4EA6-82A0-EE5B655F07F0}"/>
              </a:ext>
            </a:extLst>
          </p:cNvPr>
          <p:cNvSpPr txBox="1"/>
          <p:nvPr/>
        </p:nvSpPr>
        <p:spPr>
          <a:xfrm>
            <a:off x="9247711" y="3187766"/>
            <a:ext cx="2743198" cy="2014002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Projet en 100% </a:t>
            </a:r>
            <a:r>
              <a:rPr lang="fr-FR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Pytorch</a:t>
            </a:r>
            <a:endParaRPr lang="fr-FR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b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1/ Réduction de la complexité du projet</a:t>
            </a:r>
          </a:p>
          <a:p>
            <a:r>
              <a:rPr lang="fr-F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2/ Réduction cout de stockage pour déploiement</a:t>
            </a:r>
          </a:p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758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13/03/2025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13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</a:t>
            </a:r>
            <a:r>
              <a:rPr lang="fr-FR" dirty="0" err="1">
                <a:solidFill>
                  <a:schemeClr val="bg1"/>
                </a:solidFill>
              </a:rPr>
              <a:t>Metrique</a:t>
            </a:r>
            <a:r>
              <a:rPr lang="fr-FR" dirty="0">
                <a:solidFill>
                  <a:schemeClr val="bg1"/>
                </a:solidFill>
              </a:rPr>
              <a:t> segmentation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1BA174AD-5B99-4DD1-A353-00385EB8A504}"/>
              </a:ext>
            </a:extLst>
          </p:cNvPr>
          <p:cNvPicPr/>
          <p:nvPr/>
        </p:nvPicPr>
        <p:blipFill rotWithShape="1">
          <a:blip r:embed="rId3"/>
          <a:srcRect b="10817"/>
          <a:stretch/>
        </p:blipFill>
        <p:spPr bwMode="auto">
          <a:xfrm>
            <a:off x="1743634" y="1430640"/>
            <a:ext cx="3617259" cy="22269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DAD8440-5C1B-4542-A97F-06AF9C796A6F}"/>
              </a:ext>
            </a:extLst>
          </p:cNvPr>
          <p:cNvSpPr txBox="1"/>
          <p:nvPr/>
        </p:nvSpPr>
        <p:spPr>
          <a:xfrm>
            <a:off x="6084849" y="3064902"/>
            <a:ext cx="4114800" cy="1294715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Iou</a:t>
            </a:r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1 lorsque la prédiction est parfaite</a:t>
            </a:r>
          </a:p>
          <a:p>
            <a:endParaRPr lang="fr-FR" sz="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Iou</a:t>
            </a:r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0,1 signifie que le modèle a des difficultés</a:t>
            </a:r>
          </a:p>
          <a:p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fr-FR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A8065F9-FCB2-4F8D-BF89-E6299AE05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03" y="3904639"/>
            <a:ext cx="3815790" cy="21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9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13/03/2025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14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Résultat </a:t>
            </a:r>
            <a:r>
              <a:rPr lang="fr-FR" dirty="0" err="1">
                <a:solidFill>
                  <a:schemeClr val="bg1"/>
                </a:solidFill>
              </a:rPr>
              <a:t>Unet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B854B21B-8BCB-4E75-81BB-A69A7B38F2D1}"/>
              </a:ext>
            </a:extLst>
          </p:cNvPr>
          <p:cNvSpPr txBox="1"/>
          <p:nvPr/>
        </p:nvSpPr>
        <p:spPr>
          <a:xfrm>
            <a:off x="1493818" y="3336469"/>
            <a:ext cx="3144373" cy="383619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LR 1</a:t>
            </a:r>
            <a:r>
              <a:rPr lang="fr-FR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-5 :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MeanIoU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0,553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978BDC8-1453-49AC-9E70-E61732BB6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741" y="1055332"/>
            <a:ext cx="3345450" cy="215640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D9ED74C-051C-42BD-9F3C-87B66B1AC9ED}"/>
              </a:ext>
            </a:extLst>
          </p:cNvPr>
          <p:cNvSpPr txBox="1"/>
          <p:nvPr/>
        </p:nvSpPr>
        <p:spPr>
          <a:xfrm>
            <a:off x="7091729" y="3347032"/>
            <a:ext cx="3144373" cy="383619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LR 1</a:t>
            </a:r>
            <a:r>
              <a:rPr lang="fr-FR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-4 :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MeanIoU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0,681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BDDC157-33AB-4D23-9E15-5FE5EAE478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176"/>
          <a:stretch/>
        </p:blipFill>
        <p:spPr>
          <a:xfrm>
            <a:off x="383711" y="4077491"/>
            <a:ext cx="3144373" cy="184004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42C4EEC-F435-4189-9C6D-1BCD877EA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199" y="4124818"/>
            <a:ext cx="3067478" cy="167663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D42583D-9742-42CE-9953-41E831F827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538" r="19912"/>
          <a:stretch/>
        </p:blipFill>
        <p:spPr>
          <a:xfrm>
            <a:off x="3889998" y="4077491"/>
            <a:ext cx="3201731" cy="184004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B1036C7-6EC8-4872-8EDB-66B42B252C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6653" y="977896"/>
            <a:ext cx="3571806" cy="223118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05D497F-F9D1-4F32-B0A1-AEB6E8C56B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477" t="9922" r="733" b="-9922"/>
          <a:stretch/>
        </p:blipFill>
        <p:spPr>
          <a:xfrm>
            <a:off x="10498147" y="4238855"/>
            <a:ext cx="1246779" cy="184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06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13/03/2025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15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Résultat </a:t>
            </a:r>
            <a:r>
              <a:rPr lang="fr-FR" dirty="0" err="1">
                <a:solidFill>
                  <a:schemeClr val="bg1"/>
                </a:solidFill>
              </a:rPr>
              <a:t>Segformer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B854B21B-8BCB-4E75-81BB-A69A7B38F2D1}"/>
              </a:ext>
            </a:extLst>
          </p:cNvPr>
          <p:cNvSpPr txBox="1"/>
          <p:nvPr/>
        </p:nvSpPr>
        <p:spPr>
          <a:xfrm>
            <a:off x="1493816" y="3443704"/>
            <a:ext cx="3144373" cy="383619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LR 5</a:t>
            </a:r>
            <a:r>
              <a:rPr lang="fr-FR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-7 :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MeanIoU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0,667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D9ED74C-051C-42BD-9F3C-87B66B1AC9ED}"/>
              </a:ext>
            </a:extLst>
          </p:cNvPr>
          <p:cNvSpPr txBox="1"/>
          <p:nvPr/>
        </p:nvSpPr>
        <p:spPr>
          <a:xfrm>
            <a:off x="6483933" y="3336469"/>
            <a:ext cx="3144373" cy="383619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LR 5</a:t>
            </a:r>
            <a:r>
              <a:rPr lang="fr-FR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-6 :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MeanIoU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0,742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E13298E-F33A-4221-B71D-34FFE4938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720" y="963444"/>
            <a:ext cx="3770586" cy="234283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E78435C-3834-43C9-956D-16752D0EC6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39" r="59939"/>
          <a:stretch/>
        </p:blipFill>
        <p:spPr>
          <a:xfrm>
            <a:off x="7076861" y="4117987"/>
            <a:ext cx="3067478" cy="171473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8A07574-AFEA-4B37-B98B-14C2558FC7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477" t="9922" r="733" b="-9922"/>
          <a:stretch/>
        </p:blipFill>
        <p:spPr>
          <a:xfrm>
            <a:off x="10498147" y="4238855"/>
            <a:ext cx="1246779" cy="184004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67B1219-AA35-417C-B284-7A2E79A071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538" r="19912"/>
          <a:stretch/>
        </p:blipFill>
        <p:spPr>
          <a:xfrm>
            <a:off x="3874373" y="4081410"/>
            <a:ext cx="3201731" cy="184004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14F2145-C383-41FF-90A3-EE368AA4EE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127" y="4141929"/>
            <a:ext cx="3129068" cy="171900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9C9EE73-70F4-4EFF-9233-FD070C3D54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606" y="983019"/>
            <a:ext cx="3644795" cy="230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99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13/03/2025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16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Comparaison sur le </a:t>
            </a:r>
            <a:r>
              <a:rPr lang="fr-FR" dirty="0" err="1">
                <a:solidFill>
                  <a:schemeClr val="bg1"/>
                </a:solidFill>
              </a:rPr>
              <a:t>dataset</a:t>
            </a:r>
            <a:r>
              <a:rPr lang="fr-FR" dirty="0">
                <a:solidFill>
                  <a:schemeClr val="bg1"/>
                </a:solidFill>
              </a:rPr>
              <a:t> d’évaluation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D9ED74C-051C-42BD-9F3C-87B66B1AC9ED}"/>
              </a:ext>
            </a:extLst>
          </p:cNvPr>
          <p:cNvSpPr txBox="1"/>
          <p:nvPr/>
        </p:nvSpPr>
        <p:spPr>
          <a:xfrm>
            <a:off x="7335580" y="3683203"/>
            <a:ext cx="4426114" cy="1246763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Segformer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B3 LR 5</a:t>
            </a:r>
            <a:r>
              <a:rPr lang="fr-FR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-6 :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MeanIoU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0,742</a:t>
            </a:r>
          </a:p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Unet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« 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 » et « humain » très mal prédits 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8E3855D-2F51-49AE-AD7E-9926680955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20847" y="1521068"/>
            <a:ext cx="5733415" cy="470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33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13/03/2025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17</a:t>
            </a:fld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140A2C3-85E5-4CCD-854C-76F1540699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 </a:t>
            </a:r>
            <a:r>
              <a:rPr lang="fr-FR" dirty="0" err="1">
                <a:solidFill>
                  <a:schemeClr val="bg1"/>
                </a:solidFill>
              </a:rPr>
              <a:t>Versionning</a:t>
            </a:r>
            <a:r>
              <a:rPr lang="fr-FR" dirty="0">
                <a:solidFill>
                  <a:schemeClr val="bg1"/>
                </a:solidFill>
              </a:rPr>
              <a:t> et </a:t>
            </a:r>
            <a:r>
              <a:rPr lang="fr-FR" dirty="0" err="1">
                <a:solidFill>
                  <a:schemeClr val="bg1"/>
                </a:solidFill>
              </a:rPr>
              <a:t>deploiement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AA8A7D-FB09-4BCC-8FA2-89905EED3366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C8D9CD0-5416-4526-88FB-3954703E18F5}"/>
              </a:ext>
            </a:extLst>
          </p:cNvPr>
          <p:cNvGrpSpPr/>
          <p:nvPr/>
        </p:nvGrpSpPr>
        <p:grpSpPr>
          <a:xfrm>
            <a:off x="744071" y="2957653"/>
            <a:ext cx="10363200" cy="1212748"/>
            <a:chOff x="1281953" y="2625959"/>
            <a:chExt cx="10363200" cy="1212748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F126F6B4-34F5-46DB-86D0-29C87C21CE5D}"/>
                </a:ext>
              </a:extLst>
            </p:cNvPr>
            <p:cNvSpPr/>
            <p:nvPr/>
          </p:nvSpPr>
          <p:spPr>
            <a:xfrm>
              <a:off x="1281953" y="2635624"/>
              <a:ext cx="1927411" cy="1183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Développement local</a:t>
              </a: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6FDEB8AC-B27F-4B2B-9657-D06921934E99}"/>
                </a:ext>
              </a:extLst>
            </p:cNvPr>
            <p:cNvSpPr/>
            <p:nvPr/>
          </p:nvSpPr>
          <p:spPr>
            <a:xfrm>
              <a:off x="5634319" y="2625959"/>
              <a:ext cx="1577788" cy="1183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Github</a:t>
              </a:r>
              <a:r>
                <a:rPr lang="fr-FR" dirty="0"/>
                <a:t> repo</a:t>
              </a:r>
            </a:p>
            <a:p>
              <a:pPr algn="ctr"/>
              <a:r>
                <a:rPr lang="fr-FR" dirty="0" err="1"/>
                <a:t>XXX.yml</a:t>
              </a:r>
              <a:endParaRPr lang="fr-FR" dirty="0"/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36A996CA-4F3B-4F00-8A65-8A353D0211B1}"/>
                </a:ext>
              </a:extLst>
            </p:cNvPr>
            <p:cNvCxnSpPr>
              <a:stCxn id="2" idx="3"/>
              <a:endCxn id="14" idx="1"/>
            </p:cNvCxnSpPr>
            <p:nvPr/>
          </p:nvCxnSpPr>
          <p:spPr>
            <a:xfrm flipV="1">
              <a:off x="3209364" y="3217630"/>
              <a:ext cx="2424955" cy="96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E6428BFF-E639-42F2-9096-7F7A91A4A33A}"/>
                </a:ext>
              </a:extLst>
            </p:cNvPr>
            <p:cNvSpPr txBox="1"/>
            <p:nvPr/>
          </p:nvSpPr>
          <p:spPr>
            <a:xfrm>
              <a:off x="3998619" y="287770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Push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B9182800-0D8B-451A-AF2F-4271C609C2FC}"/>
                </a:ext>
              </a:extLst>
            </p:cNvPr>
            <p:cNvCxnSpPr>
              <a:cxnSpLocks/>
            </p:cNvCxnSpPr>
            <p:nvPr/>
          </p:nvCxnSpPr>
          <p:spPr>
            <a:xfrm>
              <a:off x="5941469" y="3003175"/>
              <a:ext cx="3905326" cy="19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E4CA25E8-3DAC-4DA5-903D-18AFCD2F909D}"/>
                </a:ext>
              </a:extLst>
            </p:cNvPr>
            <p:cNvSpPr/>
            <p:nvPr/>
          </p:nvSpPr>
          <p:spPr>
            <a:xfrm>
              <a:off x="9846795" y="2655366"/>
              <a:ext cx="1798358" cy="1183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Déploiement via </a:t>
              </a:r>
              <a:r>
                <a:rPr lang="fr-FR" dirty="0" err="1"/>
                <a:t>Streamlit</a:t>
              </a:r>
              <a:endParaRPr lang="fr-FR" dirty="0"/>
            </a:p>
          </p:txBody>
        </p:sp>
      </p:grp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EB708E2-9F9B-40A5-97FB-942EF731E55E}"/>
              </a:ext>
            </a:extLst>
          </p:cNvPr>
          <p:cNvCxnSpPr>
            <a:cxnSpLocks/>
          </p:cNvCxnSpPr>
          <p:nvPr/>
        </p:nvCxnSpPr>
        <p:spPr>
          <a:xfrm flipH="1">
            <a:off x="6674225" y="3784921"/>
            <a:ext cx="4038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434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40E1FA95-914C-4E5C-9173-85C758CF6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93" y="1504093"/>
            <a:ext cx="3743847" cy="4315427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13/03/2025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18</a:t>
            </a:fld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140A2C3-85E5-4CCD-854C-76F1540699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 Déploiement Azure 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AA8A7D-FB09-4BCC-8FA2-89905EED3366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192D57F9-E095-4C69-96A7-5651A0EAD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318" y="1146918"/>
            <a:ext cx="6272011" cy="4453128"/>
          </a:xfrm>
          <a:prstGeom prst="rect">
            <a:avLst/>
          </a:prstGeom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4292DA3A-29B9-468F-9CA0-1EBE3FD762FE}"/>
              </a:ext>
            </a:extLst>
          </p:cNvPr>
          <p:cNvSpPr/>
          <p:nvPr/>
        </p:nvSpPr>
        <p:spPr>
          <a:xfrm>
            <a:off x="2974108" y="4572122"/>
            <a:ext cx="3620655" cy="379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E7C562F-057B-477D-A126-8BBF031B1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370" y="4144627"/>
            <a:ext cx="1686160" cy="52394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14C2D80-4ACF-463B-B827-01ED29392D12}"/>
              </a:ext>
            </a:extLst>
          </p:cNvPr>
          <p:cNvSpPr txBox="1"/>
          <p:nvPr/>
        </p:nvSpPr>
        <p:spPr>
          <a:xfrm>
            <a:off x="5224237" y="5244197"/>
            <a:ext cx="4114800" cy="1054953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Crash du a la limite gratuite de mémoire</a:t>
            </a:r>
          </a:p>
          <a:p>
            <a:pPr algn="ctr"/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Déploiement azure impossible </a:t>
            </a:r>
          </a:p>
          <a:p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fr-FR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FE58A7B-97C2-41DF-AE65-11E647BBE98D}"/>
              </a:ext>
            </a:extLst>
          </p:cNvPr>
          <p:cNvCxnSpPr>
            <a:cxnSpLocks/>
          </p:cNvCxnSpPr>
          <p:nvPr/>
        </p:nvCxnSpPr>
        <p:spPr>
          <a:xfrm flipH="1">
            <a:off x="7754471" y="3373482"/>
            <a:ext cx="2752164" cy="166935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761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13/03/2025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19</a:t>
            </a:fld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140A2C3-85E5-4CCD-854C-76F1540699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 Déploiement </a:t>
            </a:r>
            <a:r>
              <a:rPr lang="fr-FR" dirty="0" err="1">
                <a:solidFill>
                  <a:schemeClr val="bg1"/>
                </a:solidFill>
              </a:rPr>
              <a:t>Streamlit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AA8A7D-FB09-4BCC-8FA2-89905EED3366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14C2D80-4ACF-463B-B827-01ED29392D12}"/>
              </a:ext>
            </a:extLst>
          </p:cNvPr>
          <p:cNvSpPr txBox="1"/>
          <p:nvPr/>
        </p:nvSpPr>
        <p:spPr>
          <a:xfrm>
            <a:off x="5224237" y="5244197"/>
            <a:ext cx="4114800" cy="1054953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Déploiement fonctionnel sur </a:t>
            </a:r>
            <a:r>
              <a:rPr lang="fr-FR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streamlit</a:t>
            </a:r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sans docker</a:t>
            </a:r>
          </a:p>
          <a:p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fr-FR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9B931DD-863E-4210-8B43-0A5458D91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220" y="2371071"/>
            <a:ext cx="3276535" cy="240048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551D9B6-BD88-4417-80CE-02FF74A8C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164" y="2385638"/>
            <a:ext cx="3616669" cy="2580026"/>
          </a:xfrm>
          <a:prstGeom prst="rect">
            <a:avLst/>
          </a:prstGeom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4292DA3A-29B9-468F-9CA0-1EBE3FD762FE}"/>
              </a:ext>
            </a:extLst>
          </p:cNvPr>
          <p:cNvSpPr/>
          <p:nvPr/>
        </p:nvSpPr>
        <p:spPr>
          <a:xfrm>
            <a:off x="3843999" y="3675651"/>
            <a:ext cx="3620655" cy="379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17A287F-2C7D-4916-9421-87672064D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67" y="2156381"/>
            <a:ext cx="3212543" cy="313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6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8F36A3-98D7-4592-A76C-EE62BF3A0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282" y="1341310"/>
            <a:ext cx="10132968" cy="4193309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endParaRPr lang="fr-FR" b="1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fr-FR" b="1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r>
              <a:rPr lang="fr-FR" b="1" dirty="0">
                <a:solidFill>
                  <a:srgbClr val="0D0D0D"/>
                </a:solidFill>
                <a:latin typeface="Söhne"/>
              </a:rPr>
              <a:t>Problématique : </a:t>
            </a:r>
            <a:r>
              <a:rPr lang="fr-FR" dirty="0">
                <a:solidFill>
                  <a:srgbClr val="0D0D0D"/>
                </a:solidFill>
                <a:latin typeface="Söhne"/>
              </a:rPr>
              <a:t>Le modèle </a:t>
            </a:r>
            <a:r>
              <a:rPr lang="fr-FR" dirty="0" err="1">
                <a:solidFill>
                  <a:srgbClr val="0D0D0D"/>
                </a:solidFill>
                <a:latin typeface="Söhne"/>
              </a:rPr>
              <a:t>Unet</a:t>
            </a:r>
            <a:r>
              <a:rPr lang="fr-FR" dirty="0">
                <a:solidFill>
                  <a:srgbClr val="0D0D0D"/>
                </a:solidFill>
                <a:latin typeface="Söhne"/>
              </a:rPr>
              <a:t> peut il être amélioré ?</a:t>
            </a:r>
          </a:p>
          <a:p>
            <a:pPr algn="l">
              <a:buFont typeface="+mj-lt"/>
              <a:buAutoNum type="arabicPeriod"/>
            </a:pPr>
            <a:endParaRPr lang="fr-FR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r>
              <a:rPr lang="fr-FR" b="1" dirty="0">
                <a:solidFill>
                  <a:srgbClr val="0D0D0D"/>
                </a:solidFill>
                <a:latin typeface="Söhne"/>
              </a:rPr>
              <a:t>Solution envisagée </a:t>
            </a:r>
            <a:r>
              <a:rPr lang="fr-FR" dirty="0">
                <a:solidFill>
                  <a:srgbClr val="0D0D0D"/>
                </a:solidFill>
                <a:latin typeface="Söhne"/>
              </a:rPr>
              <a:t>: Réalisez un veille technologique et une preuve de concept pour améliorer un modèle</a:t>
            </a:r>
          </a:p>
          <a:p>
            <a:pPr algn="l">
              <a:buFont typeface="+mj-lt"/>
              <a:buAutoNum type="arabicPeriod"/>
            </a:pPr>
            <a:endParaRPr lang="fr-FR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fr-FR" b="1" i="0" dirty="0">
                <a:solidFill>
                  <a:srgbClr val="0D0D0D"/>
                </a:solidFill>
                <a:effectLst/>
                <a:latin typeface="Söhne"/>
              </a:rPr>
              <a:t>Organisation projet :</a:t>
            </a:r>
          </a:p>
          <a:p>
            <a:pPr>
              <a:buFont typeface="+mj-lt"/>
              <a:buAutoNum type="arabicPeriod"/>
            </a:pPr>
            <a:r>
              <a:rPr lang="fr-FR" dirty="0"/>
              <a:t>Mise en place d’une démarche de test</a:t>
            </a:r>
          </a:p>
          <a:p>
            <a:pPr>
              <a:buFont typeface="+mj-lt"/>
              <a:buAutoNum type="arabicPeriod"/>
            </a:pPr>
            <a:r>
              <a:rPr lang="fr-FR" dirty="0"/>
              <a:t>Choix d’un second modèle avec une nouvelle architecture pour améliorer les résultats de la prédiction sur une tache de segmentation</a:t>
            </a:r>
          </a:p>
          <a:p>
            <a:pPr algn="l">
              <a:buFont typeface="+mj-lt"/>
              <a:buAutoNum type="arabicPeriod"/>
            </a:pPr>
            <a:endParaRPr lang="fr-FR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13/03/2025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2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380E0A2-320F-4B97-AA85-4CA457FF930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Contexte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6B9F26D-0E5E-4E95-90A0-4D52B1CC969A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252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13/03/2025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20</a:t>
            </a:fld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140A2C3-85E5-4CCD-854C-76F1540699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 Déploiement </a:t>
            </a:r>
            <a:r>
              <a:rPr lang="fr-FR" dirty="0" err="1">
                <a:solidFill>
                  <a:schemeClr val="bg1"/>
                </a:solidFill>
              </a:rPr>
              <a:t>Streamlit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AA8A7D-FB09-4BCC-8FA2-89905EED3366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14C2D80-4ACF-463B-B827-01ED29392D12}"/>
              </a:ext>
            </a:extLst>
          </p:cNvPr>
          <p:cNvSpPr txBox="1"/>
          <p:nvPr/>
        </p:nvSpPr>
        <p:spPr>
          <a:xfrm>
            <a:off x="3581400" y="4968074"/>
            <a:ext cx="4114800" cy="1054953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Déploiement lourd pour le compte gratuit LFS </a:t>
            </a:r>
            <a:r>
              <a:rPr lang="fr-FR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storage</a:t>
            </a:r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git</a:t>
            </a:r>
          </a:p>
          <a:p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fr-FR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29F377F-D43A-449B-9FE1-88EB47B4A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1085585"/>
            <a:ext cx="11283174" cy="354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92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13/03/2025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21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140A2C3-85E5-4CCD-854C-76F1540699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Dashboard – Exploration données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AA8A7D-FB09-4BCC-8FA2-89905EED3366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90C68D77-454C-4519-B8FF-EE4EED83B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662" y="1043537"/>
            <a:ext cx="5656632" cy="500860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001236C-2A6A-4311-9767-E847148AEB79}"/>
              </a:ext>
            </a:extLst>
          </p:cNvPr>
          <p:cNvSpPr txBox="1"/>
          <p:nvPr/>
        </p:nvSpPr>
        <p:spPr>
          <a:xfrm>
            <a:off x="6256629" y="3547838"/>
            <a:ext cx="4707942" cy="671334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Visualisation des masques interactifs</a:t>
            </a:r>
          </a:p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Visualisation des images de la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584645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13/03/2025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22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140A2C3-85E5-4CCD-854C-76F1540699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Dashboard – Analyse comparative des résultats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AA8A7D-FB09-4BCC-8FA2-89905EED3366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8EEF356A-EB3B-40E0-B21D-2CDEB7641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8" y="1251278"/>
            <a:ext cx="9986683" cy="437337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61EC14B-3E1B-45C2-9D33-C1EB1665F67C}"/>
              </a:ext>
            </a:extLst>
          </p:cNvPr>
          <p:cNvSpPr txBox="1"/>
          <p:nvPr/>
        </p:nvSpPr>
        <p:spPr>
          <a:xfrm>
            <a:off x="2590800" y="5589078"/>
            <a:ext cx="6384342" cy="671334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Visualisation des masques prédits par les deux modèles</a:t>
            </a:r>
          </a:p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Comparaison des résultats sur l’image sélectionnée</a:t>
            </a:r>
          </a:p>
        </p:txBody>
      </p:sp>
    </p:spTree>
    <p:extLst>
      <p:ext uri="{BB962C8B-B14F-4D97-AF65-F5344CB8AC3E}">
        <p14:creationId xmlns:p14="http://schemas.microsoft.com/office/powerpoint/2010/main" val="908352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13/03/2025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23</a:t>
            </a:fld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140A2C3-85E5-4CCD-854C-76F1540699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 Conclusion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AA8A7D-FB09-4BCC-8FA2-89905EED3366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567F9429-35CA-4E6F-9905-DB4E4F9863A1}"/>
              </a:ext>
            </a:extLst>
          </p:cNvPr>
          <p:cNvSpPr txBox="1"/>
          <p:nvPr/>
        </p:nvSpPr>
        <p:spPr>
          <a:xfrm>
            <a:off x="412377" y="1187716"/>
            <a:ext cx="55496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Bilan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modèle de segmentation fonctionne correctement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</a:t>
            </a:r>
            <a:r>
              <a:rPr lang="fr-FR" sz="2400" dirty="0" err="1"/>
              <a:t>dashboard</a:t>
            </a:r>
            <a:r>
              <a:rPr lang="fr-FR" sz="2400" dirty="0"/>
              <a:t> est en ligne sur </a:t>
            </a:r>
            <a:r>
              <a:rPr lang="fr-FR" sz="2400" dirty="0" err="1"/>
              <a:t>Streamlit</a:t>
            </a:r>
            <a:r>
              <a:rPr lang="fr-FR" sz="2400" dirty="0"/>
              <a:t> et permet de prédire sur une base de données limité d’image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r>
              <a:rPr lang="fr-FR" sz="2400" b="1" u="sng" dirty="0"/>
              <a:t>Axe d’amélioration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La preuve de concept pourrait être réalisée sur différent </a:t>
            </a:r>
            <a:r>
              <a:rPr lang="fr-FR" sz="2400" dirty="0" err="1"/>
              <a:t>dataset</a:t>
            </a:r>
            <a:r>
              <a:rPr lang="fr-FR" sz="2400" dirty="0"/>
              <a:t> comme un </a:t>
            </a:r>
            <a:r>
              <a:rPr lang="fr-FR" sz="2400" dirty="0" err="1"/>
              <a:t>dataset</a:t>
            </a:r>
            <a:r>
              <a:rPr lang="fr-FR" sz="2400" dirty="0"/>
              <a:t> médical type </a:t>
            </a:r>
            <a:r>
              <a:rPr lang="fr-FR" sz="2400" dirty="0" err="1"/>
              <a:t>Chest</a:t>
            </a:r>
            <a:r>
              <a:rPr lang="fr-FR" sz="2400" dirty="0"/>
              <a:t>-X-Ray (</a:t>
            </a:r>
            <a:r>
              <a:rPr lang="fr-FR" sz="2400" dirty="0" err="1"/>
              <a:t>segmention</a:t>
            </a:r>
            <a:r>
              <a:rPr lang="fr-FR" sz="2400" dirty="0"/>
              <a:t> pulmonaire binaire)</a:t>
            </a:r>
          </a:p>
          <a:p>
            <a:endParaRPr lang="fr-FR" sz="240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4BCBD7D-3E17-4DC1-9923-F9E37A692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928" y="2941578"/>
            <a:ext cx="5690402" cy="194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3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13/03/2025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3</a:t>
            </a:fld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140A2C3-85E5-4CCD-854C-76F1540699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Exploration des données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AA8A7D-FB09-4BCC-8FA2-89905EED3366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3B13D4F-4259-4C7A-B193-08CC0F719B28}"/>
              </a:ext>
            </a:extLst>
          </p:cNvPr>
          <p:cNvSpPr txBox="1"/>
          <p:nvPr/>
        </p:nvSpPr>
        <p:spPr>
          <a:xfrm>
            <a:off x="6364941" y="2670953"/>
            <a:ext cx="5307108" cy="1822192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Base de données entrainement </a:t>
            </a:r>
          </a:p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3000 images/masques</a:t>
            </a:r>
          </a:p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Les pixels du masque sont annotés en 32 catégories</a:t>
            </a:r>
          </a:p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97411D9-06DF-4897-90ED-EFEA02081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80" y="1419572"/>
            <a:ext cx="4067743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8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13/03/2025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4</a:t>
            </a:fld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140A2C3-85E5-4CCD-854C-76F1540699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Exploration des données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AA8A7D-FB09-4BCC-8FA2-89905EED3366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3B13D4F-4259-4C7A-B193-08CC0F719B28}"/>
              </a:ext>
            </a:extLst>
          </p:cNvPr>
          <p:cNvSpPr txBox="1"/>
          <p:nvPr/>
        </p:nvSpPr>
        <p:spPr>
          <a:xfrm>
            <a:off x="8805163" y="2103113"/>
            <a:ext cx="2851609" cy="3800475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Visualisation en couleurs des masques =&gt; meilleures interprétations de la qualité des datas</a:t>
            </a:r>
          </a:p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Vérification des masques manquants =&gt; ok</a:t>
            </a:r>
          </a:p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Modification des 32 catégories en 8 groupes</a:t>
            </a:r>
          </a:p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45789E1-5B1E-4948-B468-73309739A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01" y="1294726"/>
            <a:ext cx="3831699" cy="201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709D34D-3C3F-405F-AD77-FA2E2D183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073" y="1294726"/>
            <a:ext cx="4067744" cy="213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7962C76-C8A2-47DE-8219-6655C3B1E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032" y="3552648"/>
            <a:ext cx="3543298" cy="285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7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13/03/2025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5</a:t>
            </a:fld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140A2C3-85E5-4CCD-854C-76F1540699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Gestion des données d’entrainement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AA8A7D-FB09-4BCC-8FA2-89905EED3366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">
            <a:extLst>
              <a:ext uri="{FF2B5EF4-FFF2-40B4-BE49-F238E27FC236}">
                <a16:creationId xmlns:a16="http://schemas.microsoft.com/office/drawing/2014/main" id="{2BEB2869-3657-460B-8EB7-9406F6AF1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43" y="1345055"/>
            <a:ext cx="3831699" cy="201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A3C00410-4977-4903-81A6-62E9F2F9B6D6}"/>
              </a:ext>
            </a:extLst>
          </p:cNvPr>
          <p:cNvSpPr/>
          <p:nvPr/>
        </p:nvSpPr>
        <p:spPr>
          <a:xfrm>
            <a:off x="4948518" y="2194102"/>
            <a:ext cx="1416424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A12BD9-B054-4E5B-A2EB-5042A322C25B}"/>
              </a:ext>
            </a:extLst>
          </p:cNvPr>
          <p:cNvSpPr txBox="1"/>
          <p:nvPr/>
        </p:nvSpPr>
        <p:spPr>
          <a:xfrm>
            <a:off x="6548718" y="1611723"/>
            <a:ext cx="4616824" cy="1534478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1000 x 2000 pixels x 3 channels x 3000 images </a:t>
            </a:r>
          </a:p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18</a:t>
            </a:r>
            <a:r>
              <a:rPr lang="fr-FR" baseline="3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 chiffres a traiter simultanément</a:t>
            </a:r>
          </a:p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25C2A91-0415-4B89-9F1F-211FD38A9EA9}"/>
              </a:ext>
            </a:extLst>
          </p:cNvPr>
          <p:cNvSpPr txBox="1"/>
          <p:nvPr/>
        </p:nvSpPr>
        <p:spPr>
          <a:xfrm>
            <a:off x="3267636" y="4584959"/>
            <a:ext cx="4616824" cy="1534478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Nécessité de fonctionner par batch pour faciliter le transfert de données</a:t>
            </a:r>
          </a:p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Graphique 8" descr="Coche avec un remplissage uni">
            <a:extLst>
              <a:ext uri="{FF2B5EF4-FFF2-40B4-BE49-F238E27FC236}">
                <a16:creationId xmlns:a16="http://schemas.microsoft.com/office/drawing/2014/main" id="{0101D042-E864-45DB-99B3-C22EEF00C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2107" y="5357867"/>
            <a:ext cx="914400" cy="914400"/>
          </a:xfrm>
          <a:prstGeom prst="rect">
            <a:avLst/>
          </a:prstGeom>
        </p:spPr>
      </p:pic>
      <p:pic>
        <p:nvPicPr>
          <p:cNvPr id="20" name="Graphique 19" descr="Éléphant avec un remplissage uni">
            <a:extLst>
              <a:ext uri="{FF2B5EF4-FFF2-40B4-BE49-F238E27FC236}">
                <a16:creationId xmlns:a16="http://schemas.microsoft.com/office/drawing/2014/main" id="{013037BA-721B-41D9-A5FA-BABB422AB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4906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6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13/03/2025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6</a:t>
            </a:fld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140A2C3-85E5-4CCD-854C-76F1540699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Data augmentation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AA8A7D-FB09-4BCC-8FA2-89905EED3366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F25C2A91-0415-4B89-9F1F-211FD38A9EA9}"/>
              </a:ext>
            </a:extLst>
          </p:cNvPr>
          <p:cNvSpPr txBox="1"/>
          <p:nvPr/>
        </p:nvSpPr>
        <p:spPr>
          <a:xfrm>
            <a:off x="7010462" y="1407224"/>
            <a:ext cx="4536820" cy="2397621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 </a:t>
            </a:r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dataset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permet </a:t>
            </a:r>
          </a:p>
          <a:p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Mise en paquet de données (batch)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Augmentation de données (données d’entrainement uniquement) =&gt; non retenu car n’améliore pas le résultat</a:t>
            </a:r>
          </a:p>
          <a:p>
            <a:pPr algn="ctr"/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D6AB2FA-6F8A-48E3-860A-70468C953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684" y="1511569"/>
            <a:ext cx="3124200" cy="1549604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449ADEA8-B92A-4AE2-B53E-F9A0A14BE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179" y="4017646"/>
            <a:ext cx="3124200" cy="1555926"/>
          </a:xfrm>
          <a:prstGeom prst="rect">
            <a:avLst/>
          </a:prstGeom>
        </p:spPr>
      </p:pic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9AFE338A-CAC5-4AC3-987D-8FE2ED3E43A1}"/>
              </a:ext>
            </a:extLst>
          </p:cNvPr>
          <p:cNvSpPr/>
          <p:nvPr/>
        </p:nvSpPr>
        <p:spPr>
          <a:xfrm rot="3609955">
            <a:off x="4584582" y="3504076"/>
            <a:ext cx="1232648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C224A4C8-A5A8-4C03-B9E5-BFC8D9558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36329" y="4017646"/>
            <a:ext cx="2980492" cy="1549604"/>
          </a:xfrm>
          <a:prstGeom prst="rect">
            <a:avLst/>
          </a:prstGeom>
        </p:spPr>
      </p:pic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2F7DAC1A-CC54-4DA6-A551-32D1207D7186}"/>
              </a:ext>
            </a:extLst>
          </p:cNvPr>
          <p:cNvSpPr/>
          <p:nvPr/>
        </p:nvSpPr>
        <p:spPr>
          <a:xfrm rot="7195747">
            <a:off x="2762523" y="3482506"/>
            <a:ext cx="1232648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1600B66-65F9-4AA6-A82C-1C00AC5AD89A}"/>
              </a:ext>
            </a:extLst>
          </p:cNvPr>
          <p:cNvSpPr txBox="1"/>
          <p:nvPr/>
        </p:nvSpPr>
        <p:spPr>
          <a:xfrm>
            <a:off x="1747257" y="5567250"/>
            <a:ext cx="155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Horizontal flip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9A4CBBE-766F-4716-93E2-FFA53C411089}"/>
              </a:ext>
            </a:extLst>
          </p:cNvPr>
          <p:cNvSpPr txBox="1"/>
          <p:nvPr/>
        </p:nvSpPr>
        <p:spPr>
          <a:xfrm>
            <a:off x="5665889" y="5586748"/>
            <a:ext cx="155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Blurred</a:t>
            </a:r>
            <a:r>
              <a:rPr lang="fr-FR" dirty="0"/>
              <a:t> image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B0DB3C3-0168-426A-A4EE-AB95CE781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1608" y="3889845"/>
            <a:ext cx="1505160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6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13/03/2025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7</a:t>
            </a:fld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140A2C3-85E5-4CCD-854C-76F15406997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Modèles évalués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AA8A7D-FB09-4BCC-8FA2-89905EED3366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951C44AC-4FBB-489E-9E3D-127E7615A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5310978"/>
              </p:ext>
            </p:extLst>
          </p:nvPr>
        </p:nvGraphicFramePr>
        <p:xfrm>
          <a:off x="838200" y="1717277"/>
          <a:ext cx="7591278" cy="5140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Image 17">
            <a:extLst>
              <a:ext uri="{FF2B5EF4-FFF2-40B4-BE49-F238E27FC236}">
                <a16:creationId xmlns:a16="http://schemas.microsoft.com/office/drawing/2014/main" id="{E1F8E9AC-23E4-4EDA-ADFF-448C791257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4221" y="2142564"/>
            <a:ext cx="3762108" cy="335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8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13/03/2025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8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Focus sur le Modèle UNET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2E7DDF8-C492-404C-85F5-A878C0897737}"/>
              </a:ext>
            </a:extLst>
          </p:cNvPr>
          <p:cNvSpPr txBox="1"/>
          <p:nvPr/>
        </p:nvSpPr>
        <p:spPr>
          <a:xfrm>
            <a:off x="7443950" y="2144909"/>
            <a:ext cx="4114800" cy="2781240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Formé par un encodeur qui capte le contexte puis un décodeur qui restitue la segmentation</a:t>
            </a:r>
          </a:p>
          <a:p>
            <a:endParaRPr lang="fr-FR" sz="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Possède des skips connections</a:t>
            </a:r>
          </a:p>
          <a:p>
            <a:endParaRPr lang="fr-FR" sz="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Inventé pour la segmentation dans l’imagerie médicale</a:t>
            </a:r>
          </a:p>
          <a:p>
            <a:endParaRPr lang="fr-FR" sz="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Prédiction a l’échelle de haute résolution</a:t>
            </a:r>
          </a:p>
          <a:p>
            <a:endParaRPr lang="fr-FR" sz="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923DF95-98E8-4E46-BE56-4510E29318F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24"/>
          <a:stretch/>
        </p:blipFill>
        <p:spPr bwMode="auto">
          <a:xfrm>
            <a:off x="133110" y="1611723"/>
            <a:ext cx="6896580" cy="44313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2119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3C084F-07E3-4208-9033-D202E06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A33F-7586-429E-8503-88F989726294}" type="datetime1">
              <a:rPr lang="fr-FR" smtClean="0"/>
              <a:t>13/03/2025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7303D9-74BB-4DAE-8613-217CC5B2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Parcours AI engineer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ADE2-A00B-4895-98D3-D5ADFBD0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A2EE-4055-4090-BDC1-47786C261BE0}" type="slidenum">
              <a:rPr lang="fr-FR" smtClean="0"/>
              <a:t>9</a:t>
            </a:fld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2C0463-970F-431A-A702-49A08924EC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33254"/>
          </a:xfrm>
          <a:prstGeom prst="rect">
            <a:avLst/>
          </a:prstGeom>
          <a:solidFill>
            <a:schemeClr val="accent2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		Focus sur le Modèle </a:t>
            </a:r>
            <a:r>
              <a:rPr lang="fr-FR" dirty="0" err="1">
                <a:solidFill>
                  <a:schemeClr val="bg1"/>
                </a:solidFill>
              </a:rPr>
              <a:t>Segformer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521FEF-AD72-4647-BC65-EAED24ACEB80}"/>
              </a:ext>
            </a:extLst>
          </p:cNvPr>
          <p:cNvCxnSpPr/>
          <p:nvPr/>
        </p:nvCxnSpPr>
        <p:spPr>
          <a:xfrm>
            <a:off x="-11151" y="80586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2E7DDF8-C492-404C-85F5-A878C0897737}"/>
              </a:ext>
            </a:extLst>
          </p:cNvPr>
          <p:cNvSpPr txBox="1"/>
          <p:nvPr/>
        </p:nvSpPr>
        <p:spPr>
          <a:xfrm>
            <a:off x="7669125" y="1730150"/>
            <a:ext cx="4114800" cy="3021003"/>
          </a:xfrm>
          <a:prstGeom prst="roundRect">
            <a:avLst>
              <a:gd name="adj" fmla="val 7104"/>
            </a:avLst>
          </a:prstGeom>
          <a:solidFill>
            <a:schemeClr val="bg1"/>
          </a:solidFill>
          <a:ln w="57150" cap="sq">
            <a:solidFill>
              <a:schemeClr val="bg2">
                <a:lumMod val="75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5149"/>
                      <a:gd name="connsiteY0" fmla="*/ 221342 h 1328023"/>
                      <a:gd name="connsiteX1" fmla="*/ 221342 w 4575149"/>
                      <a:gd name="connsiteY1" fmla="*/ 0 h 1328023"/>
                      <a:gd name="connsiteX2" fmla="*/ 811694 w 4575149"/>
                      <a:gd name="connsiteY2" fmla="*/ 0 h 1328023"/>
                      <a:gd name="connsiteX3" fmla="*/ 1319397 w 4575149"/>
                      <a:gd name="connsiteY3" fmla="*/ 0 h 1328023"/>
                      <a:gd name="connsiteX4" fmla="*/ 1951074 w 4575149"/>
                      <a:gd name="connsiteY4" fmla="*/ 0 h 1328023"/>
                      <a:gd name="connsiteX5" fmla="*/ 2458777 w 4575149"/>
                      <a:gd name="connsiteY5" fmla="*/ 0 h 1328023"/>
                      <a:gd name="connsiteX6" fmla="*/ 3090453 w 4575149"/>
                      <a:gd name="connsiteY6" fmla="*/ 0 h 1328023"/>
                      <a:gd name="connsiteX7" fmla="*/ 3556832 w 4575149"/>
                      <a:gd name="connsiteY7" fmla="*/ 0 h 1328023"/>
                      <a:gd name="connsiteX8" fmla="*/ 4353807 w 4575149"/>
                      <a:gd name="connsiteY8" fmla="*/ 0 h 1328023"/>
                      <a:gd name="connsiteX9" fmla="*/ 4575149 w 4575149"/>
                      <a:gd name="connsiteY9" fmla="*/ 221342 h 1328023"/>
                      <a:gd name="connsiteX10" fmla="*/ 4575149 w 4575149"/>
                      <a:gd name="connsiteY10" fmla="*/ 664012 h 1328023"/>
                      <a:gd name="connsiteX11" fmla="*/ 4575149 w 4575149"/>
                      <a:gd name="connsiteY11" fmla="*/ 1106681 h 1328023"/>
                      <a:gd name="connsiteX12" fmla="*/ 4353807 w 4575149"/>
                      <a:gd name="connsiteY12" fmla="*/ 1328023 h 1328023"/>
                      <a:gd name="connsiteX13" fmla="*/ 3846104 w 4575149"/>
                      <a:gd name="connsiteY13" fmla="*/ 1328023 h 1328023"/>
                      <a:gd name="connsiteX14" fmla="*/ 3297077 w 4575149"/>
                      <a:gd name="connsiteY14" fmla="*/ 1328023 h 1328023"/>
                      <a:gd name="connsiteX15" fmla="*/ 2706725 w 4575149"/>
                      <a:gd name="connsiteY15" fmla="*/ 1328023 h 1328023"/>
                      <a:gd name="connsiteX16" fmla="*/ 2199022 w 4575149"/>
                      <a:gd name="connsiteY16" fmla="*/ 1328023 h 1328023"/>
                      <a:gd name="connsiteX17" fmla="*/ 1526020 w 4575149"/>
                      <a:gd name="connsiteY17" fmla="*/ 1328023 h 1328023"/>
                      <a:gd name="connsiteX18" fmla="*/ 935668 w 4575149"/>
                      <a:gd name="connsiteY18" fmla="*/ 1328023 h 1328023"/>
                      <a:gd name="connsiteX19" fmla="*/ 221342 w 4575149"/>
                      <a:gd name="connsiteY19" fmla="*/ 1328023 h 1328023"/>
                      <a:gd name="connsiteX20" fmla="*/ 0 w 4575149"/>
                      <a:gd name="connsiteY20" fmla="*/ 1106681 h 1328023"/>
                      <a:gd name="connsiteX21" fmla="*/ 0 w 4575149"/>
                      <a:gd name="connsiteY21" fmla="*/ 646305 h 1328023"/>
                      <a:gd name="connsiteX22" fmla="*/ 0 w 4575149"/>
                      <a:gd name="connsiteY22" fmla="*/ 221342 h 1328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75149" h="1328023" fill="none" extrusionOk="0">
                        <a:moveTo>
                          <a:pt x="0" y="221342"/>
                        </a:moveTo>
                        <a:cubicBezTo>
                          <a:pt x="-8340" y="98626"/>
                          <a:pt x="118230" y="16471"/>
                          <a:pt x="221342" y="0"/>
                        </a:cubicBezTo>
                        <a:cubicBezTo>
                          <a:pt x="427309" y="-57667"/>
                          <a:pt x="525440" y="36638"/>
                          <a:pt x="811694" y="0"/>
                        </a:cubicBezTo>
                        <a:cubicBezTo>
                          <a:pt x="1097948" y="-36638"/>
                          <a:pt x="1115942" y="54003"/>
                          <a:pt x="1319397" y="0"/>
                        </a:cubicBezTo>
                        <a:cubicBezTo>
                          <a:pt x="1522852" y="-54003"/>
                          <a:pt x="1741068" y="48590"/>
                          <a:pt x="1951074" y="0"/>
                        </a:cubicBezTo>
                        <a:cubicBezTo>
                          <a:pt x="2161080" y="-48590"/>
                          <a:pt x="2328990" y="46682"/>
                          <a:pt x="2458777" y="0"/>
                        </a:cubicBezTo>
                        <a:cubicBezTo>
                          <a:pt x="2588564" y="-46682"/>
                          <a:pt x="2929406" y="6849"/>
                          <a:pt x="3090453" y="0"/>
                        </a:cubicBezTo>
                        <a:cubicBezTo>
                          <a:pt x="3251500" y="-6849"/>
                          <a:pt x="3354810" y="14678"/>
                          <a:pt x="3556832" y="0"/>
                        </a:cubicBezTo>
                        <a:cubicBezTo>
                          <a:pt x="3758854" y="-14678"/>
                          <a:pt x="4139934" y="43690"/>
                          <a:pt x="4353807" y="0"/>
                        </a:cubicBezTo>
                        <a:cubicBezTo>
                          <a:pt x="4482475" y="5957"/>
                          <a:pt x="4592055" y="88990"/>
                          <a:pt x="4575149" y="221342"/>
                        </a:cubicBezTo>
                        <a:cubicBezTo>
                          <a:pt x="4593878" y="442071"/>
                          <a:pt x="4571080" y="512724"/>
                          <a:pt x="4575149" y="664012"/>
                        </a:cubicBezTo>
                        <a:cubicBezTo>
                          <a:pt x="4579218" y="815300"/>
                          <a:pt x="4542840" y="962891"/>
                          <a:pt x="4575149" y="1106681"/>
                        </a:cubicBezTo>
                        <a:cubicBezTo>
                          <a:pt x="4586323" y="1225968"/>
                          <a:pt x="4471440" y="1359961"/>
                          <a:pt x="4353807" y="1328023"/>
                        </a:cubicBezTo>
                        <a:cubicBezTo>
                          <a:pt x="4123589" y="1375477"/>
                          <a:pt x="3987815" y="1316777"/>
                          <a:pt x="3846104" y="1328023"/>
                        </a:cubicBezTo>
                        <a:cubicBezTo>
                          <a:pt x="3704393" y="1339269"/>
                          <a:pt x="3434740" y="1314862"/>
                          <a:pt x="3297077" y="1328023"/>
                        </a:cubicBezTo>
                        <a:cubicBezTo>
                          <a:pt x="3159414" y="1341184"/>
                          <a:pt x="2901569" y="1305955"/>
                          <a:pt x="2706725" y="1328023"/>
                        </a:cubicBezTo>
                        <a:cubicBezTo>
                          <a:pt x="2511881" y="1350091"/>
                          <a:pt x="2314132" y="1276001"/>
                          <a:pt x="2199022" y="1328023"/>
                        </a:cubicBezTo>
                        <a:cubicBezTo>
                          <a:pt x="2083912" y="1380045"/>
                          <a:pt x="1781363" y="1306999"/>
                          <a:pt x="1526020" y="1328023"/>
                        </a:cubicBezTo>
                        <a:cubicBezTo>
                          <a:pt x="1270677" y="1349047"/>
                          <a:pt x="1064837" y="1269878"/>
                          <a:pt x="935668" y="1328023"/>
                        </a:cubicBezTo>
                        <a:cubicBezTo>
                          <a:pt x="806499" y="1386168"/>
                          <a:pt x="396121" y="1251705"/>
                          <a:pt x="221342" y="1328023"/>
                        </a:cubicBezTo>
                        <a:cubicBezTo>
                          <a:pt x="77844" y="1303706"/>
                          <a:pt x="3112" y="1225557"/>
                          <a:pt x="0" y="1106681"/>
                        </a:cubicBezTo>
                        <a:cubicBezTo>
                          <a:pt x="-20720" y="928397"/>
                          <a:pt x="43339" y="799334"/>
                          <a:pt x="0" y="646305"/>
                        </a:cubicBezTo>
                        <a:cubicBezTo>
                          <a:pt x="-43339" y="493276"/>
                          <a:pt x="44338" y="346074"/>
                          <a:pt x="0" y="221342"/>
                        </a:cubicBezTo>
                        <a:close/>
                      </a:path>
                      <a:path w="4575149" h="1328023" stroke="0" extrusionOk="0">
                        <a:moveTo>
                          <a:pt x="0" y="221342"/>
                        </a:moveTo>
                        <a:cubicBezTo>
                          <a:pt x="-5945" y="95431"/>
                          <a:pt x="74680" y="9164"/>
                          <a:pt x="221342" y="0"/>
                        </a:cubicBezTo>
                        <a:cubicBezTo>
                          <a:pt x="503099" y="-63813"/>
                          <a:pt x="657481" y="71524"/>
                          <a:pt x="894343" y="0"/>
                        </a:cubicBezTo>
                        <a:cubicBezTo>
                          <a:pt x="1131205" y="-71524"/>
                          <a:pt x="1303835" y="3812"/>
                          <a:pt x="1443371" y="0"/>
                        </a:cubicBezTo>
                        <a:cubicBezTo>
                          <a:pt x="1582907" y="-3812"/>
                          <a:pt x="1725203" y="28652"/>
                          <a:pt x="1951074" y="0"/>
                        </a:cubicBezTo>
                        <a:cubicBezTo>
                          <a:pt x="2176945" y="-28652"/>
                          <a:pt x="2269067" y="3928"/>
                          <a:pt x="2582751" y="0"/>
                        </a:cubicBezTo>
                        <a:cubicBezTo>
                          <a:pt x="2896435" y="-3928"/>
                          <a:pt x="2872912" y="5128"/>
                          <a:pt x="3131778" y="0"/>
                        </a:cubicBezTo>
                        <a:cubicBezTo>
                          <a:pt x="3390644" y="-5128"/>
                          <a:pt x="3588780" y="16901"/>
                          <a:pt x="3804780" y="0"/>
                        </a:cubicBezTo>
                        <a:cubicBezTo>
                          <a:pt x="4020780" y="-16901"/>
                          <a:pt x="4133268" y="57878"/>
                          <a:pt x="4353807" y="0"/>
                        </a:cubicBezTo>
                        <a:cubicBezTo>
                          <a:pt x="4472542" y="5805"/>
                          <a:pt x="4552543" y="72878"/>
                          <a:pt x="4575149" y="221342"/>
                        </a:cubicBezTo>
                        <a:cubicBezTo>
                          <a:pt x="4598725" y="399812"/>
                          <a:pt x="4525676" y="498440"/>
                          <a:pt x="4575149" y="646305"/>
                        </a:cubicBezTo>
                        <a:cubicBezTo>
                          <a:pt x="4624622" y="794170"/>
                          <a:pt x="4542138" y="915029"/>
                          <a:pt x="4575149" y="1106681"/>
                        </a:cubicBezTo>
                        <a:cubicBezTo>
                          <a:pt x="4592884" y="1211400"/>
                          <a:pt x="4505790" y="1308847"/>
                          <a:pt x="4353807" y="1328023"/>
                        </a:cubicBezTo>
                        <a:cubicBezTo>
                          <a:pt x="4104274" y="1333885"/>
                          <a:pt x="3948091" y="1316794"/>
                          <a:pt x="3763455" y="1328023"/>
                        </a:cubicBezTo>
                        <a:cubicBezTo>
                          <a:pt x="3578819" y="1339252"/>
                          <a:pt x="3423873" y="1290102"/>
                          <a:pt x="3255752" y="1328023"/>
                        </a:cubicBezTo>
                        <a:cubicBezTo>
                          <a:pt x="3087631" y="1365944"/>
                          <a:pt x="2853381" y="1321260"/>
                          <a:pt x="2665400" y="1328023"/>
                        </a:cubicBezTo>
                        <a:cubicBezTo>
                          <a:pt x="2477419" y="1334786"/>
                          <a:pt x="2253952" y="1319036"/>
                          <a:pt x="1992398" y="1328023"/>
                        </a:cubicBezTo>
                        <a:cubicBezTo>
                          <a:pt x="1730844" y="1337010"/>
                          <a:pt x="1631492" y="1291371"/>
                          <a:pt x="1402046" y="1328023"/>
                        </a:cubicBezTo>
                        <a:cubicBezTo>
                          <a:pt x="1172600" y="1364675"/>
                          <a:pt x="1154935" y="1287572"/>
                          <a:pt x="935668" y="1328023"/>
                        </a:cubicBezTo>
                        <a:cubicBezTo>
                          <a:pt x="716401" y="1368474"/>
                          <a:pt x="418741" y="1247386"/>
                          <a:pt x="221342" y="1328023"/>
                        </a:cubicBezTo>
                        <a:cubicBezTo>
                          <a:pt x="128149" y="1310791"/>
                          <a:pt x="-9896" y="1244636"/>
                          <a:pt x="0" y="1106681"/>
                        </a:cubicBezTo>
                        <a:cubicBezTo>
                          <a:pt x="-49005" y="956024"/>
                          <a:pt x="31471" y="861856"/>
                          <a:pt x="0" y="672865"/>
                        </a:cubicBezTo>
                        <a:cubicBezTo>
                          <a:pt x="-31471" y="483874"/>
                          <a:pt x="5345" y="421592"/>
                          <a:pt x="0" y="2213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Formé par un encodeur qui capte le contexte en déconstruisant l’image par « patch » dans différentes échelles</a:t>
            </a:r>
          </a:p>
          <a:p>
            <a:endParaRPr lang="fr-FR" sz="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Les blocs de </a:t>
            </a:r>
            <a:r>
              <a:rPr lang="fr-FR" sz="15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transformers</a:t>
            </a:r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sont directement reliés aux décodeurs qui restituent un masque de segmentation de dimension H/4 W/4</a:t>
            </a:r>
          </a:p>
          <a:p>
            <a:endParaRPr lang="fr-FR" sz="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Également implémenté pour la segmentation dans l’imagerie médicale</a:t>
            </a:r>
          </a:p>
          <a:p>
            <a:endParaRPr lang="fr-FR" sz="15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E1CB0FF-FADC-40F7-B495-30511E790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5" y="1739115"/>
            <a:ext cx="7086419" cy="280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4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12459</TotalTime>
  <Words>842</Words>
  <Application>Microsoft Office PowerPoint</Application>
  <PresentationFormat>Grand écran</PresentationFormat>
  <Paragraphs>227</Paragraphs>
  <Slides>23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Söhne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 : Smart City</dc:title>
  <dc:creator>christophe comas</dc:creator>
  <cp:lastModifiedBy>christophe</cp:lastModifiedBy>
  <cp:revision>326</cp:revision>
  <dcterms:created xsi:type="dcterms:W3CDTF">2024-03-21T10:02:22Z</dcterms:created>
  <dcterms:modified xsi:type="dcterms:W3CDTF">2025-03-13T09:35:13Z</dcterms:modified>
</cp:coreProperties>
</file>