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DA0D-6AD2-844A-9995-EBFB760A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D23C-154C-2645-A809-16972DA85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5A0F-2C54-4E4B-95FC-8CB3878D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2AAC-58DB-C14B-9959-213FFAE8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2EB6-81E9-A443-BD4A-780EDFA5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2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37A9-4B2A-134E-BC09-8B4423F9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ECB6F-47D5-7340-BE7D-8681A9322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F8C5-0D46-9C4F-AA42-49A1AC1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25B4-3C78-314C-987A-83229DBE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64942-3023-A44A-A427-11672198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3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8BEE3-67C6-6545-9BD1-4A53CF71D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5041-4619-CC4D-BF7C-51AF44654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A351-3D6E-1544-8F18-520705E4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4580-17C5-654D-8F2E-BE2E3FFE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AE93-F906-1542-8549-B33DF4B9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FD92-5365-234B-9D03-FC9A60CD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7572-7FF6-854E-9F6D-0E52780E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A6BA-16B9-384F-8665-706D4D76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EEA5-77E2-9C49-90A1-1D196EEB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E5B9-D72E-AC4C-B958-61ABDB3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3A45-2A99-A648-88FE-2098CE79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ECE6-42A1-C747-832D-FCA55665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41F9-C308-DF4C-9F52-276B22F9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48E0-BE7C-6E48-9DBF-2EA885E8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1D07-C4F6-BD4F-AE01-27F9689C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E415-1166-B446-B056-B500E15E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518F-9EAF-A64E-8EB8-578F0F652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DAB70-45C4-9E45-AE99-120258831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139C-B397-D542-93E5-8278A7A8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6FDD2-CF32-B34D-9E83-44E479D8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2C07-DC82-F94C-94FD-C94F6F54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8B15-E0BE-8249-9C7E-14F206B8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DA1FD-5E67-D748-8AAD-6B4CEAAC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165C9-1F72-FC45-8173-DDCF2DECD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86B04-538C-1D49-A0FC-4FBEFE10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90B38-E393-074C-AE99-F212A5F7B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235AF-8CEE-2142-AF76-CD4353D8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E31B-95F6-3245-9FC2-96DDC920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D98D0-DBDC-8141-8745-5A1C391D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0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0629-9F10-EB41-8075-CE82D415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71FE7-F633-3143-96F0-2C0DCCA7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8B929-1C05-C146-9ECD-F60CC344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96E57-F3DF-DC4D-9C0E-1ECD8910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0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298BC-0AA5-AF42-80FE-92F2BC19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6BCAB-DD5B-CA49-A4BD-D8FA3697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8193F-7352-3243-8DB5-FF118922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53CB-CA95-0047-8F60-4526E856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57BA-FAE7-364F-96D4-7BDD7717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957C1-0E97-9E40-B638-060A627D6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FF3A-0108-C94A-80E5-6EBAAC7E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4F8C7-4925-2040-9C02-6D9C3333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25D09-B4FC-7E4B-BC5C-22DE3F70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B7CB-C348-0E48-915E-94CB5696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0F754-6E75-A143-A9B7-CD4ACE364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62EF-3088-604D-A5BE-F78AA1CD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2327-A915-4648-B810-F2C72459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FC0-C241-5443-9F82-57808A24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8EBA-5702-AB4E-9C54-1E260951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4DE36-866D-2C45-86FE-1CB84621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79C3-840C-124A-8743-5E1E9F63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1DF0-0C7B-A142-88F1-7576BD453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3FCA-282E-F948-9AF5-70442BC90892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9F4C5-B8CD-FC4B-97FE-F45C22E86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F0D5-1F03-D349-8432-C1DE93668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0BC6-9087-5648-B136-F25ACAF3B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969AD6-C185-894C-BE31-FD8F5FD9FF0B}"/>
              </a:ext>
            </a:extLst>
          </p:cNvPr>
          <p:cNvSpPr/>
          <p:nvPr/>
        </p:nvSpPr>
        <p:spPr>
          <a:xfrm>
            <a:off x="1259317" y="12744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20916B-ED41-BE4E-83BD-8E0B64012232}"/>
              </a:ext>
            </a:extLst>
          </p:cNvPr>
          <p:cNvSpPr/>
          <p:nvPr/>
        </p:nvSpPr>
        <p:spPr>
          <a:xfrm>
            <a:off x="4069192" y="12744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1B0D83-A364-7545-9785-B3482A0B9468}"/>
              </a:ext>
            </a:extLst>
          </p:cNvPr>
          <p:cNvSpPr/>
          <p:nvPr/>
        </p:nvSpPr>
        <p:spPr>
          <a:xfrm>
            <a:off x="1260220" y="547497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28D848-B418-7E48-87FA-7B6581ADF08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02242" y="1545908"/>
            <a:ext cx="22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E5B93C-37E6-2A45-B65C-86EDFF548CE6}"/>
              </a:ext>
            </a:extLst>
          </p:cNvPr>
          <p:cNvCxnSpPr>
            <a:cxnSpLocks/>
          </p:cNvCxnSpPr>
          <p:nvPr/>
        </p:nvCxnSpPr>
        <p:spPr>
          <a:xfrm>
            <a:off x="1531683" y="181737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6ED2A1-6FF1-C349-989E-E1AE5633AD4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723635" y="1737860"/>
            <a:ext cx="2425067" cy="381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37D9E0-BC47-B243-8685-53E040D46316}"/>
              </a:ext>
            </a:extLst>
          </p:cNvPr>
          <p:cNvSpPr txBox="1"/>
          <p:nvPr/>
        </p:nvSpPr>
        <p:spPr>
          <a:xfrm>
            <a:off x="411818" y="3459046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4 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0B89E-7DB6-BB4F-8875-E204825BFF9A}"/>
              </a:ext>
            </a:extLst>
          </p:cNvPr>
          <p:cNvSpPr txBox="1"/>
          <p:nvPr/>
        </p:nvSpPr>
        <p:spPr>
          <a:xfrm>
            <a:off x="2318188" y="1176575"/>
            <a:ext cx="12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3 mi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FD8AE-E15D-BE4A-8972-F27A93FB7947}"/>
              </a:ext>
            </a:extLst>
          </p:cNvPr>
          <p:cNvSpPr txBox="1"/>
          <p:nvPr/>
        </p:nvSpPr>
        <p:spPr>
          <a:xfrm>
            <a:off x="3046847" y="3459046"/>
            <a:ext cx="9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5 mi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6A33E7-8CEA-7642-97AF-DF1423BF64A2}"/>
              </a:ext>
            </a:extLst>
          </p:cNvPr>
          <p:cNvSpPr/>
          <p:nvPr/>
        </p:nvSpPr>
        <p:spPr>
          <a:xfrm>
            <a:off x="7263151" y="12744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6A06E1-704B-9B4F-82F6-BD9800C7396D}"/>
              </a:ext>
            </a:extLst>
          </p:cNvPr>
          <p:cNvSpPr/>
          <p:nvPr/>
        </p:nvSpPr>
        <p:spPr>
          <a:xfrm>
            <a:off x="10073026" y="1274445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3AA9F-E8EA-9541-B6BF-E7E10F3FD03C}"/>
              </a:ext>
            </a:extLst>
          </p:cNvPr>
          <p:cNvSpPr/>
          <p:nvPr/>
        </p:nvSpPr>
        <p:spPr>
          <a:xfrm>
            <a:off x="7264054" y="5474970"/>
            <a:ext cx="542925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559B50-77A1-E843-A3BB-B19B9778E39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7806076" y="1545908"/>
            <a:ext cx="226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F2E9AE-A87B-9642-9124-5BDE33BE8459}"/>
              </a:ext>
            </a:extLst>
          </p:cNvPr>
          <p:cNvCxnSpPr>
            <a:cxnSpLocks/>
          </p:cNvCxnSpPr>
          <p:nvPr/>
        </p:nvCxnSpPr>
        <p:spPr>
          <a:xfrm>
            <a:off x="7535517" y="181737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4CF778-C34A-AA45-9650-C9C681D782B1}"/>
              </a:ext>
            </a:extLst>
          </p:cNvPr>
          <p:cNvCxnSpPr>
            <a:cxnSpLocks/>
            <a:stCxn id="20" idx="7"/>
            <a:endCxn id="19" idx="3"/>
          </p:cNvCxnSpPr>
          <p:nvPr/>
        </p:nvCxnSpPr>
        <p:spPr>
          <a:xfrm flipV="1">
            <a:off x="7727469" y="1737860"/>
            <a:ext cx="2425067" cy="381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687FB6-86D4-3A4A-BADD-E8AFC6819A50}"/>
              </a:ext>
            </a:extLst>
          </p:cNvPr>
          <p:cNvSpPr txBox="1"/>
          <p:nvPr/>
        </p:nvSpPr>
        <p:spPr>
          <a:xfrm>
            <a:off x="6342898" y="3459046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16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EDE1D0-33B5-FC4A-B004-171560B07C42}"/>
              </a:ext>
            </a:extLst>
          </p:cNvPr>
          <p:cNvSpPr txBox="1"/>
          <p:nvPr/>
        </p:nvSpPr>
        <p:spPr>
          <a:xfrm>
            <a:off x="8322022" y="1176575"/>
            <a:ext cx="12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8 min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7A3ED7-4160-6D41-A274-62B7D87B7893}"/>
              </a:ext>
            </a:extLst>
          </p:cNvPr>
          <p:cNvSpPr txBox="1"/>
          <p:nvPr/>
        </p:nvSpPr>
        <p:spPr>
          <a:xfrm>
            <a:off x="9050680" y="3459046"/>
            <a:ext cx="110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25 mi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445DF-3B15-684D-8B9E-9F1A2BEC208B}"/>
              </a:ext>
            </a:extLst>
          </p:cNvPr>
          <p:cNvSpPr txBox="1"/>
          <p:nvPr/>
        </p:nvSpPr>
        <p:spPr>
          <a:xfrm>
            <a:off x="2372145" y="343828"/>
            <a:ext cx="112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8DB409-4A51-A14F-A12A-E697BEBDE7AE}"/>
              </a:ext>
            </a:extLst>
          </p:cNvPr>
          <p:cNvSpPr txBox="1"/>
          <p:nvPr/>
        </p:nvSpPr>
        <p:spPr>
          <a:xfrm>
            <a:off x="8375979" y="339824"/>
            <a:ext cx="112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3666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775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Kudija, Matthew (Milestone Aviation)</dc:creator>
  <cp:lastModifiedBy>Kudija, Matthew (Milestone Aviation)</cp:lastModifiedBy>
  <cp:revision>1</cp:revision>
  <dcterms:created xsi:type="dcterms:W3CDTF">2018-11-19T18:06:19Z</dcterms:created>
  <dcterms:modified xsi:type="dcterms:W3CDTF">2018-11-19T18:15:22Z</dcterms:modified>
</cp:coreProperties>
</file>