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669"/>
  </p:normalViewPr>
  <p:slideViewPr>
    <p:cSldViewPr snapToGrid="0" snapToObjects="1">
      <p:cViewPr varScale="1">
        <p:scale>
          <a:sx n="114" d="100"/>
          <a:sy n="114" d="100"/>
        </p:scale>
        <p:origin x="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CDA0D-6AD2-844A-9995-EBFB760AA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6D23C-154C-2645-A809-16972DA85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E5A0F-2C54-4E4B-95FC-8CB3878D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3FCA-282E-F948-9AF5-70442BC90892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D2AAC-58DB-C14B-9959-213FFAE8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52EB6-81E9-A443-BD4A-780EDFA5A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0BC6-9087-5648-B136-F25ACAF3B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2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037A9-4B2A-134E-BC09-8B4423F9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ECB6F-47D5-7340-BE7D-8681A9322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8F8C5-0D46-9C4F-AA42-49A1AC15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3FCA-282E-F948-9AF5-70442BC90892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F25B4-3C78-314C-987A-83229DBE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64942-3023-A44A-A427-11672198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0BC6-9087-5648-B136-F25ACAF3B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3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8BEE3-67C6-6545-9BD1-4A53CF71D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F5041-4619-CC4D-BF7C-51AF44654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2A351-3D6E-1544-8F18-520705E4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3FCA-282E-F948-9AF5-70442BC90892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C4580-17C5-654D-8F2E-BE2E3FFE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2AE93-F906-1542-8549-B33DF4B9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0BC6-9087-5648-B136-F25ACAF3B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7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FD92-5365-234B-9D03-FC9A60CD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97572-7FF6-854E-9F6D-0E52780E5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9A6BA-16B9-384F-8665-706D4D76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3FCA-282E-F948-9AF5-70442BC90892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0EEA5-77E2-9C49-90A1-1D196EEB0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BE5B9-D72E-AC4C-B958-61ABDB3F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0BC6-9087-5648-B136-F25ACAF3B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3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73A45-2A99-A648-88FE-2098CE79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5ECE6-42A1-C747-832D-FCA556650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141F9-C308-DF4C-9F52-276B22F9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3FCA-282E-F948-9AF5-70442BC90892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48E0-BE7C-6E48-9DBF-2EA885E8F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A1D07-C4F6-BD4F-AE01-27F9689C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0BC6-9087-5648-B136-F25ACAF3B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CE415-1166-B446-B056-B500E15E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518F-9EAF-A64E-8EB8-578F0F652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DAB70-45C4-9E45-AE99-120258831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2139C-B397-D542-93E5-8278A7A8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3FCA-282E-F948-9AF5-70442BC90892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6FDD2-CF32-B34D-9E83-44E479D8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A2C07-DC82-F94C-94FD-C94F6F542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0BC6-9087-5648-B136-F25ACAF3B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4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8B15-E0BE-8249-9C7E-14F206B8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DA1FD-5E67-D748-8AAD-6B4CEAACD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165C9-1F72-FC45-8173-DDCF2DECD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B86B04-538C-1D49-A0FC-4FBEFE10E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390B38-E393-074C-AE99-F212A5F7B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235AF-8CEE-2142-AF76-CD4353D84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3FCA-282E-F948-9AF5-70442BC90892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7E31B-95F6-3245-9FC2-96DDC9207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D98D0-DBDC-8141-8745-5A1C391D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0BC6-9087-5648-B136-F25ACAF3B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0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0629-9F10-EB41-8075-CE82D415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71FE7-F633-3143-96F0-2C0DCCA7B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3FCA-282E-F948-9AF5-70442BC90892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8B929-1C05-C146-9ECD-F60CC344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96E57-F3DF-DC4D-9C0E-1ECD8910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0BC6-9087-5648-B136-F25ACAF3B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0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4298BC-0AA5-AF42-80FE-92F2BC19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3FCA-282E-F948-9AF5-70442BC90892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26BCAB-DD5B-CA49-A4BD-D8FA3697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8193F-7352-3243-8DB5-FF118922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0BC6-9087-5648-B136-F25ACAF3B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4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53CB-CA95-0047-8F60-4526E8566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357BA-FAE7-364F-96D4-7BDD7717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957C1-0E97-9E40-B638-060A627D6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AFF3A-0108-C94A-80E5-6EBAAC7E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3FCA-282E-F948-9AF5-70442BC90892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4F8C7-4925-2040-9C02-6D9C33330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25D09-B4FC-7E4B-BC5C-22DE3F700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0BC6-9087-5648-B136-F25ACAF3B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1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3B7CB-C348-0E48-915E-94CB56969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D0F754-6E75-A143-A9B7-CD4ACE364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A62EF-3088-604D-A5BE-F78AA1CD9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22327-A915-4648-B810-F2C72459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3FCA-282E-F948-9AF5-70442BC90892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A9FC0-C241-5443-9F82-57808A24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48EBA-5702-AB4E-9C54-1E260951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0BC6-9087-5648-B136-F25ACAF3B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6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34DE36-866D-2C45-86FE-1CB846217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F79C3-840C-124A-8743-5E1E9F637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11DF0-0C7B-A142-88F1-7576BD453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B3FCA-282E-F948-9AF5-70442BC90892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9F4C5-B8CD-FC4B-97FE-F45C22E86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6F0D5-1F03-D349-8432-C1DE93668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B0BC6-9087-5648-B136-F25ACAF3B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1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6969AD6-C185-894C-BE31-FD8F5FD9FF0B}"/>
              </a:ext>
            </a:extLst>
          </p:cNvPr>
          <p:cNvSpPr/>
          <p:nvPr/>
        </p:nvSpPr>
        <p:spPr>
          <a:xfrm>
            <a:off x="1259317" y="1274445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20916B-ED41-BE4E-83BD-8E0B64012232}"/>
              </a:ext>
            </a:extLst>
          </p:cNvPr>
          <p:cNvSpPr/>
          <p:nvPr/>
        </p:nvSpPr>
        <p:spPr>
          <a:xfrm>
            <a:off x="4069192" y="1274445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1B0D83-A364-7545-9785-B3482A0B9468}"/>
              </a:ext>
            </a:extLst>
          </p:cNvPr>
          <p:cNvSpPr/>
          <p:nvPr/>
        </p:nvSpPr>
        <p:spPr>
          <a:xfrm>
            <a:off x="1260220" y="5474970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28D848-B418-7E48-87FA-7B6581ADF08C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802242" y="1545908"/>
            <a:ext cx="2266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E5B93C-37E6-2A45-B65C-86EDFF548CE6}"/>
              </a:ext>
            </a:extLst>
          </p:cNvPr>
          <p:cNvCxnSpPr>
            <a:cxnSpLocks/>
          </p:cNvCxnSpPr>
          <p:nvPr/>
        </p:nvCxnSpPr>
        <p:spPr>
          <a:xfrm>
            <a:off x="1531683" y="181737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6ED2A1-6FF1-C349-989E-E1AE5633AD48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1723635" y="1737860"/>
            <a:ext cx="2425067" cy="3816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37D9E0-BC47-B243-8685-53E040D46316}"/>
              </a:ext>
            </a:extLst>
          </p:cNvPr>
          <p:cNvSpPr txBox="1"/>
          <p:nvPr/>
        </p:nvSpPr>
        <p:spPr>
          <a:xfrm>
            <a:off x="411818" y="3459046"/>
            <a:ext cx="12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63666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-US" dirty="0">
                <a:solidFill>
                  <a:srgbClr val="63666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4 mi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80B89E-7DB6-BB4F-8875-E204825BFF9A}"/>
              </a:ext>
            </a:extLst>
          </p:cNvPr>
          <p:cNvSpPr txBox="1"/>
          <p:nvPr/>
        </p:nvSpPr>
        <p:spPr>
          <a:xfrm>
            <a:off x="2318188" y="1176575"/>
            <a:ext cx="123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63666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-US" dirty="0">
                <a:solidFill>
                  <a:srgbClr val="63666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3 mi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AFD8AE-E15D-BE4A-8972-F27A93FB7947}"/>
              </a:ext>
            </a:extLst>
          </p:cNvPr>
          <p:cNvSpPr txBox="1"/>
          <p:nvPr/>
        </p:nvSpPr>
        <p:spPr>
          <a:xfrm>
            <a:off x="3046847" y="3459046"/>
            <a:ext cx="99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63666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-US" dirty="0">
                <a:solidFill>
                  <a:srgbClr val="63666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5 mi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6A33E7-8CEA-7642-97AF-DF1423BF64A2}"/>
              </a:ext>
            </a:extLst>
          </p:cNvPr>
          <p:cNvSpPr/>
          <p:nvPr/>
        </p:nvSpPr>
        <p:spPr>
          <a:xfrm>
            <a:off x="7263151" y="1274445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D6A06E1-704B-9B4F-82F6-BD9800C7396D}"/>
              </a:ext>
            </a:extLst>
          </p:cNvPr>
          <p:cNvSpPr/>
          <p:nvPr/>
        </p:nvSpPr>
        <p:spPr>
          <a:xfrm>
            <a:off x="10073026" y="1274445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853AA9F-E8EA-9541-B6BF-E7E10F3FD03C}"/>
              </a:ext>
            </a:extLst>
          </p:cNvPr>
          <p:cNvSpPr/>
          <p:nvPr/>
        </p:nvSpPr>
        <p:spPr>
          <a:xfrm>
            <a:off x="7264054" y="5474970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559B50-77A1-E843-A3BB-B19B9778E390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>
            <a:off x="7806076" y="1545908"/>
            <a:ext cx="2266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F2E9AE-A87B-9642-9124-5BDE33BE8459}"/>
              </a:ext>
            </a:extLst>
          </p:cNvPr>
          <p:cNvCxnSpPr>
            <a:cxnSpLocks/>
          </p:cNvCxnSpPr>
          <p:nvPr/>
        </p:nvCxnSpPr>
        <p:spPr>
          <a:xfrm>
            <a:off x="7535517" y="181737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4CF778-C34A-AA45-9650-C9C681D782B1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7727469" y="1737860"/>
            <a:ext cx="2425067" cy="3816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4687FB6-86D4-3A4A-BADD-E8AFC6819A50}"/>
              </a:ext>
            </a:extLst>
          </p:cNvPr>
          <p:cNvSpPr txBox="1"/>
          <p:nvPr/>
        </p:nvSpPr>
        <p:spPr>
          <a:xfrm>
            <a:off x="6342898" y="3459046"/>
            <a:ext cx="12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63666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-US" dirty="0">
                <a:solidFill>
                  <a:srgbClr val="63666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16 min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EDE1D0-33B5-FC4A-B004-171560B07C42}"/>
              </a:ext>
            </a:extLst>
          </p:cNvPr>
          <p:cNvSpPr txBox="1"/>
          <p:nvPr/>
        </p:nvSpPr>
        <p:spPr>
          <a:xfrm>
            <a:off x="8322022" y="1176575"/>
            <a:ext cx="123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63666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-US" dirty="0">
                <a:solidFill>
                  <a:srgbClr val="63666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8 min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7A3ED7-4160-6D41-A274-62B7D87B7893}"/>
              </a:ext>
            </a:extLst>
          </p:cNvPr>
          <p:cNvSpPr txBox="1"/>
          <p:nvPr/>
        </p:nvSpPr>
        <p:spPr>
          <a:xfrm>
            <a:off x="9050680" y="3459046"/>
            <a:ext cx="110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63666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-US" dirty="0">
                <a:solidFill>
                  <a:srgbClr val="63666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25 mi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B445DF-3B15-684D-8B9E-9F1A2BEC208B}"/>
              </a:ext>
            </a:extLst>
          </p:cNvPr>
          <p:cNvSpPr txBox="1"/>
          <p:nvPr/>
        </p:nvSpPr>
        <p:spPr>
          <a:xfrm>
            <a:off x="2372145" y="343828"/>
            <a:ext cx="112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63666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Distance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8DB409-4A51-A14F-A12A-E697BEBDE7AE}"/>
              </a:ext>
            </a:extLst>
          </p:cNvPr>
          <p:cNvSpPr txBox="1"/>
          <p:nvPr/>
        </p:nvSpPr>
        <p:spPr>
          <a:xfrm>
            <a:off x="8375979" y="339824"/>
            <a:ext cx="112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63666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72775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A8C0316-60B6-164F-9209-9A7954A93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567842"/>
              </p:ext>
            </p:extLst>
          </p:nvPr>
        </p:nvGraphicFramePr>
        <p:xfrm>
          <a:off x="2949240" y="2128865"/>
          <a:ext cx="6121398" cy="2540000"/>
        </p:xfrm>
        <a:graphic>
          <a:graphicData uri="http://schemas.openxmlformats.org/drawingml/2006/table">
            <a:tbl>
              <a:tblPr/>
              <a:tblGrid>
                <a:gridCol w="1292718">
                  <a:extLst>
                    <a:ext uri="{9D8B030D-6E8A-4147-A177-3AD203B41FA5}">
                      <a16:colId xmlns:a16="http://schemas.microsoft.com/office/drawing/2014/main" val="3852474714"/>
                    </a:ext>
                  </a:extLst>
                </a:gridCol>
                <a:gridCol w="1207170">
                  <a:extLst>
                    <a:ext uri="{9D8B030D-6E8A-4147-A177-3AD203B41FA5}">
                      <a16:colId xmlns:a16="http://schemas.microsoft.com/office/drawing/2014/main" val="1572641543"/>
                    </a:ext>
                  </a:extLst>
                </a:gridCol>
                <a:gridCol w="1207170">
                  <a:extLst>
                    <a:ext uri="{9D8B030D-6E8A-4147-A177-3AD203B41FA5}">
                      <a16:colId xmlns:a16="http://schemas.microsoft.com/office/drawing/2014/main" val="2992600487"/>
                    </a:ext>
                  </a:extLst>
                </a:gridCol>
                <a:gridCol w="1207170">
                  <a:extLst>
                    <a:ext uri="{9D8B030D-6E8A-4147-A177-3AD203B41FA5}">
                      <a16:colId xmlns:a16="http://schemas.microsoft.com/office/drawing/2014/main" val="3631123923"/>
                    </a:ext>
                  </a:extLst>
                </a:gridCol>
                <a:gridCol w="1207170">
                  <a:extLst>
                    <a:ext uri="{9D8B030D-6E8A-4147-A177-3AD203B41FA5}">
                      <a16:colId xmlns:a16="http://schemas.microsoft.com/office/drawing/2014/main" val="14801088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Source Sans Pro Regular" panose="020B0503030403020204" pitchFamily="34" charset="0"/>
                        </a:rPr>
                        <a:t>Distance Matrix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 Regular" panose="020B0503030403020204" pitchFamily="34" charset="0"/>
                        </a:rPr>
                        <a:t>Location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 Regular" panose="020B0503030403020204" pitchFamily="34" charset="0"/>
                        </a:rPr>
                        <a:t>Location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urce Sans Pro Regular" panose="020B050303040302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 Regular" panose="020B0503030403020204" pitchFamily="34" charset="0"/>
                        </a:rPr>
                        <a:t>Location 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52699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 Regular" panose="020B0503030403020204" pitchFamily="34" charset="0"/>
                        </a:rPr>
                        <a:t>Location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 Regular" panose="020B0503030403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 Regular" panose="020B0503030403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urce Sans Pro Regular" panose="020B050303040302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 Regular" panose="020B0503030403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57516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 Regular" panose="020B0503030403020204" pitchFamily="34" charset="0"/>
                        </a:rPr>
                        <a:t>Location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 Regular" panose="020B0503030403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 Regular" panose="020B0503030403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urce Sans Pro Regular" panose="020B050303040302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 Regular" panose="020B0503030403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50557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545454"/>
                          </a:solidFill>
                          <a:effectLst/>
                          <a:latin typeface="Source Sans Pro Regular" panose="020B0503030403020204" pitchFamily="34" charset="0"/>
                        </a:rPr>
                        <a:t>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545454"/>
                          </a:solidFill>
                          <a:effectLst/>
                          <a:latin typeface="Source Sans Pro Regular" panose="020B0503030403020204" pitchFamily="34" charset="0"/>
                        </a:rPr>
                        <a:t>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545454"/>
                          </a:solidFill>
                          <a:effectLst/>
                          <a:latin typeface="Source Sans Pro Regular" panose="020B0503030403020204" pitchFamily="34" charset="0"/>
                        </a:rPr>
                        <a:t>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 Regular" panose="020B0503030403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 Regular" panose="020B0503030403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45531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 Regular" panose="020B0503030403020204" pitchFamily="34" charset="0"/>
                        </a:rPr>
                        <a:t>Location 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 Regular" panose="020B0503030403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 Regular" panose="020B0503030403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urce Sans Pro Regular" panose="020B050303040302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 Regular" panose="020B0503030403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923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542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64</Words>
  <Application>Microsoft Macintosh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Source Sans Pro</vt:lpstr>
      <vt:lpstr>Source Sans Pro Regular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Kudija, Matthew (Milestone Aviation)</dc:creator>
  <cp:lastModifiedBy>Kudija, Matthew (Milestone Aviation)</cp:lastModifiedBy>
  <cp:revision>3</cp:revision>
  <dcterms:created xsi:type="dcterms:W3CDTF">2018-11-19T18:06:19Z</dcterms:created>
  <dcterms:modified xsi:type="dcterms:W3CDTF">2018-11-20T13:57:57Z</dcterms:modified>
</cp:coreProperties>
</file>