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15"/>
    <p:restoredTop sz="94682"/>
  </p:normalViewPr>
  <p:slideViewPr>
    <p:cSldViewPr snapToGrid="0" snapToObjects="1">
      <p:cViewPr varScale="1">
        <p:scale>
          <a:sx n="96" d="100"/>
          <a:sy n="96" d="100"/>
        </p:scale>
        <p:origin x="184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35CD-13A4-AE4E-87AB-D85C70EC1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38871F-9A1B-DE48-A68E-F731DF8E4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457AB-76DA-4941-9041-B6D4A2E35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DD8D-BB19-E44A-A9B2-22915296C407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37654-67C0-3A4F-B085-1DC74999D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B6AE9-8503-4940-AA3D-1768A60F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3FC5D-C107-534E-985D-D36D3F01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1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A14D5-F56C-6D4F-B444-0B1ADFF8E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E41F5-348D-6F4C-8D68-A1CB591B5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408D9-481E-D146-B016-61CEA765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DD8D-BB19-E44A-A9B2-22915296C407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48B9F-3557-CC40-95F5-1E2990EC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77288-6738-C04C-99AF-CB9B770F0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3FC5D-C107-534E-985D-D36D3F01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7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FDABEC-CAAF-5749-B61B-733C77973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EC10A-FEF2-F64F-8E27-977FD4A8B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38BC1-F752-9A42-A847-B0D16032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DD8D-BB19-E44A-A9B2-22915296C407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1EF4C-55E4-C747-903E-007B4B48C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44725-64BE-B54E-B0A9-EEEE73D67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3FC5D-C107-534E-985D-D36D3F01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8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8E2B-ACDF-924D-A2AD-DD2622EEF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1E39F-A9B8-BF41-AF1E-37F63D4B0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01F7C-C2F4-3345-A4D4-7F8CC787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DD8D-BB19-E44A-A9B2-22915296C407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16749-A36A-EC48-A684-B901274D7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3BDAB-9BD5-F644-A834-416A364F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3FC5D-C107-534E-985D-D36D3F01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9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512E-BC69-724B-B81B-AA6529F1A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D43F1-AF27-0647-AAEC-7D17C568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512A4-F82A-9C4E-BE36-A5F7D08F0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DD8D-BB19-E44A-A9B2-22915296C407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D567C-4E28-D341-9B6C-8D60C990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7FF0D-AFA1-2E4C-B08D-BB31A115C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3FC5D-C107-534E-985D-D36D3F01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5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785EC-1E0E-EB4A-B56E-383070C19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2D3ED-741B-7F4D-9228-0CD492EE0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2FCB8-B8FE-FE48-A6EE-8BCDFAA2D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A87A4-0A49-8046-9FC0-DD361F321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DD8D-BB19-E44A-A9B2-22915296C407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07A72-7BFF-A04A-9B57-620C10418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395A5-A190-4C4B-8A1F-D124A39A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3FC5D-C107-534E-985D-D36D3F01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6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F6D3D-69CB-B64C-A311-89313A91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18CC2-6C76-084E-B380-092E7DF48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29915-2CEC-D742-A42B-F10CA0518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BB183A-F54F-6D47-B400-90A280718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9265F4-2702-5342-AB97-222B74C21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847BD-7328-DD4A-9461-CCC55E45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DD8D-BB19-E44A-A9B2-22915296C407}" type="datetimeFigureOut">
              <a:rPr lang="en-US" smtClean="0"/>
              <a:t>3/21/18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FA2F06-7FEA-0B42-A85D-D16314386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8F2703-9662-624F-8034-0B7CB3A7B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3FC5D-C107-534E-985D-D36D3F01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9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9D83-4AF1-564E-A7BF-97AFA2F66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A11721-E102-7D4C-ACFF-BB6D330C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DD8D-BB19-E44A-A9B2-22915296C407}" type="datetimeFigureOut">
              <a:rPr lang="en-US" smtClean="0"/>
              <a:t>3/21/18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0FAAB-C8E1-6F41-B290-B493FA751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B0E88-A9AD-D346-9310-AAED2AB7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3FC5D-C107-534E-985D-D36D3F01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2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24DDB-797E-1D4D-8CA6-07500E51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DD8D-BB19-E44A-A9B2-22915296C407}" type="datetimeFigureOut">
              <a:rPr lang="en-US" smtClean="0"/>
              <a:t>3/21/18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7C3C4-6ACA-8446-BA26-FA284A366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6A36F-E0EC-0545-9916-D771BFD6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3FC5D-C107-534E-985D-D36D3F01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54C3-4815-8040-A0A1-14E2BF86E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E919B-67FB-F545-9A45-C770541A0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8F104-DC32-D644-8D3A-78E4CA564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12284-1B68-134A-8273-0D54DFA4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DD8D-BB19-E44A-A9B2-22915296C407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6B253-375F-7C4E-81CE-6C8A7D680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73C76-5110-5742-8AC1-F0327920F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3FC5D-C107-534E-985D-D36D3F01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0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CD06-6640-B641-83D0-8AD99E58F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2FF980-FBC8-7A44-80EC-31E82DFB4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6CD94-191C-F04F-9B47-1EB5911E9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5AEA8-1C0D-E449-B80C-BE27B7251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DD8D-BB19-E44A-A9B2-22915296C407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86F9D-2992-D246-8692-7BA9502BC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CAE12-AE21-E849-A090-7BD79E6C7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3FC5D-C107-534E-985D-D36D3F01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2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D0DCF8-A18C-5542-AC77-6EFFB2BA4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17180-FEA6-6D49-91EA-9C84B62A4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E3210-01D3-7B47-9980-8457201C2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DDD8D-BB19-E44A-A9B2-22915296C407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6F540-89CE-9348-8D6A-5678CE3B7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113C6-ED7F-6A4A-973B-DFD1BF84B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3FC5D-C107-534E-985D-D36D3F01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6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3144285-2D19-D04F-9617-5E80CCEEFE60}"/>
              </a:ext>
            </a:extLst>
          </p:cNvPr>
          <p:cNvGrpSpPr/>
          <p:nvPr/>
        </p:nvGrpSpPr>
        <p:grpSpPr>
          <a:xfrm>
            <a:off x="1611178" y="119270"/>
            <a:ext cx="8969644" cy="6573078"/>
            <a:chOff x="1611178" y="119270"/>
            <a:chExt cx="8969644" cy="657307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8522FED-ED1A-C94C-B5D6-AF1A8668A6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739" b="2416"/>
            <a:stretch/>
          </p:blipFill>
          <p:spPr>
            <a:xfrm>
              <a:off x="1611178" y="119270"/>
              <a:ext cx="8969644" cy="6573078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393FC16-6B4F-AD45-AF5B-D58F7E7D0B89}"/>
                </a:ext>
              </a:extLst>
            </p:cNvPr>
            <p:cNvGrpSpPr/>
            <p:nvPr/>
          </p:nvGrpSpPr>
          <p:grpSpPr>
            <a:xfrm>
              <a:off x="2682240" y="1757680"/>
              <a:ext cx="6979920" cy="3881120"/>
              <a:chOff x="2682240" y="1757680"/>
              <a:chExt cx="6979920" cy="3881120"/>
            </a:xfrm>
          </p:grpSpPr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4531C502-EA89-754B-A936-6A78B0A798E9}"/>
                  </a:ext>
                </a:extLst>
              </p:cNvPr>
              <p:cNvSpPr/>
              <p:nvPr/>
            </p:nvSpPr>
            <p:spPr>
              <a:xfrm>
                <a:off x="2682240" y="2011680"/>
                <a:ext cx="1859280" cy="1371600"/>
              </a:xfrm>
              <a:prstGeom prst="roundRect">
                <a:avLst>
                  <a:gd name="adj" fmla="val 3590"/>
                </a:avLst>
              </a:prstGeom>
              <a:solidFill>
                <a:srgbClr val="FFC000">
                  <a:alpha val="3098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  <a:latin typeface="Courier" pitchFamily="2" charset="0"/>
                  </a:rPr>
                  <a:t>Inputs</a:t>
                </a:r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BC1C6743-DDC3-DA48-8983-010078D932B8}"/>
                  </a:ext>
                </a:extLst>
              </p:cNvPr>
              <p:cNvSpPr/>
              <p:nvPr/>
            </p:nvSpPr>
            <p:spPr>
              <a:xfrm>
                <a:off x="2682240" y="4460240"/>
                <a:ext cx="6979920" cy="1178560"/>
              </a:xfrm>
              <a:prstGeom prst="roundRect">
                <a:avLst>
                  <a:gd name="adj" fmla="val 3590"/>
                </a:avLst>
              </a:prstGeom>
              <a:solidFill>
                <a:srgbClr val="FFC000">
                  <a:alpha val="3098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r>
                  <a:rPr lang="en-US" b="1" dirty="0">
                    <a:solidFill>
                      <a:srgbClr val="FF0000"/>
                    </a:solidFill>
                    <a:latin typeface="Courier" pitchFamily="2" charset="0"/>
                  </a:rPr>
                  <a:t>Outputs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6297D172-953E-3049-8416-097E6EE69644}"/>
                  </a:ext>
                </a:extLst>
              </p:cNvPr>
              <p:cNvSpPr/>
              <p:nvPr/>
            </p:nvSpPr>
            <p:spPr>
              <a:xfrm>
                <a:off x="2682240" y="4003040"/>
                <a:ext cx="1859280" cy="457200"/>
              </a:xfrm>
              <a:prstGeom prst="roundRect">
                <a:avLst>
                  <a:gd name="adj" fmla="val 3590"/>
                </a:avLst>
              </a:prstGeom>
              <a:solidFill>
                <a:srgbClr val="FFC000">
                  <a:alpha val="3098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b="1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87B3A4A1-3EB3-BD49-9616-F7D65CFBDC68}"/>
                  </a:ext>
                </a:extLst>
              </p:cNvPr>
              <p:cNvSpPr/>
              <p:nvPr/>
            </p:nvSpPr>
            <p:spPr>
              <a:xfrm>
                <a:off x="4632960" y="1757680"/>
                <a:ext cx="4958080" cy="2621280"/>
              </a:xfrm>
              <a:prstGeom prst="roundRect">
                <a:avLst>
                  <a:gd name="adj" fmla="val 3590"/>
                </a:avLst>
              </a:prstGeom>
              <a:solidFill>
                <a:srgbClr val="00B050">
                  <a:alpha val="3098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endParaRPr lang="en-US" b="1" dirty="0">
                  <a:solidFill>
                    <a:srgbClr val="FF0000"/>
                  </a:solidFill>
                  <a:latin typeface="Courier" pitchFamily="2" charset="0"/>
                </a:endParaRPr>
              </a:p>
              <a:p>
                <a:pPr algn="ctr"/>
                <a:r>
                  <a:rPr lang="en-US" b="1" dirty="0">
                    <a:solidFill>
                      <a:srgbClr val="FF0000"/>
                    </a:solidFill>
                    <a:latin typeface="Courier" pitchFamily="2" charset="0"/>
                  </a:rPr>
                  <a:t>Excel chart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37B7EA58-14F8-E44B-A44E-9C3A70A2ED5C}"/>
                  </a:ext>
                </a:extLst>
              </p:cNvPr>
              <p:cNvSpPr/>
              <p:nvPr/>
            </p:nvSpPr>
            <p:spPr>
              <a:xfrm>
                <a:off x="2682240" y="3515360"/>
                <a:ext cx="1859280" cy="426720"/>
              </a:xfrm>
              <a:prstGeom prst="roundRect">
                <a:avLst>
                  <a:gd name="adj" fmla="val 3590"/>
                </a:avLst>
              </a:prstGeom>
              <a:solidFill>
                <a:srgbClr val="00B050">
                  <a:alpha val="3098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rgbClr val="FF0000"/>
                    </a:solidFill>
                    <a:latin typeface="Courier" pitchFamily="2" charset="0"/>
                  </a:rPr>
                  <a:t>Macro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0567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5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Kudija, Matthew (Milestone Aviation)</dc:creator>
  <cp:lastModifiedBy>Kudija, Matthew (Milestone Aviation)</cp:lastModifiedBy>
  <cp:revision>3</cp:revision>
  <dcterms:created xsi:type="dcterms:W3CDTF">2018-03-21T22:12:27Z</dcterms:created>
  <dcterms:modified xsi:type="dcterms:W3CDTF">2018-03-22T18:24:54Z</dcterms:modified>
</cp:coreProperties>
</file>