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  <p:sldMasterId id="2147483964" r:id="rId2"/>
  </p:sldMasterIdLst>
  <p:sldIdLst>
    <p:sldId id="256" r:id="rId3"/>
    <p:sldId id="358" r:id="rId4"/>
    <p:sldId id="354" r:id="rId5"/>
    <p:sldId id="353" r:id="rId6"/>
    <p:sldId id="355" r:id="rId7"/>
    <p:sldId id="356" r:id="rId8"/>
    <p:sldId id="3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84E47-00CD-4D9A-8ABB-5B086A56D4A9}" v="103" dt="2022-03-25T08:49:3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BERTRAND" userId="24875d5d0fe065c8" providerId="LiveId" clId="{8D884E47-00CD-4D9A-8ABB-5B086A56D4A9}"/>
    <pc:docChg chg="undo custSel addSld delSld modSld sldOrd addMainMaster delMainMaster modMainMaster">
      <pc:chgData name="Arnaud BERTRAND" userId="24875d5d0fe065c8" providerId="LiveId" clId="{8D884E47-00CD-4D9A-8ABB-5B086A56D4A9}" dt="2022-03-25T08:49:54.995" v="1952" actId="1035"/>
      <pc:docMkLst>
        <pc:docMk/>
      </pc:docMkLst>
      <pc:sldChg chg="addSp delSp modSp new mod ord setBg">
        <pc:chgData name="Arnaud BERTRAND" userId="24875d5d0fe065c8" providerId="LiveId" clId="{8D884E47-00CD-4D9A-8ABB-5B086A56D4A9}" dt="2022-03-25T08:49:54.995" v="1952" actId="1035"/>
        <pc:sldMkLst>
          <pc:docMk/>
          <pc:sldMk cId="655047383" sldId="256"/>
        </pc:sldMkLst>
        <pc:spChg chg="del mod">
          <ac:chgData name="Arnaud BERTRAND" userId="24875d5d0fe065c8" providerId="LiveId" clId="{8D884E47-00CD-4D9A-8ABB-5B086A56D4A9}" dt="2022-03-24T09:04:42.199" v="57" actId="478"/>
          <ac:spMkLst>
            <pc:docMk/>
            <pc:sldMk cId="655047383" sldId="256"/>
            <ac:spMk id="2" creationId="{B555F603-E971-4514-9361-EA2A8E7A3B60}"/>
          </ac:spMkLst>
        </pc:spChg>
        <pc:spChg chg="add mod">
          <ac:chgData name="Arnaud BERTRAND" userId="24875d5d0fe065c8" providerId="LiveId" clId="{8D884E47-00CD-4D9A-8ABB-5B086A56D4A9}" dt="2022-03-25T08:49:54.995" v="1952" actId="1035"/>
          <ac:spMkLst>
            <pc:docMk/>
            <pc:sldMk cId="655047383" sldId="256"/>
            <ac:spMk id="3" creationId="{26F0A68F-59D5-43B0-AD34-9283F265651D}"/>
          </ac:spMkLst>
        </pc:spChg>
        <pc:spChg chg="del">
          <ac:chgData name="Arnaud BERTRAND" userId="24875d5d0fe065c8" providerId="LiveId" clId="{8D884E47-00CD-4D9A-8ABB-5B086A56D4A9}" dt="2022-03-24T09:03:22.636" v="30" actId="478"/>
          <ac:spMkLst>
            <pc:docMk/>
            <pc:sldMk cId="655047383" sldId="256"/>
            <ac:spMk id="3" creationId="{A4870910-017C-4673-BDA5-CD2DE8F245E9}"/>
          </ac:spMkLst>
        </pc:spChg>
        <pc:spChg chg="add del mod">
          <ac:chgData name="Arnaud BERTRAND" userId="24875d5d0fe065c8" providerId="LiveId" clId="{8D884E47-00CD-4D9A-8ABB-5B086A56D4A9}" dt="2022-03-24T09:04:44.593" v="58" actId="478"/>
          <ac:spMkLst>
            <pc:docMk/>
            <pc:sldMk cId="655047383" sldId="256"/>
            <ac:spMk id="9" creationId="{7A2BECA2-3A52-453A-A78A-E2D3278D8862}"/>
          </ac:spMkLst>
        </pc:spChg>
        <pc:picChg chg="add del mod">
          <ac:chgData name="Arnaud BERTRAND" userId="24875d5d0fe065c8" providerId="LiveId" clId="{8D884E47-00CD-4D9A-8ABB-5B086A56D4A9}" dt="2022-03-24T09:02:06.124" v="23" actId="478"/>
          <ac:picMkLst>
            <pc:docMk/>
            <pc:sldMk cId="655047383" sldId="256"/>
            <ac:picMk id="5" creationId="{CC7A8D7C-AA66-4FAE-8CE6-1682CFE12C77}"/>
          </ac:picMkLst>
        </pc:picChg>
        <pc:picChg chg="add mod">
          <ac:chgData name="Arnaud BERTRAND" userId="24875d5d0fe065c8" providerId="LiveId" clId="{8D884E47-00CD-4D9A-8ABB-5B086A56D4A9}" dt="2022-03-25T08:49:50.762" v="1943" actId="1036"/>
          <ac:picMkLst>
            <pc:docMk/>
            <pc:sldMk cId="655047383" sldId="256"/>
            <ac:picMk id="7" creationId="{CFF99438-B1B9-4A3D-9BE8-2F5FBAD3638B}"/>
          </ac:picMkLst>
        </pc:picChg>
      </pc:sldChg>
      <pc:sldChg chg="addSp delSp modSp new del mod modMedia setBg modClrScheme delAnim delDesignElem chgLayout">
        <pc:chgData name="Arnaud BERTRAND" userId="24875d5d0fe065c8" providerId="LiveId" clId="{8D884E47-00CD-4D9A-8ABB-5B086A56D4A9}" dt="2022-03-24T08:59:59.363" v="15" actId="2696"/>
        <pc:sldMkLst>
          <pc:docMk/>
          <pc:sldMk cId="721390393" sldId="256"/>
        </pc:sldMkLst>
        <pc:spChg chg="mod">
          <ac:chgData name="Arnaud BERTRAND" userId="24875d5d0fe065c8" providerId="LiveId" clId="{8D884E47-00CD-4D9A-8ABB-5B086A56D4A9}" dt="2022-03-24T08:59:46.818" v="12" actId="26606"/>
          <ac:spMkLst>
            <pc:docMk/>
            <pc:sldMk cId="721390393" sldId="256"/>
            <ac:spMk id="2" creationId="{68426471-9B9C-43B1-AD41-2318B74F5E2C}"/>
          </ac:spMkLst>
        </pc:spChg>
        <pc:spChg chg="mod">
          <ac:chgData name="Arnaud BERTRAND" userId="24875d5d0fe065c8" providerId="LiveId" clId="{8D884E47-00CD-4D9A-8ABB-5B086A56D4A9}" dt="2022-03-24T08:59:46.818" v="12" actId="26606"/>
          <ac:spMkLst>
            <pc:docMk/>
            <pc:sldMk cId="721390393" sldId="256"/>
            <ac:spMk id="3" creationId="{966BB1C0-712B-47D2-81C5-6893F4E79F5E}"/>
          </ac:spMkLst>
        </pc:spChg>
        <pc:spChg chg="add del">
          <ac:chgData name="Arnaud BERTRAND" userId="24875d5d0fe065c8" providerId="LiveId" clId="{8D884E47-00CD-4D9A-8ABB-5B086A56D4A9}" dt="2022-03-24T08:59:46.637" v="11" actId="26606"/>
          <ac:spMkLst>
            <pc:docMk/>
            <pc:sldMk cId="721390393" sldId="256"/>
            <ac:spMk id="9" creationId="{165794D4-DDCF-469D-A6C7-0AE18F6BB64C}"/>
          </ac:spMkLst>
        </pc:spChg>
        <pc:spChg chg="add del">
          <ac:chgData name="Arnaud BERTRAND" userId="24875d5d0fe065c8" providerId="LiveId" clId="{8D884E47-00CD-4D9A-8ABB-5B086A56D4A9}" dt="2022-03-24T08:59:53.270" v="14"/>
          <ac:spMkLst>
            <pc:docMk/>
            <pc:sldMk cId="721390393" sldId="256"/>
            <ac:spMk id="13" creationId="{212462C2-E3DB-4837-B94D-BC580B18384B}"/>
          </ac:spMkLst>
        </pc:spChg>
        <pc:spChg chg="add del">
          <ac:chgData name="Arnaud BERTRAND" userId="24875d5d0fe065c8" providerId="LiveId" clId="{8D884E47-00CD-4D9A-8ABB-5B086A56D4A9}" dt="2022-03-24T08:59:46.637" v="11" actId="26606"/>
          <ac:spMkLst>
            <pc:docMk/>
            <pc:sldMk cId="721390393" sldId="256"/>
            <ac:spMk id="44" creationId="{406D8C29-9DDA-48D0-AF70-905FDB2CE393}"/>
          </ac:spMkLst>
        </pc:spChg>
        <pc:spChg chg="add del">
          <ac:chgData name="Arnaud BERTRAND" userId="24875d5d0fe065c8" providerId="LiveId" clId="{8D884E47-00CD-4D9A-8ABB-5B086A56D4A9}" dt="2022-03-24T08:59:53.270" v="14"/>
          <ac:spMkLst>
            <pc:docMk/>
            <pc:sldMk cId="721390393" sldId="256"/>
            <ac:spMk id="46" creationId="{8EF32ACB-37F7-4E27-BDBC-67A94864F506}"/>
          </ac:spMkLst>
        </pc:spChg>
        <pc:spChg chg="add del">
          <ac:chgData name="Arnaud BERTRAND" userId="24875d5d0fe065c8" providerId="LiveId" clId="{8D884E47-00CD-4D9A-8ABB-5B086A56D4A9}" dt="2022-03-24T08:59:53.270" v="14"/>
          <ac:spMkLst>
            <pc:docMk/>
            <pc:sldMk cId="721390393" sldId="256"/>
            <ac:spMk id="48" creationId="{640449D5-DE6C-45AB-811E-29321C591CD6}"/>
          </ac:spMkLst>
        </pc:spChg>
        <pc:grpChg chg="add del">
          <ac:chgData name="Arnaud BERTRAND" userId="24875d5d0fe065c8" providerId="LiveId" clId="{8D884E47-00CD-4D9A-8ABB-5B086A56D4A9}" dt="2022-03-24T08:59:46.637" v="11" actId="26606"/>
          <ac:grpSpMkLst>
            <pc:docMk/>
            <pc:sldMk cId="721390393" sldId="256"/>
            <ac:grpSpMk id="11" creationId="{88D25AED-03FE-496D-84B1-6BD007300A1A}"/>
          </ac:grpSpMkLst>
        </pc:grpChg>
        <pc:picChg chg="add del mod">
          <ac:chgData name="Arnaud BERTRAND" userId="24875d5d0fe065c8" providerId="LiveId" clId="{8D884E47-00CD-4D9A-8ABB-5B086A56D4A9}" dt="2022-03-24T08:59:46.637" v="11" actId="26606"/>
          <ac:picMkLst>
            <pc:docMk/>
            <pc:sldMk cId="721390393" sldId="256"/>
            <ac:picMk id="4" creationId="{7293D7A2-9E0C-A361-677A-FA61931B8F42}"/>
          </ac:picMkLst>
        </pc:picChg>
        <pc:picChg chg="add">
          <ac:chgData name="Arnaud BERTRAND" userId="24875d5d0fe065c8" providerId="LiveId" clId="{8D884E47-00CD-4D9A-8ABB-5B086A56D4A9}" dt="2022-03-24T08:59:46.818" v="12" actId="26606"/>
          <ac:picMkLst>
            <pc:docMk/>
            <pc:sldMk cId="721390393" sldId="256"/>
            <ac:picMk id="47" creationId="{75D98470-7E0D-77BA-0E1E-C2E4CCAA9E86}"/>
          </ac:picMkLst>
        </pc:picChg>
      </pc:sldChg>
      <pc:sldChg chg="new del">
        <pc:chgData name="Arnaud BERTRAND" userId="24875d5d0fe065c8" providerId="LiveId" clId="{8D884E47-00CD-4D9A-8ABB-5B086A56D4A9}" dt="2022-03-24T09:15:44.154" v="78" actId="2696"/>
        <pc:sldMkLst>
          <pc:docMk/>
          <pc:sldMk cId="816156487" sldId="257"/>
        </pc:sldMkLst>
      </pc:sldChg>
      <pc:sldChg chg="addSp delSp modSp add del mod">
        <pc:chgData name="Arnaud BERTRAND" userId="24875d5d0fe065c8" providerId="LiveId" clId="{8D884E47-00CD-4D9A-8ABB-5B086A56D4A9}" dt="2022-03-24T09:15:34.915" v="75" actId="2696"/>
        <pc:sldMkLst>
          <pc:docMk/>
          <pc:sldMk cId="1388570053" sldId="257"/>
        </pc:sldMkLst>
        <pc:spChg chg="del mod">
          <ac:chgData name="Arnaud BERTRAND" userId="24875d5d0fe065c8" providerId="LiveId" clId="{8D884E47-00CD-4D9A-8ABB-5B086A56D4A9}" dt="2022-03-24T09:15:23.442" v="73" actId="478"/>
          <ac:spMkLst>
            <pc:docMk/>
            <pc:sldMk cId="1388570053" sldId="257"/>
            <ac:spMk id="2" creationId="{B555F603-E971-4514-9361-EA2A8E7A3B60}"/>
          </ac:spMkLst>
        </pc:spChg>
        <pc:spChg chg="add mod">
          <ac:chgData name="Arnaud BERTRAND" userId="24875d5d0fe065c8" providerId="LiveId" clId="{8D884E47-00CD-4D9A-8ABB-5B086A56D4A9}" dt="2022-03-24T09:15:30.558" v="74"/>
          <ac:spMkLst>
            <pc:docMk/>
            <pc:sldMk cId="1388570053" sldId="257"/>
            <ac:spMk id="4" creationId="{FD8D06D2-CB4A-47C3-8F2C-BCD8EB8FDA1A}"/>
          </ac:spMkLst>
        </pc:spChg>
        <pc:picChg chg="del mod">
          <ac:chgData name="Arnaud BERTRAND" userId="24875d5d0fe065c8" providerId="LiveId" clId="{8D884E47-00CD-4D9A-8ABB-5B086A56D4A9}" dt="2022-03-24T09:15:21.594" v="71" actId="478"/>
          <ac:picMkLst>
            <pc:docMk/>
            <pc:sldMk cId="1388570053" sldId="257"/>
            <ac:picMk id="7" creationId="{CFF99438-B1B9-4A3D-9BE8-2F5FBAD3638B}"/>
          </ac:picMkLst>
        </pc:picChg>
      </pc:sldChg>
      <pc:sldChg chg="add del">
        <pc:chgData name="Arnaud BERTRAND" userId="24875d5d0fe065c8" providerId="LiveId" clId="{8D884E47-00CD-4D9A-8ABB-5B086A56D4A9}" dt="2022-03-24T09:04:02.867" v="47" actId="47"/>
        <pc:sldMkLst>
          <pc:docMk/>
          <pc:sldMk cId="2789271575" sldId="257"/>
        </pc:sldMkLst>
      </pc:sldChg>
      <pc:sldChg chg="addSp delSp modSp add mod ord">
        <pc:chgData name="Arnaud BERTRAND" userId="24875d5d0fe065c8" providerId="LiveId" clId="{8D884E47-00CD-4D9A-8ABB-5B086A56D4A9}" dt="2022-03-24T09:24:23.672" v="111" actId="1076"/>
        <pc:sldMkLst>
          <pc:docMk/>
          <pc:sldMk cId="3736221809" sldId="353"/>
        </pc:sldMkLst>
        <pc:spChg chg="del mod">
          <ac:chgData name="Arnaud BERTRAND" userId="24875d5d0fe065c8" providerId="LiveId" clId="{8D884E47-00CD-4D9A-8ABB-5B086A56D4A9}" dt="2022-03-24T09:16:08.184" v="83" actId="478"/>
          <ac:spMkLst>
            <pc:docMk/>
            <pc:sldMk cId="3736221809" sldId="353"/>
            <ac:spMk id="26" creationId="{45EFC777-6E60-4BBF-B28C-4650B39A6B38}"/>
          </ac:spMkLst>
        </pc:spChg>
        <pc:spChg chg="mod">
          <ac:chgData name="Arnaud BERTRAND" userId="24875d5d0fe065c8" providerId="LiveId" clId="{8D884E47-00CD-4D9A-8ABB-5B086A56D4A9}" dt="2022-03-24T09:24:23.672" v="111" actId="1076"/>
          <ac:spMkLst>
            <pc:docMk/>
            <pc:sldMk cId="3736221809" sldId="353"/>
            <ac:spMk id="27" creationId="{C4135551-5C7E-404C-B157-691F155DE12F}"/>
          </ac:spMkLst>
        </pc:spChg>
        <pc:spChg chg="del">
          <ac:chgData name="Arnaud BERTRAND" userId="24875d5d0fe065c8" providerId="LiveId" clId="{8D884E47-00CD-4D9A-8ABB-5B086A56D4A9}" dt="2022-03-24T09:18:09.728" v="94" actId="478"/>
          <ac:spMkLst>
            <pc:docMk/>
            <pc:sldMk cId="3736221809" sldId="353"/>
            <ac:spMk id="28" creationId="{8401A2B9-C278-4CD4-BB73-EAA3A21E788D}"/>
          </ac:spMkLst>
        </pc:spChg>
        <pc:grpChg chg="del">
          <ac:chgData name="Arnaud BERTRAND" userId="24875d5d0fe065c8" providerId="LiveId" clId="{8D884E47-00CD-4D9A-8ABB-5B086A56D4A9}" dt="2022-03-24T09:16:03.576" v="81" actId="478"/>
          <ac:grpSpMkLst>
            <pc:docMk/>
            <pc:sldMk cId="3736221809" sldId="353"/>
            <ac:grpSpMk id="29" creationId="{D833BD79-AB1E-4A69-8E72-548E92A1657B}"/>
          </ac:grpSpMkLst>
        </pc:grpChg>
        <pc:picChg chg="add del mod">
          <ac:chgData name="Arnaud BERTRAND" userId="24875d5d0fe065c8" providerId="LiveId" clId="{8D884E47-00CD-4D9A-8ABB-5B086A56D4A9}" dt="2022-03-24T09:15:54.837" v="80" actId="478"/>
          <ac:picMkLst>
            <pc:docMk/>
            <pc:sldMk cId="3736221809" sldId="353"/>
            <ac:picMk id="16" creationId="{107590E3-23C8-4287-8BCD-FCB8704F96F8}"/>
          </ac:picMkLst>
        </pc:picChg>
      </pc:sldChg>
      <pc:sldChg chg="addSp delSp modSp add mod ord setBg">
        <pc:chgData name="Arnaud BERTRAND" userId="24875d5d0fe065c8" providerId="LiveId" clId="{8D884E47-00CD-4D9A-8ABB-5B086A56D4A9}" dt="2022-03-25T08:36:00.168" v="1840"/>
        <pc:sldMkLst>
          <pc:docMk/>
          <pc:sldMk cId="945852591" sldId="354"/>
        </pc:sldMkLst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4" creationId="{32AACC50-A1F8-4EF3-9605-33BED8D87518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5" creationId="{7693BF62-8DB4-4CDB-866C-E7AA1A7F3A66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6" creationId="{E65B4CF1-53F6-4545-8A08-9EFBE5A94B0C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8" creationId="{A13A187A-680C-44A5-B59B-10396FA12A59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9" creationId="{FB8C541F-427F-486D-9DAA-AE11C9C2E0E1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1" creationId="{D97D2D50-0998-49B6-B828-910D476C4E84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2" creationId="{7B7719EE-CBA8-41BF-A782-031AA3C8B452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3" creationId="{348E8795-0C47-43FD-A843-7D91BEBC6658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4" creationId="{F6FEB842-93BE-41B3-AB88-3390638F289B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5" creationId="{A8D8CB33-BA75-46B0-B766-C52DD53D6BB3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6" creationId="{3B720768-B5E1-4400-B40D-7B3B5513B795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7" creationId="{C4F15E58-533B-42FA-ACEE-9C356DAB6755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8" creationId="{56690852-71CB-4D62-AD4A-5291DFA48B6B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19" creationId="{33CB6E97-88D6-4D0F-B02C-EB15DA6E6186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20" creationId="{AD4DF516-EEC8-44C4-B447-C605119258F3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21" creationId="{9A38C805-8841-477F-8CF5-9E0595089124}"/>
          </ac:spMkLst>
        </pc:spChg>
        <pc:spChg chg="mod">
          <ac:chgData name="Arnaud BERTRAND" userId="24875d5d0fe065c8" providerId="LiveId" clId="{8D884E47-00CD-4D9A-8ABB-5B086A56D4A9}" dt="2022-03-24T09:24:56.589" v="113"/>
          <ac:spMkLst>
            <pc:docMk/>
            <pc:sldMk cId="945852591" sldId="354"/>
            <ac:spMk id="22" creationId="{0FB7E49A-FC91-4E18-94AB-A33CA1ED0015}"/>
          </ac:spMkLst>
        </pc:spChg>
        <pc:spChg chg="add del mod">
          <ac:chgData name="Arnaud BERTRAND" userId="24875d5d0fe065c8" providerId="LiveId" clId="{8D884E47-00CD-4D9A-8ABB-5B086A56D4A9}" dt="2022-03-24T10:39:05.220" v="1681" actId="478"/>
          <ac:spMkLst>
            <pc:docMk/>
            <pc:sldMk cId="945852591" sldId="354"/>
            <ac:spMk id="23" creationId="{E7A5F088-CBC1-4470-BD81-B0A2C51CBE57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25" creationId="{86BDB4AC-CD76-41B8-A0CF-9E5E1155EB4B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26" creationId="{537A50C2-6E05-4168-B76B-29D12A0F5BE3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27" creationId="{153D6123-DA99-4A87-8CC8-15A8209436D4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28" creationId="{7D446DFB-32E9-4858-8D1E-508B013D397E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29" creationId="{ABCBBD4B-0F65-4882-845A-4680A0BFE19B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4" creationId="{45C36F7F-9DD0-4889-A839-7412DD1B5309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5" creationId="{A46E0CA7-02AF-4090-B299-3BB25A1F19FD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6" creationId="{D890767B-8DEA-43C7-8856-602B2E8CAF93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7" creationId="{9F0AAE26-F897-47B0-8CA8-02F4C6A91FF6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8" creationId="{8F9558AA-7CFF-4FFF-8D58-66FD7CBA02CD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39" creationId="{EE4E0E47-D977-4590-83A0-155180EA9567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0" creationId="{BC1727E8-1558-4CD6-805E-9509672FF903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1" creationId="{A3B1BA3A-5F35-40DD-A73B-093B82BACBA0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2" creationId="{4B051222-99D0-4B41-9E9D-B98BA1A46052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4" creationId="{91E6BEDA-C1CA-4CED-93C8-88E78C79AA82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5" creationId="{7998C2EE-CDFF-4202-89EE-CC66B492A917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6" creationId="{BF2D2F2B-B35B-4D5F-A5A0-905BA6E7CAEB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7" creationId="{2C0B0A9D-1BBA-442F-9BCA-0F6D6A609AC2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8" creationId="{5621C87C-4022-47E6-8121-2F0DDBC81E4B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49" creationId="{B0BA5671-DADC-4AC7-BAF7-9577769C177E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0" creationId="{8F617BA8-DB58-4E8E-BB39-581C3B1036C8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1" creationId="{C226AC2C-B1AD-4538-B5D6-B496EE3BFC11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2" creationId="{6DDA7976-2F93-4136-89E8-E7C2DB5425E5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4" creationId="{A4C70262-76D4-452B-9B76-4A151BE5E0EB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5" creationId="{343FCE7B-A3F8-495C-A889-7D88E7E839DC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6" creationId="{69D410A6-03B9-4705-9591-81915391FF4C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7" creationId="{AE36D5F1-5F68-420E-8A69-0900DB1C954E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8" creationId="{9C5E535F-D22E-44FD-97DD-B32D942CDAC1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59" creationId="{AE4B4068-04A6-4018-BCA3-14560A0F7C5A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0" creationId="{757A092D-B607-44B8-9C2E-D0F37482F135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1" creationId="{31BA4D24-3B08-4340-B313-0AD91A0757AA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2" creationId="{7E4F38D2-AD44-4D1E-9EF5-72577718807E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3" creationId="{83A61986-3DD0-4B90-A76D-AB793A0396BC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4" creationId="{6FFA0030-2499-418C-B1E0-825281AA1DAF}"/>
          </ac:spMkLst>
        </pc:spChg>
        <pc:spChg chg="mod">
          <ac:chgData name="Arnaud BERTRAND" userId="24875d5d0fe065c8" providerId="LiveId" clId="{8D884E47-00CD-4D9A-8ABB-5B086A56D4A9}" dt="2022-03-24T09:25:08.869" v="116"/>
          <ac:spMkLst>
            <pc:docMk/>
            <pc:sldMk cId="945852591" sldId="354"/>
            <ac:spMk id="65" creationId="{31E09C0F-121F-490A-BD56-CD71B8160006}"/>
          </ac:spMkLst>
        </pc:spChg>
        <pc:spChg chg="add mod">
          <ac:chgData name="Arnaud BERTRAND" userId="24875d5d0fe065c8" providerId="LiveId" clId="{8D884E47-00CD-4D9A-8ABB-5B086A56D4A9}" dt="2022-03-25T08:30:22.821" v="1833" actId="20577"/>
          <ac:spMkLst>
            <pc:docMk/>
            <pc:sldMk cId="945852591" sldId="354"/>
            <ac:spMk id="66" creationId="{9C5B7378-1B4C-4C18-8556-519757D83822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1" creationId="{45CE60D6-C827-4A16-BE11-84F739A58186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2" creationId="{716B27A0-7092-4A7A-8CEB-BCD8C7672EF0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3" creationId="{6CA79488-5183-49CB-9514-FC2E6336BB09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4" creationId="{623C176E-6D8F-4224-AD2B-2484C94C4F2B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5" creationId="{D17B8F06-9C1B-4F1D-91A3-53AA06A7E236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76" creationId="{B16D0870-0633-430B-AFF1-A6974318A11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2" creationId="{EDF23B01-BF28-4759-9A37-F557FFD4246D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3" creationId="{C86958F6-2CF8-41CA-BBE4-D9BD7BB16617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4" creationId="{5C867B6E-77A2-43EC-8126-E90E817B642D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5" creationId="{0CEFCF9B-BE53-45BA-82EB-1A80EBD1B98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6" creationId="{19BE5023-AB7E-46CC-8240-E19CE6E6863E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7" creationId="{61F4390A-0FE3-4438-B85A-ACB1AFB62A9B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8" creationId="{0C009157-ED41-4047-87E6-37174317C0DC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89" creationId="{1AD2F601-9C32-4AE3-9757-2B1131CF78CC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0" creationId="{94C40BFB-B28D-4589-BCAB-107826EDDAF0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1" creationId="{27D36B8E-4D40-4A90-BE14-D9B792773A8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2" creationId="{8B980A9A-8106-460F-95FF-1ECBA6AC05DC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3" creationId="{D7E08FC8-0445-4969-BAB4-45C32A2D6FA5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4" creationId="{DAA44CC8-919A-447B-9A52-207A8A68291D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5" creationId="{F010D4A1-1F5F-493E-B862-4601B69FC5B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6" creationId="{70F6CE92-5F08-46DC-A678-350B012B84B4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7" creationId="{155AEC1A-6245-4FE0-875F-49D9B166D795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8" creationId="{BFFABAD1-5B40-45DC-B9FE-2CA830F319E8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99" creationId="{A7EDB286-1B8C-4544-BBA4-8A5407EB1FC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100" creationId="{B0593D98-7FBE-4749-9D17-1D1F775A79A3}"/>
          </ac:spMkLst>
        </pc:spChg>
        <pc:spChg chg="mod">
          <ac:chgData name="Arnaud BERTRAND" userId="24875d5d0fe065c8" providerId="LiveId" clId="{8D884E47-00CD-4D9A-8ABB-5B086A56D4A9}" dt="2022-03-24T10:38:32.858" v="1669"/>
          <ac:spMkLst>
            <pc:docMk/>
            <pc:sldMk cId="945852591" sldId="354"/>
            <ac:spMk id="101" creationId="{3FAACA59-86D3-47B8-95D9-91878AB3779B}"/>
          </ac:spMkLst>
        </pc:spChg>
        <pc:grpChg chg="add del mod">
          <ac:chgData name="Arnaud BERTRAND" userId="24875d5d0fe065c8" providerId="LiveId" clId="{8D884E47-00CD-4D9A-8ABB-5B086A56D4A9}" dt="2022-03-24T09:24:58.160" v="114"/>
          <ac:grpSpMkLst>
            <pc:docMk/>
            <pc:sldMk cId="945852591" sldId="354"/>
            <ac:grpSpMk id="3" creationId="{4523D30D-30FA-4F9D-9B2D-1A0417D8C20D}"/>
          </ac:grpSpMkLst>
        </pc:grpChg>
        <pc:grpChg chg="add del mod">
          <ac:chgData name="Arnaud BERTRAND" userId="24875d5d0fe065c8" providerId="LiveId" clId="{8D884E47-00CD-4D9A-8ABB-5B086A56D4A9}" dt="2022-03-24T09:24:58.160" v="114"/>
          <ac:grpSpMkLst>
            <pc:docMk/>
            <pc:sldMk cId="945852591" sldId="354"/>
            <ac:grpSpMk id="10" creationId="{11EEB9DC-F639-4FD7-B841-B2F3EA8577A2}"/>
          </ac:grpSpMkLst>
        </pc:grpChg>
        <pc:grpChg chg="add del mod">
          <ac:chgData name="Arnaud BERTRAND" userId="24875d5d0fe065c8" providerId="LiveId" clId="{8D884E47-00CD-4D9A-8ABB-5B086A56D4A9}" dt="2022-03-24T10:39:05.220" v="1681" actId="478"/>
          <ac:grpSpMkLst>
            <pc:docMk/>
            <pc:sldMk cId="945852591" sldId="354"/>
            <ac:grpSpMk id="24" creationId="{C230B36D-AC9A-48F1-96E6-E3806D8C9C47}"/>
          </ac:grpSpMkLst>
        </pc:grpChg>
        <pc:grpChg chg="add del mod">
          <ac:chgData name="Arnaud BERTRAND" userId="24875d5d0fe065c8" providerId="LiveId" clId="{8D884E47-00CD-4D9A-8ABB-5B086A56D4A9}" dt="2022-03-24T10:39:05.220" v="1681" actId="478"/>
          <ac:grpSpMkLst>
            <pc:docMk/>
            <pc:sldMk cId="945852591" sldId="354"/>
            <ac:grpSpMk id="30" creationId="{A72B6B0B-597B-4449-A2FB-71BE21BC4D16}"/>
          </ac:grpSpMkLst>
        </pc:grpChg>
        <pc:grpChg chg="mod">
          <ac:chgData name="Arnaud BERTRAND" userId="24875d5d0fe065c8" providerId="LiveId" clId="{8D884E47-00CD-4D9A-8ABB-5B086A56D4A9}" dt="2022-03-24T09:25:08.869" v="116"/>
          <ac:grpSpMkLst>
            <pc:docMk/>
            <pc:sldMk cId="945852591" sldId="354"/>
            <ac:grpSpMk id="31" creationId="{82830F2D-C5FD-477C-BB08-E1A404C21AE1}"/>
          </ac:grpSpMkLst>
        </pc:grpChg>
        <pc:grpChg chg="mod">
          <ac:chgData name="Arnaud BERTRAND" userId="24875d5d0fe065c8" providerId="LiveId" clId="{8D884E47-00CD-4D9A-8ABB-5B086A56D4A9}" dt="2022-03-24T09:25:08.869" v="116"/>
          <ac:grpSpMkLst>
            <pc:docMk/>
            <pc:sldMk cId="945852591" sldId="354"/>
            <ac:grpSpMk id="32" creationId="{328CF67A-A7AF-4001-AEA7-AE406D970766}"/>
          </ac:grpSpMkLst>
        </pc:grpChg>
        <pc:grpChg chg="mod">
          <ac:chgData name="Arnaud BERTRAND" userId="24875d5d0fe065c8" providerId="LiveId" clId="{8D884E47-00CD-4D9A-8ABB-5B086A56D4A9}" dt="2022-03-24T09:25:08.869" v="116"/>
          <ac:grpSpMkLst>
            <pc:docMk/>
            <pc:sldMk cId="945852591" sldId="354"/>
            <ac:grpSpMk id="33" creationId="{7EC061CA-8033-4394-A5F9-EAA84ED7D3F8}"/>
          </ac:grpSpMkLst>
        </pc:grpChg>
        <pc:grpChg chg="add del mod">
          <ac:chgData name="Arnaud BERTRAND" userId="24875d5d0fe065c8" providerId="LiveId" clId="{8D884E47-00CD-4D9A-8ABB-5B086A56D4A9}" dt="2022-03-24T10:39:05.220" v="1681" actId="478"/>
          <ac:grpSpMkLst>
            <pc:docMk/>
            <pc:sldMk cId="945852591" sldId="354"/>
            <ac:grpSpMk id="43" creationId="{4EC981DD-E53F-4A9C-8F89-528E652FA099}"/>
          </ac:grpSpMkLst>
        </pc:grpChg>
        <pc:grpChg chg="add del mod">
          <ac:chgData name="Arnaud BERTRAND" userId="24875d5d0fe065c8" providerId="LiveId" clId="{8D884E47-00CD-4D9A-8ABB-5B086A56D4A9}" dt="2022-03-24T10:39:05.220" v="1681" actId="478"/>
          <ac:grpSpMkLst>
            <pc:docMk/>
            <pc:sldMk cId="945852591" sldId="354"/>
            <ac:grpSpMk id="53" creationId="{8CB28AD3-1BF2-492B-A5B5-A4A716AFF8E6}"/>
          </ac:grpSpMkLst>
        </pc:grpChg>
        <pc:grpChg chg="add del mod">
          <ac:chgData name="Arnaud BERTRAND" userId="24875d5d0fe065c8" providerId="LiveId" clId="{8D884E47-00CD-4D9A-8ABB-5B086A56D4A9}" dt="2022-03-24T10:39:04.796" v="1680"/>
          <ac:grpSpMkLst>
            <pc:docMk/>
            <pc:sldMk cId="945852591" sldId="354"/>
            <ac:grpSpMk id="70" creationId="{78871741-FF6E-45FB-8484-911E537DC33A}"/>
          </ac:grpSpMkLst>
        </pc:grpChg>
        <pc:grpChg chg="add del mod">
          <ac:chgData name="Arnaud BERTRAND" userId="24875d5d0fe065c8" providerId="LiveId" clId="{8D884E47-00CD-4D9A-8ABB-5B086A56D4A9}" dt="2022-03-24T10:39:04.796" v="1680"/>
          <ac:grpSpMkLst>
            <pc:docMk/>
            <pc:sldMk cId="945852591" sldId="354"/>
            <ac:grpSpMk id="77" creationId="{5DDFB051-36E7-4654-A94F-ADE6F69316B7}"/>
          </ac:grpSpMkLst>
        </pc:grpChg>
        <pc:grpChg chg="mod">
          <ac:chgData name="Arnaud BERTRAND" userId="24875d5d0fe065c8" providerId="LiveId" clId="{8D884E47-00CD-4D9A-8ABB-5B086A56D4A9}" dt="2022-03-24T10:38:32.858" v="1669"/>
          <ac:grpSpMkLst>
            <pc:docMk/>
            <pc:sldMk cId="945852591" sldId="354"/>
            <ac:grpSpMk id="78" creationId="{CFE895F9-44A5-4050-B626-16493D1A6B48}"/>
          </ac:grpSpMkLst>
        </pc:grpChg>
        <pc:grpChg chg="mod">
          <ac:chgData name="Arnaud BERTRAND" userId="24875d5d0fe065c8" providerId="LiveId" clId="{8D884E47-00CD-4D9A-8ABB-5B086A56D4A9}" dt="2022-03-24T10:38:32.858" v="1669"/>
          <ac:grpSpMkLst>
            <pc:docMk/>
            <pc:sldMk cId="945852591" sldId="354"/>
            <ac:grpSpMk id="79" creationId="{CCB42610-2352-4C81-99B3-B605CBEF69AB}"/>
          </ac:grpSpMkLst>
        </pc:grpChg>
        <pc:grpChg chg="mod">
          <ac:chgData name="Arnaud BERTRAND" userId="24875d5d0fe065c8" providerId="LiveId" clId="{8D884E47-00CD-4D9A-8ABB-5B086A56D4A9}" dt="2022-03-24T10:38:32.858" v="1669"/>
          <ac:grpSpMkLst>
            <pc:docMk/>
            <pc:sldMk cId="945852591" sldId="354"/>
            <ac:grpSpMk id="80" creationId="{8BDAA120-B7E4-4258-A8F4-3CB8E269D1E8}"/>
          </ac:grpSpMkLst>
        </pc:grpChg>
        <pc:grpChg chg="mod">
          <ac:chgData name="Arnaud BERTRAND" userId="24875d5d0fe065c8" providerId="LiveId" clId="{8D884E47-00CD-4D9A-8ABB-5B086A56D4A9}" dt="2022-03-24T10:38:32.858" v="1669"/>
          <ac:grpSpMkLst>
            <pc:docMk/>
            <pc:sldMk cId="945852591" sldId="354"/>
            <ac:grpSpMk id="81" creationId="{856F60D1-3555-46A9-879C-8AED67A1B9AC}"/>
          </ac:grpSpMkLst>
        </pc:grpChg>
        <pc:picChg chg="del mod">
          <ac:chgData name="Arnaud BERTRAND" userId="24875d5d0fe065c8" providerId="LiveId" clId="{8D884E47-00CD-4D9A-8ABB-5B086A56D4A9}" dt="2022-03-24T09:47:46.328" v="345" actId="478"/>
          <ac:picMkLst>
            <pc:docMk/>
            <pc:sldMk cId="945852591" sldId="354"/>
            <ac:picMk id="7" creationId="{CFF99438-B1B9-4A3D-9BE8-2F5FBAD3638B}"/>
          </ac:picMkLst>
        </pc:picChg>
        <pc:picChg chg="add mod">
          <ac:chgData name="Arnaud BERTRAND" userId="24875d5d0fe065c8" providerId="LiveId" clId="{8D884E47-00CD-4D9A-8ABB-5B086A56D4A9}" dt="2022-03-25T08:30:27.466" v="1834" actId="1076"/>
          <ac:picMkLst>
            <pc:docMk/>
            <pc:sldMk cId="945852591" sldId="354"/>
            <ac:picMk id="67" creationId="{96121FB1-7790-4167-9F61-216D57B2A094}"/>
          </ac:picMkLst>
        </pc:picChg>
        <pc:picChg chg="add mod">
          <ac:chgData name="Arnaud BERTRAND" userId="24875d5d0fe065c8" providerId="LiveId" clId="{8D884E47-00CD-4D9A-8ABB-5B086A56D4A9}" dt="2022-03-25T08:30:30.035" v="1835" actId="1076"/>
          <ac:picMkLst>
            <pc:docMk/>
            <pc:sldMk cId="945852591" sldId="354"/>
            <ac:picMk id="68" creationId="{E7C1CA09-6B63-4CC4-A3E5-6978BCC1C732}"/>
          </ac:picMkLst>
        </pc:picChg>
        <pc:picChg chg="add mod">
          <ac:chgData name="Arnaud BERTRAND" userId="24875d5d0fe065c8" providerId="LiveId" clId="{8D884E47-00CD-4D9A-8ABB-5B086A56D4A9}" dt="2022-03-25T08:30:34.528" v="1836" actId="1076"/>
          <ac:picMkLst>
            <pc:docMk/>
            <pc:sldMk cId="945852591" sldId="354"/>
            <ac:picMk id="69" creationId="{9E64B6C7-71C3-4DC2-A6E6-C0781506EADB}"/>
          </ac:picMkLst>
        </pc:picChg>
        <pc:picChg chg="add mod">
          <ac:chgData name="Arnaud BERTRAND" userId="24875d5d0fe065c8" providerId="LiveId" clId="{8D884E47-00CD-4D9A-8ABB-5B086A56D4A9}" dt="2022-03-25T08:30:40.180" v="1838" actId="1076"/>
          <ac:picMkLst>
            <pc:docMk/>
            <pc:sldMk cId="945852591" sldId="354"/>
            <ac:picMk id="70" creationId="{54F197B9-5D47-4BCB-A046-D46A1EBED6AC}"/>
          </ac:picMkLst>
        </pc:picChg>
      </pc:sldChg>
      <pc:sldChg chg="new del ord">
        <pc:chgData name="Arnaud BERTRAND" userId="24875d5d0fe065c8" providerId="LiveId" clId="{8D884E47-00CD-4D9A-8ABB-5B086A56D4A9}" dt="2022-03-24T09:24:14.326" v="108" actId="2696"/>
        <pc:sldMkLst>
          <pc:docMk/>
          <pc:sldMk cId="1637494854" sldId="354"/>
        </pc:sldMkLst>
      </pc:sldChg>
      <pc:sldChg chg="new del">
        <pc:chgData name="Arnaud BERTRAND" userId="24875d5d0fe065c8" providerId="LiveId" clId="{8D884E47-00CD-4D9A-8ABB-5B086A56D4A9}" dt="2022-03-24T09:24:20.032" v="110" actId="2696"/>
        <pc:sldMkLst>
          <pc:docMk/>
          <pc:sldMk cId="2529078928" sldId="354"/>
        </pc:sldMkLst>
      </pc:sldChg>
      <pc:sldChg chg="addSp delSp modSp add mod">
        <pc:chgData name="Arnaud BERTRAND" userId="24875d5d0fe065c8" providerId="LiveId" clId="{8D884E47-00CD-4D9A-8ABB-5B086A56D4A9}" dt="2022-03-25T08:15:21.008" v="1788" actId="14100"/>
        <pc:sldMkLst>
          <pc:docMk/>
          <pc:sldMk cId="17230016" sldId="355"/>
        </pc:sldMkLst>
        <pc:spChg chg="del">
          <ac:chgData name="Arnaud BERTRAND" userId="24875d5d0fe065c8" providerId="LiveId" clId="{8D884E47-00CD-4D9A-8ABB-5B086A56D4A9}" dt="2022-03-24T09:49:50.674" v="352" actId="478"/>
          <ac:spMkLst>
            <pc:docMk/>
            <pc:sldMk cId="17230016" sldId="355"/>
            <ac:spMk id="23" creationId="{E7A5F088-CBC1-4470-BD81-B0A2C51CBE57}"/>
          </ac:spMkLst>
        </pc:spChg>
        <pc:spChg chg="add del mod">
          <ac:chgData name="Arnaud BERTRAND" userId="24875d5d0fe065c8" providerId="LiveId" clId="{8D884E47-00CD-4D9A-8ABB-5B086A56D4A9}" dt="2022-03-24T09:49:59.767" v="355" actId="478"/>
          <ac:spMkLst>
            <pc:docMk/>
            <pc:sldMk cId="17230016" sldId="355"/>
            <ac:spMk id="66" creationId="{9C5B7378-1B4C-4C18-8556-519757D83822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79" creationId="{1B911666-41DD-46F0-A91F-B5BCA8DBE9E7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0" creationId="{2F838D35-FBC1-41B8-BEE1-B52CA898303C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1" creationId="{89BD5DE6-67BD-4FF6-BE01-758D23F6A6F6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2" creationId="{415646CE-D015-4A63-BE03-FF90131F0E99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3" creationId="{B7AB583B-AEDC-4F7F-8173-C69535AEF838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4" creationId="{5786F445-F2A3-41D5-997D-BBA0D61252B4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5" creationId="{3D0B12DF-2B81-40F7-8551-BE18199CBEAB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6" creationId="{385359C2-7265-4ADD-9BC1-5A457BA6AB31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7" creationId="{37A1AD1E-B236-4E98-92F4-4647AE9FABC8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89" creationId="{19A03BF5-A084-44E5-9B9E-C89EAB69789E}"/>
          </ac:spMkLst>
        </pc:spChg>
        <pc:spChg chg="mod">
          <ac:chgData name="Arnaud BERTRAND" userId="24875d5d0fe065c8" providerId="LiveId" clId="{8D884E47-00CD-4D9A-8ABB-5B086A56D4A9}" dt="2022-03-25T08:15:21.008" v="1788" actId="14100"/>
          <ac:spMkLst>
            <pc:docMk/>
            <pc:sldMk cId="17230016" sldId="355"/>
            <ac:spMk id="90" creationId="{598EE598-B3B3-4225-902D-3D7AD399B140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1" creationId="{004DA835-3118-4F67-AD43-DBF1027716B0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3" creationId="{6FA0A235-8B47-42BC-818E-12515A6AF50D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4" creationId="{73028080-70EE-492E-B0FE-984ED3021F34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5" creationId="{BE5AA72B-EF2C-4F05-A415-938424A002DF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7" creationId="{DDFF6FCD-422F-4983-B61B-3981A3E95658}"/>
          </ac:spMkLst>
        </pc:spChg>
        <pc:spChg chg="mod">
          <ac:chgData name="Arnaud BERTRAND" userId="24875d5d0fe065c8" providerId="LiveId" clId="{8D884E47-00CD-4D9A-8ABB-5B086A56D4A9}" dt="2022-03-25T08:15:02.747" v="1785" actId="20577"/>
          <ac:spMkLst>
            <pc:docMk/>
            <pc:sldMk cId="17230016" sldId="355"/>
            <ac:spMk id="98" creationId="{45F6FF8E-6091-4B1D-9580-FB1B80D3B0B6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99" creationId="{54146865-2EB0-4AAA-B996-0C6BA09007AF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101" creationId="{0979BD0D-2261-49DE-90AD-C4E3D21A51FF}"/>
          </ac:spMkLst>
        </pc:spChg>
        <pc:spChg chg="mod">
          <ac:chgData name="Arnaud BERTRAND" userId="24875d5d0fe065c8" providerId="LiveId" clId="{8D884E47-00CD-4D9A-8ABB-5B086A56D4A9}" dt="2022-03-25T08:14:58.072" v="1784" actId="6549"/>
          <ac:spMkLst>
            <pc:docMk/>
            <pc:sldMk cId="17230016" sldId="355"/>
            <ac:spMk id="102" creationId="{087CA947-2774-4115-B86A-B9B36EDE9EE4}"/>
          </ac:spMkLst>
        </pc:spChg>
        <pc:spChg chg="mod">
          <ac:chgData name="Arnaud BERTRAND" userId="24875d5d0fe065c8" providerId="LiveId" clId="{8D884E47-00CD-4D9A-8ABB-5B086A56D4A9}" dt="2022-03-24T10:07:25.595" v="1224" actId="1076"/>
          <ac:spMkLst>
            <pc:docMk/>
            <pc:sldMk cId="17230016" sldId="355"/>
            <ac:spMk id="103" creationId="{5AD4328B-BC9C-4583-8B05-5D88A811980E}"/>
          </ac:spMkLst>
        </pc:spChg>
        <pc:spChg chg="add del mod">
          <ac:chgData name="Arnaud BERTRAND" userId="24875d5d0fe065c8" providerId="LiveId" clId="{8D884E47-00CD-4D9A-8ABB-5B086A56D4A9}" dt="2022-03-24T09:50:46.403" v="363" actId="478"/>
          <ac:spMkLst>
            <pc:docMk/>
            <pc:sldMk cId="17230016" sldId="355"/>
            <ac:spMk id="104" creationId="{4C57713F-BA0C-4AA5-92BC-F1E4937D2813}"/>
          </ac:spMkLst>
        </pc:spChg>
        <pc:spChg chg="add del mod">
          <ac:chgData name="Arnaud BERTRAND" userId="24875d5d0fe065c8" providerId="LiveId" clId="{8D884E47-00CD-4D9A-8ABB-5B086A56D4A9}" dt="2022-03-24T09:50:31.480" v="358" actId="478"/>
          <ac:spMkLst>
            <pc:docMk/>
            <pc:sldMk cId="17230016" sldId="355"/>
            <ac:spMk id="105" creationId="{6F370D9E-1F64-42F8-81E8-EDFD5FEA6106}"/>
          </ac:spMkLst>
        </pc:spChg>
        <pc:spChg chg="add del mod">
          <ac:chgData name="Arnaud BERTRAND" userId="24875d5d0fe065c8" providerId="LiveId" clId="{8D884E47-00CD-4D9A-8ABB-5B086A56D4A9}" dt="2022-03-24T09:54:58.771" v="514" actId="478"/>
          <ac:spMkLst>
            <pc:docMk/>
            <pc:sldMk cId="17230016" sldId="355"/>
            <ac:spMk id="106" creationId="{18FDB9A7-D490-4CB3-AB03-5F02483274B1}"/>
          </ac:spMkLst>
        </pc:spChg>
        <pc:spChg chg="add del mod">
          <ac:chgData name="Arnaud BERTRAND" userId="24875d5d0fe065c8" providerId="LiveId" clId="{8D884E47-00CD-4D9A-8ABB-5B086A56D4A9}" dt="2022-03-24T09:58:20.993" v="524" actId="478"/>
          <ac:spMkLst>
            <pc:docMk/>
            <pc:sldMk cId="17230016" sldId="355"/>
            <ac:spMk id="107" creationId="{B9B1C1F6-636F-419E-8DE3-3333EBE05D76}"/>
          </ac:spMkLst>
        </pc:spChg>
        <pc:spChg chg="add del mod">
          <ac:chgData name="Arnaud BERTRAND" userId="24875d5d0fe065c8" providerId="LiveId" clId="{8D884E47-00CD-4D9A-8ABB-5B086A56D4A9}" dt="2022-03-24T09:56:27.536" v="519" actId="478"/>
          <ac:spMkLst>
            <pc:docMk/>
            <pc:sldMk cId="17230016" sldId="355"/>
            <ac:spMk id="108" creationId="{463B27A8-E6E6-4FC5-B578-E18CA3E99000}"/>
          </ac:spMkLst>
        </pc:spChg>
        <pc:spChg chg="add del mod">
          <ac:chgData name="Arnaud BERTRAND" userId="24875d5d0fe065c8" providerId="LiveId" clId="{8D884E47-00CD-4D9A-8ABB-5B086A56D4A9}" dt="2022-03-24T09:59:36.177" v="528" actId="478"/>
          <ac:spMkLst>
            <pc:docMk/>
            <pc:sldMk cId="17230016" sldId="355"/>
            <ac:spMk id="109" creationId="{9884DDDB-2342-46AE-BB83-D4F7E60C7AF4}"/>
          </ac:spMkLst>
        </pc:spChg>
        <pc:grpChg chg="del">
          <ac:chgData name="Arnaud BERTRAND" userId="24875d5d0fe065c8" providerId="LiveId" clId="{8D884E47-00CD-4D9A-8ABB-5B086A56D4A9}" dt="2022-03-24T09:49:46.763" v="348" actId="478"/>
          <ac:grpSpMkLst>
            <pc:docMk/>
            <pc:sldMk cId="17230016" sldId="355"/>
            <ac:grpSpMk id="24" creationId="{C230B36D-AC9A-48F1-96E6-E3806D8C9C47}"/>
          </ac:grpSpMkLst>
        </pc:grpChg>
        <pc:grpChg chg="del">
          <ac:chgData name="Arnaud BERTRAND" userId="24875d5d0fe065c8" providerId="LiveId" clId="{8D884E47-00CD-4D9A-8ABB-5B086A56D4A9}" dt="2022-03-24T09:49:46.322" v="347" actId="478"/>
          <ac:grpSpMkLst>
            <pc:docMk/>
            <pc:sldMk cId="17230016" sldId="355"/>
            <ac:grpSpMk id="30" creationId="{A72B6B0B-597B-4449-A2FB-71BE21BC4D16}"/>
          </ac:grpSpMkLst>
        </pc:grpChg>
        <pc:grpChg chg="del">
          <ac:chgData name="Arnaud BERTRAND" userId="24875d5d0fe065c8" providerId="LiveId" clId="{8D884E47-00CD-4D9A-8ABB-5B086A56D4A9}" dt="2022-03-24T09:49:47.318" v="349" actId="478"/>
          <ac:grpSpMkLst>
            <pc:docMk/>
            <pc:sldMk cId="17230016" sldId="355"/>
            <ac:grpSpMk id="43" creationId="{4EC981DD-E53F-4A9C-8F89-528E652FA099}"/>
          </ac:grpSpMkLst>
        </pc:grpChg>
        <pc:grpChg chg="del">
          <ac:chgData name="Arnaud BERTRAND" userId="24875d5d0fe065c8" providerId="LiveId" clId="{8D884E47-00CD-4D9A-8ABB-5B086A56D4A9}" dt="2022-03-24T09:49:52.138" v="353" actId="478"/>
          <ac:grpSpMkLst>
            <pc:docMk/>
            <pc:sldMk cId="17230016" sldId="355"/>
            <ac:grpSpMk id="53" creationId="{8CB28AD3-1BF2-492B-A5B5-A4A716AFF8E6}"/>
          </ac:grpSpMkLst>
        </pc:grpChg>
        <pc:grpChg chg="add mod">
          <ac:chgData name="Arnaud BERTRAND" userId="24875d5d0fe065c8" providerId="LiveId" clId="{8D884E47-00CD-4D9A-8ABB-5B086A56D4A9}" dt="2022-03-24T10:07:25.595" v="1224" actId="1076"/>
          <ac:grpSpMkLst>
            <pc:docMk/>
            <pc:sldMk cId="17230016" sldId="355"/>
            <ac:grpSpMk id="70" creationId="{E8F9270C-70B8-40B8-A979-20E0D3A0C9A2}"/>
          </ac:grpSpMkLst>
        </pc:grpChg>
        <pc:grpChg chg="add mod">
          <ac:chgData name="Arnaud BERTRAND" userId="24875d5d0fe065c8" providerId="LiveId" clId="{8D884E47-00CD-4D9A-8ABB-5B086A56D4A9}" dt="2022-03-24T10:07:25.595" v="1224" actId="1076"/>
          <ac:grpSpMkLst>
            <pc:docMk/>
            <pc:sldMk cId="17230016" sldId="355"/>
            <ac:grpSpMk id="88" creationId="{C70EB273-87F5-4422-83BE-E1A6506F9646}"/>
          </ac:grpSpMkLst>
        </pc:grpChg>
        <pc:grpChg chg="add mod">
          <ac:chgData name="Arnaud BERTRAND" userId="24875d5d0fe065c8" providerId="LiveId" clId="{8D884E47-00CD-4D9A-8ABB-5B086A56D4A9}" dt="2022-03-24T10:07:25.595" v="1224" actId="1076"/>
          <ac:grpSpMkLst>
            <pc:docMk/>
            <pc:sldMk cId="17230016" sldId="355"/>
            <ac:grpSpMk id="92" creationId="{9EC04B30-4509-436F-8629-F6BD5F5F1B87}"/>
          </ac:grpSpMkLst>
        </pc:grpChg>
        <pc:grpChg chg="add mod">
          <ac:chgData name="Arnaud BERTRAND" userId="24875d5d0fe065c8" providerId="LiveId" clId="{8D884E47-00CD-4D9A-8ABB-5B086A56D4A9}" dt="2022-03-24T10:07:25.595" v="1224" actId="1076"/>
          <ac:grpSpMkLst>
            <pc:docMk/>
            <pc:sldMk cId="17230016" sldId="355"/>
            <ac:grpSpMk id="96" creationId="{47629A1C-EFCE-4EAE-9F59-9A5889423F19}"/>
          </ac:grpSpMkLst>
        </pc:grpChg>
        <pc:grpChg chg="add mod">
          <ac:chgData name="Arnaud BERTRAND" userId="24875d5d0fe065c8" providerId="LiveId" clId="{8D884E47-00CD-4D9A-8ABB-5B086A56D4A9}" dt="2022-03-24T10:07:25.595" v="1224" actId="1076"/>
          <ac:grpSpMkLst>
            <pc:docMk/>
            <pc:sldMk cId="17230016" sldId="355"/>
            <ac:grpSpMk id="100" creationId="{DB3C34EF-F177-4BCD-B371-8D458472B45A}"/>
          </ac:grpSpMkLst>
        </pc:grpChg>
        <pc:picChg chg="del mod">
          <ac:chgData name="Arnaud BERTRAND" userId="24875d5d0fe065c8" providerId="LiveId" clId="{8D884E47-00CD-4D9A-8ABB-5B086A56D4A9}" dt="2022-03-24T09:49:59.767" v="355" actId="478"/>
          <ac:picMkLst>
            <pc:docMk/>
            <pc:sldMk cId="17230016" sldId="355"/>
            <ac:picMk id="67" creationId="{96121FB1-7790-4167-9F61-216D57B2A094}"/>
          </ac:picMkLst>
        </pc:picChg>
        <pc:picChg chg="del mod">
          <ac:chgData name="Arnaud BERTRAND" userId="24875d5d0fe065c8" providerId="LiveId" clId="{8D884E47-00CD-4D9A-8ABB-5B086A56D4A9}" dt="2022-03-24T09:49:59.767" v="355" actId="478"/>
          <ac:picMkLst>
            <pc:docMk/>
            <pc:sldMk cId="17230016" sldId="355"/>
            <ac:picMk id="68" creationId="{E7C1CA09-6B63-4CC4-A3E5-6978BCC1C732}"/>
          </ac:picMkLst>
        </pc:picChg>
        <pc:picChg chg="del mod">
          <ac:chgData name="Arnaud BERTRAND" userId="24875d5d0fe065c8" providerId="LiveId" clId="{8D884E47-00CD-4D9A-8ABB-5B086A56D4A9}" dt="2022-03-24T09:49:59.767" v="355" actId="478"/>
          <ac:picMkLst>
            <pc:docMk/>
            <pc:sldMk cId="17230016" sldId="355"/>
            <ac:picMk id="69" creationId="{9E64B6C7-71C3-4DC2-A6E6-C0781506EADB}"/>
          </ac:picMkLst>
        </pc:picChg>
        <pc:picChg chg="add mod">
          <ac:chgData name="Arnaud BERTRAND" userId="24875d5d0fe065c8" providerId="LiveId" clId="{8D884E47-00CD-4D9A-8ABB-5B086A56D4A9}" dt="2022-03-24T10:07:25.595" v="1224" actId="1076"/>
          <ac:picMkLst>
            <pc:docMk/>
            <pc:sldMk cId="17230016" sldId="355"/>
            <ac:picMk id="110" creationId="{295DFC87-628B-40BB-A5AA-35BF4E879001}"/>
          </ac:picMkLst>
        </pc:picChg>
        <pc:picChg chg="add del">
          <ac:chgData name="Arnaud BERTRAND" userId="24875d5d0fe065c8" providerId="LiveId" clId="{8D884E47-00CD-4D9A-8ABB-5B086A56D4A9}" dt="2022-03-24T09:52:35.497" v="510" actId="478"/>
          <ac:picMkLst>
            <pc:docMk/>
            <pc:sldMk cId="17230016" sldId="355"/>
            <ac:picMk id="1026" creationId="{1371A156-3DFF-43C0-9587-687B1114B552}"/>
          </ac:picMkLst>
        </pc:picChg>
        <pc:picChg chg="add mod">
          <ac:chgData name="Arnaud BERTRAND" userId="24875d5d0fe065c8" providerId="LiveId" clId="{8D884E47-00CD-4D9A-8ABB-5B086A56D4A9}" dt="2022-03-24T10:07:25.595" v="1224" actId="1076"/>
          <ac:picMkLst>
            <pc:docMk/>
            <pc:sldMk cId="17230016" sldId="355"/>
            <ac:picMk id="1028" creationId="{DF63AFB4-14B2-4B1A-BA4F-84319BB71CF8}"/>
          </ac:picMkLst>
        </pc:picChg>
        <pc:picChg chg="add mod">
          <ac:chgData name="Arnaud BERTRAND" userId="24875d5d0fe065c8" providerId="LiveId" clId="{8D884E47-00CD-4D9A-8ABB-5B086A56D4A9}" dt="2022-03-24T10:07:25.595" v="1224" actId="1076"/>
          <ac:picMkLst>
            <pc:docMk/>
            <pc:sldMk cId="17230016" sldId="355"/>
            <ac:picMk id="1030" creationId="{0B3F4F42-0F24-437F-98DB-F35E5A3E4DF6}"/>
          </ac:picMkLst>
        </pc:picChg>
        <pc:picChg chg="add mod">
          <ac:chgData name="Arnaud BERTRAND" userId="24875d5d0fe065c8" providerId="LiveId" clId="{8D884E47-00CD-4D9A-8ABB-5B086A56D4A9}" dt="2022-03-24T10:07:25.595" v="1224" actId="1076"/>
          <ac:picMkLst>
            <pc:docMk/>
            <pc:sldMk cId="17230016" sldId="355"/>
            <ac:picMk id="1032" creationId="{15DC61C9-5923-455C-9034-E2B937E55DEB}"/>
          </ac:picMkLst>
        </pc:picChg>
        <pc:picChg chg="add mod">
          <ac:chgData name="Arnaud BERTRAND" userId="24875d5d0fe065c8" providerId="LiveId" clId="{8D884E47-00CD-4D9A-8ABB-5B086A56D4A9}" dt="2022-03-24T10:07:25.595" v="1224" actId="1076"/>
          <ac:picMkLst>
            <pc:docMk/>
            <pc:sldMk cId="17230016" sldId="355"/>
            <ac:picMk id="1034" creationId="{1E796635-03E2-4CE6-89FB-9845009D5F57}"/>
          </ac:picMkLst>
        </pc:pic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1" creationId="{07891B79-543D-4CFE-9B5B-AC68B975E81F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2" creationId="{5D44528D-A1A1-4A29-9690-E4A116743528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3" creationId="{5F6521CB-2206-4900-A50E-49EB47BD89C6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4" creationId="{71F63B7A-8EF0-479A-9D2D-6FD30DAA87FA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5" creationId="{832AAE78-EC78-48D2-932B-9F1C2EF98B89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6" creationId="{577271DD-07C7-484D-B8E7-A78EF31D6D0E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7" creationId="{746C2AEF-61D6-4548-BA2D-ED8AA6A60FA7}"/>
          </ac:cxnSpMkLst>
        </pc:cxnChg>
        <pc:cxnChg chg="mod">
          <ac:chgData name="Arnaud BERTRAND" userId="24875d5d0fe065c8" providerId="LiveId" clId="{8D884E47-00CD-4D9A-8ABB-5B086A56D4A9}" dt="2022-03-24T10:07:25.595" v="1224" actId="1076"/>
          <ac:cxnSpMkLst>
            <pc:docMk/>
            <pc:sldMk cId="17230016" sldId="355"/>
            <ac:cxnSpMk id="78" creationId="{CA48B856-4C49-4752-B070-1490B713FA2A}"/>
          </ac:cxnSpMkLst>
        </pc:cxnChg>
      </pc:sldChg>
      <pc:sldChg chg="addSp delSp modSp add mod">
        <pc:chgData name="Arnaud BERTRAND" userId="24875d5d0fe065c8" providerId="LiveId" clId="{8D884E47-00CD-4D9A-8ABB-5B086A56D4A9}" dt="2022-03-24T10:44:20.089" v="1775" actId="20577"/>
        <pc:sldMkLst>
          <pc:docMk/>
          <pc:sldMk cId="1222123244" sldId="356"/>
        </pc:sldMkLst>
        <pc:spChg chg="add del mod">
          <ac:chgData name="Arnaud BERTRAND" userId="24875d5d0fe065c8" providerId="LiveId" clId="{8D884E47-00CD-4D9A-8ABB-5B086A56D4A9}" dt="2022-03-24T10:11:40.949" v="1252" actId="478"/>
          <ac:spMkLst>
            <pc:docMk/>
            <pc:sldMk cId="1222123244" sldId="356"/>
            <ac:spMk id="41" creationId="{8770C1C1-E3E2-4EDF-9AF2-73C21CA46E19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3" creationId="{08EE0C1F-190D-41FF-9358-70CB52B1FAAC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4" creationId="{45EE0667-A637-4927-BEEE-46D510662931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5" creationId="{3705813B-32F9-4B2F-B911-9DBC42060264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6" creationId="{36496556-3AD0-4724-A70B-7CE8EDF5AB19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7" creationId="{06F206B0-393C-4C3D-9E3C-93D8BFF4F451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49" creationId="{5DF897FE-AC08-4673-A95D-5B3BAEBF04BF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50" creationId="{14AADCAA-0E3D-4130-AD51-9AF750AB6520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52" creationId="{917BCA90-EF14-4A35-B371-444BE90F7321}"/>
          </ac:spMkLst>
        </pc:spChg>
        <pc:spChg chg="mod">
          <ac:chgData name="Arnaud BERTRAND" userId="24875d5d0fe065c8" providerId="LiveId" clId="{8D884E47-00CD-4D9A-8ABB-5B086A56D4A9}" dt="2022-03-24T10:44:20.089" v="1775" actId="20577"/>
          <ac:spMkLst>
            <pc:docMk/>
            <pc:sldMk cId="1222123244" sldId="356"/>
            <ac:spMk id="53" creationId="{FD76D971-8069-43A5-8E25-E3354C57419F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55" creationId="{1C862A4B-C1FE-4769-89E2-83592480D9D5}"/>
          </ac:spMkLst>
        </pc:spChg>
        <pc:spChg chg="mod">
          <ac:chgData name="Arnaud BERTRAND" userId="24875d5d0fe065c8" providerId="LiveId" clId="{8D884E47-00CD-4D9A-8ABB-5B086A56D4A9}" dt="2022-03-24T10:39:54.286" v="1718" actId="20577"/>
          <ac:spMkLst>
            <pc:docMk/>
            <pc:sldMk cId="1222123244" sldId="356"/>
            <ac:spMk id="56" creationId="{38637183-56C1-4042-B40D-BC12EE4405CD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58" creationId="{AB38769A-EAB1-4A93-AC21-B238187C832A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59" creationId="{87A7C416-9079-4772-AE32-727DC4FC08A7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1" creationId="{29521461-BEC5-46AF-B537-088ED7DA4AC1}"/>
          </ac:spMkLst>
        </pc:spChg>
        <pc:spChg chg="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2" creationId="{C1072B88-D185-429D-9C6D-EF6DBBC66BC1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3" creationId="{C0F46720-AB3C-423E-B95F-0C126FE6751C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4" creationId="{ECF8EA72-FE5C-4230-8D22-529936EFF0A1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5" creationId="{3EB33404-E3CA-4C6D-A6B3-263B70CC82DE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6" creationId="{041D2266-AA69-463E-BD1E-E4486128E97B}"/>
          </ac:spMkLst>
        </pc:spChg>
        <pc:spChg chg="add mod">
          <ac:chgData name="Arnaud BERTRAND" userId="24875d5d0fe065c8" providerId="LiveId" clId="{8D884E47-00CD-4D9A-8ABB-5B086A56D4A9}" dt="2022-03-24T10:36:48.024" v="1667" actId="1076"/>
          <ac:spMkLst>
            <pc:docMk/>
            <pc:sldMk cId="1222123244" sldId="356"/>
            <ac:spMk id="67" creationId="{7E9C32EC-ACB8-49A3-A341-502A8C240ABA}"/>
          </ac:spMkLst>
        </pc:spChg>
        <pc:spChg chg="add del mod">
          <ac:chgData name="Arnaud BERTRAND" userId="24875d5d0fe065c8" providerId="LiveId" clId="{8D884E47-00CD-4D9A-8ABB-5B086A56D4A9}" dt="2022-03-24T10:11:48.461" v="1253" actId="478"/>
          <ac:spMkLst>
            <pc:docMk/>
            <pc:sldMk cId="1222123244" sldId="356"/>
            <ac:spMk id="68" creationId="{976732AD-5F4E-4392-A914-D5543A2C3AA2}"/>
          </ac:spMkLst>
        </pc:spChg>
        <pc:spChg chg="add del mod">
          <ac:chgData name="Arnaud BERTRAND" userId="24875d5d0fe065c8" providerId="LiveId" clId="{8D884E47-00CD-4D9A-8ABB-5B086A56D4A9}" dt="2022-03-24T10:19:42.373" v="1370" actId="478"/>
          <ac:spMkLst>
            <pc:docMk/>
            <pc:sldMk cId="1222123244" sldId="356"/>
            <ac:spMk id="69" creationId="{9E442FD4-E8E3-4087-9526-27039BABFB29}"/>
          </ac:spMkLst>
        </pc:spChg>
        <pc:spChg chg="add del mod">
          <ac:chgData name="Arnaud BERTRAND" userId="24875d5d0fe065c8" providerId="LiveId" clId="{8D884E47-00CD-4D9A-8ABB-5B086A56D4A9}" dt="2022-03-24T10:20:19.464" v="1384" actId="478"/>
          <ac:spMkLst>
            <pc:docMk/>
            <pc:sldMk cId="1222123244" sldId="356"/>
            <ac:spMk id="104" creationId="{9526F6A1-B753-4F47-BE46-C2C882A78C17}"/>
          </ac:spMkLst>
        </pc:spChg>
        <pc:spChg chg="add del mod">
          <ac:chgData name="Arnaud BERTRAND" userId="24875d5d0fe065c8" providerId="LiveId" clId="{8D884E47-00CD-4D9A-8ABB-5B086A56D4A9}" dt="2022-03-24T10:20:06.378" v="1379" actId="478"/>
          <ac:spMkLst>
            <pc:docMk/>
            <pc:sldMk cId="1222123244" sldId="356"/>
            <ac:spMk id="105" creationId="{60C6123D-67C3-4D1B-8219-D9D205E0081F}"/>
          </ac:spMkLst>
        </pc:spChg>
        <pc:spChg chg="add del mod">
          <ac:chgData name="Arnaud BERTRAND" userId="24875d5d0fe065c8" providerId="LiveId" clId="{8D884E47-00CD-4D9A-8ABB-5B086A56D4A9}" dt="2022-03-24T10:12:51.113" v="1259" actId="478"/>
          <ac:spMkLst>
            <pc:docMk/>
            <pc:sldMk cId="1222123244" sldId="356"/>
            <ac:spMk id="106" creationId="{060C9DED-24DA-4854-A696-6DAC0D8FB2D5}"/>
          </ac:spMkLst>
        </pc:spChg>
        <pc:spChg chg="add del mod">
          <ac:chgData name="Arnaud BERTRAND" userId="24875d5d0fe065c8" providerId="LiveId" clId="{8D884E47-00CD-4D9A-8ABB-5B086A56D4A9}" dt="2022-03-24T10:15:54.083" v="1361" actId="478"/>
          <ac:spMkLst>
            <pc:docMk/>
            <pc:sldMk cId="1222123244" sldId="356"/>
            <ac:spMk id="107" creationId="{A0A0ACA6-3BBC-4DDF-B9ED-29125E0C23F9}"/>
          </ac:spMkLst>
        </pc:spChg>
        <pc:grpChg chg="add mod">
          <ac:chgData name="Arnaud BERTRAND" userId="24875d5d0fe065c8" providerId="LiveId" clId="{8D884E47-00CD-4D9A-8ABB-5B086A56D4A9}" dt="2022-03-24T10:36:48.024" v="1667" actId="1076"/>
          <ac:grpSpMkLst>
            <pc:docMk/>
            <pc:sldMk cId="1222123244" sldId="356"/>
            <ac:grpSpMk id="48" creationId="{5A3EB5CF-F444-4D43-955C-E6341E49D986}"/>
          </ac:grpSpMkLst>
        </pc:grpChg>
        <pc:grpChg chg="add mod">
          <ac:chgData name="Arnaud BERTRAND" userId="24875d5d0fe065c8" providerId="LiveId" clId="{8D884E47-00CD-4D9A-8ABB-5B086A56D4A9}" dt="2022-03-24T10:36:48.024" v="1667" actId="1076"/>
          <ac:grpSpMkLst>
            <pc:docMk/>
            <pc:sldMk cId="1222123244" sldId="356"/>
            <ac:grpSpMk id="51" creationId="{E2A9823D-6CBC-4FCB-9EC8-E4713093C8EB}"/>
          </ac:grpSpMkLst>
        </pc:grpChg>
        <pc:grpChg chg="add mod">
          <ac:chgData name="Arnaud BERTRAND" userId="24875d5d0fe065c8" providerId="LiveId" clId="{8D884E47-00CD-4D9A-8ABB-5B086A56D4A9}" dt="2022-03-24T10:36:48.024" v="1667" actId="1076"/>
          <ac:grpSpMkLst>
            <pc:docMk/>
            <pc:sldMk cId="1222123244" sldId="356"/>
            <ac:grpSpMk id="54" creationId="{AF1CCAF0-EC05-4DEF-AD85-20883F87EC3C}"/>
          </ac:grpSpMkLst>
        </pc:grpChg>
        <pc:grpChg chg="add mod">
          <ac:chgData name="Arnaud BERTRAND" userId="24875d5d0fe065c8" providerId="LiveId" clId="{8D884E47-00CD-4D9A-8ABB-5B086A56D4A9}" dt="2022-03-24T10:36:48.024" v="1667" actId="1076"/>
          <ac:grpSpMkLst>
            <pc:docMk/>
            <pc:sldMk cId="1222123244" sldId="356"/>
            <ac:grpSpMk id="57" creationId="{845FDB3E-37FD-4F22-80F9-6BFCF3C90871}"/>
          </ac:grpSpMkLst>
        </pc:grpChg>
        <pc:grpChg chg="add mod">
          <ac:chgData name="Arnaud BERTRAND" userId="24875d5d0fe065c8" providerId="LiveId" clId="{8D884E47-00CD-4D9A-8ABB-5B086A56D4A9}" dt="2022-03-24T10:36:48.024" v="1667" actId="1076"/>
          <ac:grpSpMkLst>
            <pc:docMk/>
            <pc:sldMk cId="1222123244" sldId="356"/>
            <ac:grpSpMk id="60" creationId="{90CFEAD9-1B59-4546-90A2-5291E15528E4}"/>
          </ac:grpSpMkLst>
        </pc:grpChg>
        <pc:grpChg chg="del">
          <ac:chgData name="Arnaud BERTRAND" userId="24875d5d0fe065c8" providerId="LiveId" clId="{8D884E47-00CD-4D9A-8ABB-5B086A56D4A9}" dt="2022-03-24T10:10:54.707" v="1246" actId="478"/>
          <ac:grpSpMkLst>
            <pc:docMk/>
            <pc:sldMk cId="1222123244" sldId="356"/>
            <ac:grpSpMk id="70" creationId="{E8F9270C-70B8-40B8-A979-20E0D3A0C9A2}"/>
          </ac:grpSpMkLst>
        </pc:grpChg>
        <pc:grpChg chg="del">
          <ac:chgData name="Arnaud BERTRAND" userId="24875d5d0fe065c8" providerId="LiveId" clId="{8D884E47-00CD-4D9A-8ABB-5B086A56D4A9}" dt="2022-03-24T10:10:54.707" v="1246" actId="478"/>
          <ac:grpSpMkLst>
            <pc:docMk/>
            <pc:sldMk cId="1222123244" sldId="356"/>
            <ac:grpSpMk id="88" creationId="{C70EB273-87F5-4422-83BE-E1A6506F9646}"/>
          </ac:grpSpMkLst>
        </pc:grpChg>
        <pc:grpChg chg="del">
          <ac:chgData name="Arnaud BERTRAND" userId="24875d5d0fe065c8" providerId="LiveId" clId="{8D884E47-00CD-4D9A-8ABB-5B086A56D4A9}" dt="2022-03-24T10:10:54.707" v="1246" actId="478"/>
          <ac:grpSpMkLst>
            <pc:docMk/>
            <pc:sldMk cId="1222123244" sldId="356"/>
            <ac:grpSpMk id="92" creationId="{9EC04B30-4509-436F-8629-F6BD5F5F1B87}"/>
          </ac:grpSpMkLst>
        </pc:grpChg>
        <pc:grpChg chg="del">
          <ac:chgData name="Arnaud BERTRAND" userId="24875d5d0fe065c8" providerId="LiveId" clId="{8D884E47-00CD-4D9A-8ABB-5B086A56D4A9}" dt="2022-03-24T10:10:54.707" v="1246" actId="478"/>
          <ac:grpSpMkLst>
            <pc:docMk/>
            <pc:sldMk cId="1222123244" sldId="356"/>
            <ac:grpSpMk id="96" creationId="{47629A1C-EFCE-4EAE-9F59-9A5889423F19}"/>
          </ac:grpSpMkLst>
        </pc:grpChg>
        <pc:grpChg chg="del">
          <ac:chgData name="Arnaud BERTRAND" userId="24875d5d0fe065c8" providerId="LiveId" clId="{8D884E47-00CD-4D9A-8ABB-5B086A56D4A9}" dt="2022-03-24T10:10:54.707" v="1246" actId="478"/>
          <ac:grpSpMkLst>
            <pc:docMk/>
            <pc:sldMk cId="1222123244" sldId="356"/>
            <ac:grpSpMk id="100" creationId="{DB3C34EF-F177-4BCD-B371-8D458472B45A}"/>
          </ac:grpSpMkLst>
        </pc:grpChg>
        <pc:picChg chg="add mod">
          <ac:chgData name="Arnaud BERTRAND" userId="24875d5d0fe065c8" providerId="LiveId" clId="{8D884E47-00CD-4D9A-8ABB-5B086A56D4A9}" dt="2022-03-24T10:36:48.024" v="1667" actId="1076"/>
          <ac:picMkLst>
            <pc:docMk/>
            <pc:sldMk cId="1222123244" sldId="356"/>
            <ac:picMk id="108" creationId="{7CAFE224-58D1-4377-ADEA-2D2E20A2254B}"/>
          </ac:picMkLst>
        </pc:picChg>
        <pc:picChg chg="add mod">
          <ac:chgData name="Arnaud BERTRAND" userId="24875d5d0fe065c8" providerId="LiveId" clId="{8D884E47-00CD-4D9A-8ABB-5B086A56D4A9}" dt="2022-03-24T10:36:48.024" v="1667" actId="1076"/>
          <ac:picMkLst>
            <pc:docMk/>
            <pc:sldMk cId="1222123244" sldId="356"/>
            <ac:picMk id="109" creationId="{230612A1-A0B8-41A2-BDE2-BA709E614619}"/>
          </ac:picMkLst>
        </pc:picChg>
        <pc:picChg chg="del">
          <ac:chgData name="Arnaud BERTRAND" userId="24875d5d0fe065c8" providerId="LiveId" clId="{8D884E47-00CD-4D9A-8ABB-5B086A56D4A9}" dt="2022-03-24T10:10:54.707" v="1246" actId="478"/>
          <ac:picMkLst>
            <pc:docMk/>
            <pc:sldMk cId="1222123244" sldId="356"/>
            <ac:picMk id="110" creationId="{295DFC87-628B-40BB-A5AA-35BF4E879001}"/>
          </ac:picMkLst>
        </pc:picChg>
        <pc:picChg chg="del">
          <ac:chgData name="Arnaud BERTRAND" userId="24875d5d0fe065c8" providerId="LiveId" clId="{8D884E47-00CD-4D9A-8ABB-5B086A56D4A9}" dt="2022-03-24T10:10:54.707" v="1246" actId="478"/>
          <ac:picMkLst>
            <pc:docMk/>
            <pc:sldMk cId="1222123244" sldId="356"/>
            <ac:picMk id="1028" creationId="{DF63AFB4-14B2-4B1A-BA4F-84319BB71CF8}"/>
          </ac:picMkLst>
        </pc:picChg>
        <pc:picChg chg="del">
          <ac:chgData name="Arnaud BERTRAND" userId="24875d5d0fe065c8" providerId="LiveId" clId="{8D884E47-00CD-4D9A-8ABB-5B086A56D4A9}" dt="2022-03-24T10:10:54.707" v="1246" actId="478"/>
          <ac:picMkLst>
            <pc:docMk/>
            <pc:sldMk cId="1222123244" sldId="356"/>
            <ac:picMk id="1030" creationId="{0B3F4F42-0F24-437F-98DB-F35E5A3E4DF6}"/>
          </ac:picMkLst>
        </pc:picChg>
        <pc:picChg chg="del">
          <ac:chgData name="Arnaud BERTRAND" userId="24875d5d0fe065c8" providerId="LiveId" clId="{8D884E47-00CD-4D9A-8ABB-5B086A56D4A9}" dt="2022-03-24T10:10:54.707" v="1246" actId="478"/>
          <ac:picMkLst>
            <pc:docMk/>
            <pc:sldMk cId="1222123244" sldId="356"/>
            <ac:picMk id="1032" creationId="{15DC61C9-5923-455C-9034-E2B937E55DEB}"/>
          </ac:picMkLst>
        </pc:picChg>
        <pc:picChg chg="del">
          <ac:chgData name="Arnaud BERTRAND" userId="24875d5d0fe065c8" providerId="LiveId" clId="{8D884E47-00CD-4D9A-8ABB-5B086A56D4A9}" dt="2022-03-24T10:10:54.707" v="1246" actId="478"/>
          <ac:picMkLst>
            <pc:docMk/>
            <pc:sldMk cId="1222123244" sldId="356"/>
            <ac:picMk id="1034" creationId="{1E796635-03E2-4CE6-89FB-9845009D5F57}"/>
          </ac:picMkLst>
        </pc:picChg>
        <pc:picChg chg="add del mod">
          <ac:chgData name="Arnaud BERTRAND" userId="24875d5d0fe065c8" providerId="LiveId" clId="{8D884E47-00CD-4D9A-8ABB-5B086A56D4A9}" dt="2022-03-24T10:16:00.720" v="1364" actId="478"/>
          <ac:picMkLst>
            <pc:docMk/>
            <pc:sldMk cId="1222123244" sldId="356"/>
            <ac:picMk id="2050" creationId="{1EE2A986-E82E-4683-9487-9BD7970B8A57}"/>
          </ac:picMkLst>
        </pc:picChg>
        <pc:picChg chg="add mod">
          <ac:chgData name="Arnaud BERTRAND" userId="24875d5d0fe065c8" providerId="LiveId" clId="{8D884E47-00CD-4D9A-8ABB-5B086A56D4A9}" dt="2022-03-24T10:36:48.024" v="1667" actId="1076"/>
          <ac:picMkLst>
            <pc:docMk/>
            <pc:sldMk cId="1222123244" sldId="356"/>
            <ac:picMk id="2052" creationId="{20672602-21D8-46BA-8022-DC367B818A17}"/>
          </ac:picMkLst>
        </pc:picChg>
        <pc:picChg chg="add mod">
          <ac:chgData name="Arnaud BERTRAND" userId="24875d5d0fe065c8" providerId="LiveId" clId="{8D884E47-00CD-4D9A-8ABB-5B086A56D4A9}" dt="2022-03-24T10:36:48.024" v="1667" actId="1076"/>
          <ac:picMkLst>
            <pc:docMk/>
            <pc:sldMk cId="1222123244" sldId="356"/>
            <ac:picMk id="2054" creationId="{A407F9A6-92DF-4C74-98A9-649B67E8AC4C}"/>
          </ac:picMkLst>
        </pc:picChg>
        <pc:picChg chg="add mod">
          <ac:chgData name="Arnaud BERTRAND" userId="24875d5d0fe065c8" providerId="LiveId" clId="{8D884E47-00CD-4D9A-8ABB-5B086A56D4A9}" dt="2022-03-24T10:36:48.024" v="1667" actId="1076"/>
          <ac:picMkLst>
            <pc:docMk/>
            <pc:sldMk cId="1222123244" sldId="356"/>
            <ac:picMk id="2056" creationId="{6A0EC1DB-AEBB-4F23-91BA-A3E71AB389DB}"/>
          </ac:picMkLst>
        </pc:picChg>
        <pc:cxnChg chg="add del">
          <ac:chgData name="Arnaud BERTRAND" userId="24875d5d0fe065c8" providerId="LiveId" clId="{8D884E47-00CD-4D9A-8ABB-5B086A56D4A9}" dt="2022-03-24T10:11:20.112" v="1250" actId="478"/>
          <ac:cxnSpMkLst>
            <pc:docMk/>
            <pc:sldMk cId="1222123244" sldId="356"/>
            <ac:cxnSpMk id="3" creationId="{7F77ED82-303D-4842-855A-BE0DC12010F6}"/>
          </ac:cxnSpMkLst>
        </pc:cxnChg>
        <pc:cxnChg chg="add mod">
          <ac:chgData name="Arnaud BERTRAND" userId="24875d5d0fe065c8" providerId="LiveId" clId="{8D884E47-00CD-4D9A-8ABB-5B086A56D4A9}" dt="2022-03-24T10:36:48.024" v="1667" actId="1076"/>
          <ac:cxnSpMkLst>
            <pc:docMk/>
            <pc:sldMk cId="1222123244" sldId="356"/>
            <ac:cxnSpMk id="42" creationId="{A5999E64-27C1-49AC-B289-3EB1D0D71C9C}"/>
          </ac:cxnSpMkLst>
        </pc:cxnChg>
      </pc:sldChg>
      <pc:sldChg chg="addSp delSp modSp new mod setBg">
        <pc:chgData name="Arnaud BERTRAND" userId="24875d5d0fe065c8" providerId="LiveId" clId="{8D884E47-00CD-4D9A-8ABB-5B086A56D4A9}" dt="2022-03-25T08:49:34.616" v="1919" actId="21"/>
        <pc:sldMkLst>
          <pc:docMk/>
          <pc:sldMk cId="4002721206" sldId="357"/>
        </pc:sldMkLst>
        <pc:spChg chg="add del mod">
          <ac:chgData name="Arnaud BERTRAND" userId="24875d5d0fe065c8" providerId="LiveId" clId="{8D884E47-00CD-4D9A-8ABB-5B086A56D4A9}" dt="2022-03-25T08:49:34.616" v="1919" actId="21"/>
          <ac:spMkLst>
            <pc:docMk/>
            <pc:sldMk cId="4002721206" sldId="357"/>
            <ac:spMk id="2" creationId="{5D5FB02F-88B2-4ABB-8891-870BF7EA248B}"/>
          </ac:spMkLst>
        </pc:spChg>
        <pc:spChg chg="del">
          <ac:chgData name="Arnaud BERTRAND" userId="24875d5d0fe065c8" providerId="LiveId" clId="{8D884E47-00CD-4D9A-8ABB-5B086A56D4A9}" dt="2022-03-24T11:04:50.608" v="1778" actId="478"/>
          <ac:spMkLst>
            <pc:docMk/>
            <pc:sldMk cId="4002721206" sldId="357"/>
            <ac:spMk id="2" creationId="{F7402578-4047-44A9-A199-1B966D95721A}"/>
          </ac:spMkLst>
        </pc:spChg>
        <pc:spChg chg="del">
          <ac:chgData name="Arnaud BERTRAND" userId="24875d5d0fe065c8" providerId="LiveId" clId="{8D884E47-00CD-4D9A-8ABB-5B086A56D4A9}" dt="2022-03-24T11:04:49.777" v="1777" actId="478"/>
          <ac:spMkLst>
            <pc:docMk/>
            <pc:sldMk cId="4002721206" sldId="357"/>
            <ac:spMk id="3" creationId="{EA430AF0-2C1F-4C3C-9420-F32EDE517BFE}"/>
          </ac:spMkLst>
        </pc:spChg>
      </pc:sldChg>
      <pc:sldChg chg="modSp add mod">
        <pc:chgData name="Arnaud BERTRAND" userId="24875d5d0fe065c8" providerId="LiveId" clId="{8D884E47-00CD-4D9A-8ABB-5B086A56D4A9}" dt="2022-03-25T08:37:27.257" v="1880" actId="1076"/>
        <pc:sldMkLst>
          <pc:docMk/>
          <pc:sldMk cId="4039073107" sldId="358"/>
        </pc:sldMkLst>
        <pc:spChg chg="mod">
          <ac:chgData name="Arnaud BERTRAND" userId="24875d5d0fe065c8" providerId="LiveId" clId="{8D884E47-00CD-4D9A-8ABB-5B086A56D4A9}" dt="2022-03-25T08:37:18.153" v="1878" actId="14100"/>
          <ac:spMkLst>
            <pc:docMk/>
            <pc:sldMk cId="4039073107" sldId="358"/>
            <ac:spMk id="10" creationId="{7260DFEE-F9B7-4E3D-AF94-840A3546FC59}"/>
          </ac:spMkLst>
        </pc:spChg>
        <pc:spChg chg="mod">
          <ac:chgData name="Arnaud BERTRAND" userId="24875d5d0fe065c8" providerId="LiveId" clId="{8D884E47-00CD-4D9A-8ABB-5B086A56D4A9}" dt="2022-03-25T08:36:59.160" v="1842" actId="20577"/>
          <ac:spMkLst>
            <pc:docMk/>
            <pc:sldMk cId="4039073107" sldId="358"/>
            <ac:spMk id="11" creationId="{96F2043F-ED0D-42B8-B214-9907DEB1360B}"/>
          </ac:spMkLst>
        </pc:spChg>
        <pc:grpChg chg="mod">
          <ac:chgData name="Arnaud BERTRAND" userId="24875d5d0fe065c8" providerId="LiveId" clId="{8D884E47-00CD-4D9A-8ABB-5B086A56D4A9}" dt="2022-03-25T08:37:27.257" v="1880" actId="1076"/>
          <ac:grpSpMkLst>
            <pc:docMk/>
            <pc:sldMk cId="4039073107" sldId="358"/>
            <ac:grpSpMk id="7" creationId="{9DF67366-FF15-4A5F-AFB5-583824C5C361}"/>
          </ac:grpSpMkLst>
        </pc:grpChg>
      </pc:sldChg>
      <pc:sldMasterChg chg="add del addSldLayout delSldLayout">
        <pc:chgData name="Arnaud BERTRAND" userId="24875d5d0fe065c8" providerId="LiveId" clId="{8D884E47-00CD-4D9A-8ABB-5B086A56D4A9}" dt="2022-03-24T08:59:46.818" v="12" actId="26606"/>
        <pc:sldMasterMkLst>
          <pc:docMk/>
          <pc:sldMasterMk cId="1428641311" sldId="2147483768"/>
        </pc:sldMasterMkLst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3543725477" sldId="2147483769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885641375" sldId="2147483770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2904075860" sldId="2147483771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2942924410" sldId="2147483772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3589141904" sldId="2147483773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1567058259" sldId="2147483774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2245330314" sldId="2147483775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1551299257" sldId="2147483776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841228769" sldId="2147483777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649210335" sldId="2147483778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571765566" sldId="2147483779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3836526148" sldId="2147483780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4186474446" sldId="2147483781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2565275922" sldId="2147483782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2171759217" sldId="2147483783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1713334792" sldId="2147483784"/>
          </pc:sldLayoutMkLst>
        </pc:sldLayoutChg>
        <pc:sldLayoutChg chg="add del">
          <pc:chgData name="Arnaud BERTRAND" userId="24875d5d0fe065c8" providerId="LiveId" clId="{8D884E47-00CD-4D9A-8ABB-5B086A56D4A9}" dt="2022-03-24T08:59:46.818" v="12" actId="26606"/>
          <pc:sldLayoutMkLst>
            <pc:docMk/>
            <pc:sldMasterMk cId="1428641311" sldId="2147483768"/>
            <pc:sldLayoutMk cId="1517833828" sldId="2147483785"/>
          </pc:sldLayoutMkLst>
        </pc:sldLayoutChg>
      </pc:sldMasterChg>
      <pc:sldMasterChg chg="add del replId addSldLayout delSldLayout">
        <pc:chgData name="Arnaud BERTRAND" userId="24875d5d0fe065c8" providerId="LiveId" clId="{8D884E47-00CD-4D9A-8ABB-5B086A56D4A9}" dt="2022-03-24T08:59:46.637" v="11" actId="26606"/>
        <pc:sldMasterMkLst>
          <pc:docMk/>
          <pc:sldMasterMk cId="3529083082" sldId="2147483786"/>
        </pc:sldMasterMkLst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3679756327" sldId="2147483787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3960001473" sldId="2147483788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188185785" sldId="2147483789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402860869" sldId="2147483790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2970250923" sldId="2147483791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4158870678" sldId="2147483792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2147778252" sldId="2147483793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3324644351" sldId="2147483794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2820893744" sldId="2147483795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1720547150" sldId="2147483796"/>
          </pc:sldLayoutMkLst>
        </pc:sldLayoutChg>
        <pc:sldLayoutChg chg="add del replId">
          <pc:chgData name="Arnaud BERTRAND" userId="24875d5d0fe065c8" providerId="LiveId" clId="{8D884E47-00CD-4D9A-8ABB-5B086A56D4A9}" dt="2022-03-24T08:59:46.637" v="11" actId="26606"/>
          <pc:sldLayoutMkLst>
            <pc:docMk/>
            <pc:sldMasterMk cId="3529083082" sldId="2147483786"/>
            <pc:sldLayoutMk cId="132743563" sldId="2147483797"/>
          </pc:sldLayoutMkLst>
        </pc:sldLayoutChg>
      </pc:sldMasterChg>
      <pc:sldMasterChg chg="add addSldLayout">
        <pc:chgData name="Arnaud BERTRAND" userId="24875d5d0fe065c8" providerId="LiveId" clId="{8D884E47-00CD-4D9A-8ABB-5B086A56D4A9}" dt="2022-03-24T08:59:46.818" v="12" actId="26606"/>
        <pc:sldMasterMkLst>
          <pc:docMk/>
          <pc:sldMasterMk cId="254311707" sldId="2147483806"/>
        </pc:sldMasterMkLst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2324496836" sldId="2147483795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2126851614" sldId="2147483796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1653852482" sldId="2147483797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1277697415" sldId="2147483798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1368698323" sldId="2147483799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369659005" sldId="2147483800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698907826" sldId="2147483801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1856034969" sldId="2147483802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700016943" sldId="2147483803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2380980092" sldId="2147483804"/>
          </pc:sldLayoutMkLst>
        </pc:sldLayoutChg>
        <pc:sldLayoutChg chg="add">
          <pc:chgData name="Arnaud BERTRAND" userId="24875d5d0fe065c8" providerId="LiveId" clId="{8D884E47-00CD-4D9A-8ABB-5B086A56D4A9}" dt="2022-03-24T08:59:46.818" v="12" actId="26606"/>
          <pc:sldLayoutMkLst>
            <pc:docMk/>
            <pc:sldMasterMk cId="254311707" sldId="2147483806"/>
            <pc:sldLayoutMk cId="402084486" sldId="2147483805"/>
          </pc:sldLayoutMkLst>
        </pc:sldLayoutChg>
      </pc:sldMasterChg>
      <pc:sldMasterChg chg="new mod addSldLayout">
        <pc:chgData name="Arnaud BERTRAND" userId="24875d5d0fe065c8" providerId="LiveId" clId="{8D884E47-00CD-4D9A-8ABB-5B086A56D4A9}" dt="2022-03-24T09:21:37.739" v="99" actId="6938"/>
        <pc:sldMasterMkLst>
          <pc:docMk/>
          <pc:sldMasterMk cId="726590957" sldId="2147483934"/>
        </pc:sldMasterMkLst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103286149" sldId="2147483935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906276374" sldId="2147483936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2930924076" sldId="2147483937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1568641717" sldId="2147483938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834783104" sldId="2147483939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3088253192" sldId="2147483940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2019527848" sldId="2147483941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107673808" sldId="2147483942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1667879449" sldId="2147483943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1274854975" sldId="2147483944"/>
          </pc:sldLayoutMkLst>
        </pc:sldLayoutChg>
        <pc:sldLayoutChg chg="new replId">
          <pc:chgData name="Arnaud BERTRAND" userId="24875d5d0fe065c8" providerId="LiveId" clId="{8D884E47-00CD-4D9A-8ABB-5B086A56D4A9}" dt="2022-03-24T09:21:37.739" v="99" actId="6938"/>
          <pc:sldLayoutMkLst>
            <pc:docMk/>
            <pc:sldMasterMk cId="726590957" sldId="2147483934"/>
            <pc:sldLayoutMk cId="690549296" sldId="2147483945"/>
          </pc:sldLayoutMkLst>
        </pc:sldLayoutChg>
      </pc:sldMasterChg>
    </pc:docChg>
  </pc:docChgLst>
  <pc:docChgLst>
    <pc:chgData name="Christophe Fondeville" userId="578d7abd63324ffa" providerId="LiveId" clId="{7ACAF92B-69FE-437A-834B-4AAE0D7EAA9C}"/>
    <pc:docChg chg="custSel modSld">
      <pc:chgData name="Christophe Fondeville" userId="578d7abd63324ffa" providerId="LiveId" clId="{7ACAF92B-69FE-437A-834B-4AAE0D7EAA9C}" dt="2022-03-25T14:07:02.613" v="21" actId="14100"/>
      <pc:docMkLst>
        <pc:docMk/>
      </pc:docMkLst>
      <pc:sldChg chg="modSp mod">
        <pc:chgData name="Christophe Fondeville" userId="578d7abd63324ffa" providerId="LiveId" clId="{7ACAF92B-69FE-437A-834B-4AAE0D7EAA9C}" dt="2022-03-25T14:07:02.613" v="21" actId="14100"/>
        <pc:sldMkLst>
          <pc:docMk/>
          <pc:sldMk cId="1222123244" sldId="356"/>
        </pc:sldMkLst>
        <pc:spChg chg="mod">
          <ac:chgData name="Christophe Fondeville" userId="578d7abd63324ffa" providerId="LiveId" clId="{7ACAF92B-69FE-437A-834B-4AAE0D7EAA9C}" dt="2022-03-25T14:07:02.613" v="21" actId="14100"/>
          <ac:spMkLst>
            <pc:docMk/>
            <pc:sldMk cId="1222123244" sldId="356"/>
            <ac:spMk id="59" creationId="{87A7C416-9079-4772-AE32-727DC4FC08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0E7D-8814-4109-9B34-4EBBC0E4E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CE7D5A-3872-4EF9-92BF-49C0F815F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38494-92F7-4E1D-A891-EB883C92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37CED-9157-4145-9195-19F7FE2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73469-36FE-420E-B3F5-BA377DF3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ECC12-1DE5-4416-A033-B8C77128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0CDD25-2725-4F35-B7CE-CA6B6F24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CAA96-DFE6-48AD-861B-8159B95E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86B94-74AD-4596-A22A-52EF03A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A7C78-5EC9-4FB7-89ED-AAB554B9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5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897712-BB48-4E9E-B3C8-3843582F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0DB2F-EBAF-4EEB-A6B8-28B799C4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DDB6F-C6DD-4A00-9771-EC6C201E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365F-E944-428C-8B1F-C2CC9689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7224FC-9B83-4EC2-BEE9-0FBE4A32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54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5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5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02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F242B-4695-4220-B2E1-20614FD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9C770-E5C9-4C52-AFDE-10ABB9C2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7D45D-A97E-4EA3-B937-E2BA94B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003C9-8A09-4863-9689-71ACFD0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CF78B-78C1-4609-A6DB-FB7D17D4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27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59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5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2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8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0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58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37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71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07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C32E-34F4-4DED-B14A-D9BF809D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6C1B8-9556-4794-B743-880D5F80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D034B-33F9-4C28-A5C0-5C2879CA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ADA7D-F195-4ABE-BF59-DFB631FF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F7423-C632-47D4-854D-D8C1ED7D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DEB-C871-4B93-BEAB-96E51B91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8F16F-72FA-4326-953E-3C50D1489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73389-FE09-4D01-9256-8D65D9581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77ACE-3E56-40D8-9E20-6AF06F63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2E840-A941-45C5-BF0F-AEC810A5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81DBA5-24B8-47B6-8769-B2DF6186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6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64F7A-B080-4E68-8541-7A3DD1A8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2CCBB-8250-473E-BDE6-40F82E4B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1BF38A-3BD8-481A-ABF2-E542BE68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D64671-F8F2-4D38-B75A-9B0C01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7E37C3-309C-4AF0-9E61-AFDFD3A7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82A59F-0E4D-47CF-B132-6F0B5110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D438C6-7470-4618-9013-64099995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AEA358-CD08-4DDA-BC0D-8A20907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918D4-7B29-4886-B27B-FFB7566E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9456D6-2244-4928-B7D8-B0401D69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A07AC4-D9FF-466F-97D2-066558C3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F6064-54A1-4952-B763-5FDF4B4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16441A-E01C-4D92-BD25-E8B303A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3F2192-C3BB-4299-9534-E617C08F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7F1CB-FE1B-46AB-869D-18204899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B401B-25B7-4325-B8FF-33C060F7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77DB0-CE85-4F94-AF70-A54AB61C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EA6D0-B5DB-46EB-81EA-7CA4CDF6C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49942E-4557-4996-AB6F-5901A33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1C5B64-1905-497D-BFCC-1F53F250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EEEE66-C068-483A-9BE2-EC50E27F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4A81-1F66-42CE-9244-191F8650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1A5083-70F1-4DB4-89B7-8CBBAE870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22CB2C-02AB-4F31-B75D-54E123F4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668A68-3ECD-4EA9-8869-AB65B4F0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B5EA8-67A3-4AA8-AD45-71BFE40E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DCFD7-4F7A-4863-9ADA-2602D70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748896-911D-4F80-B818-C9E0F91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EFF8D-6840-4B15-918D-ABF1003E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21D20-1585-4393-8C44-E36D27D18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41E85-1428-4066-9991-FE8145653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B660D-49F2-4075-87F2-14AE09266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240F-8BD8-4D21-AEA4-264026BA70FB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8616343-89D6-4C01-B918-5172575A7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  <p:sldLayoutId id="21474839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FF99438-B1B9-4A3D-9BE8-2F5FBAD3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17" y="9725"/>
            <a:ext cx="4011167" cy="5571067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6F0A68F-59D5-43B0-AD34-9283F265651D}"/>
              </a:ext>
            </a:extLst>
          </p:cNvPr>
          <p:cNvSpPr txBox="1"/>
          <p:nvPr/>
        </p:nvSpPr>
        <p:spPr>
          <a:xfrm>
            <a:off x="887240" y="5565622"/>
            <a:ext cx="1161559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latin typeface="+mj-lt"/>
                <a:cs typeface="Arial" pitchFamily="34" charset="0"/>
              </a:rPr>
              <a:t>Une nouvelle </a:t>
            </a:r>
            <a:r>
              <a:rPr lang="en-US" altLang="ko-KR" sz="4800" b="1" dirty="0" err="1">
                <a:latin typeface="+mj-lt"/>
                <a:cs typeface="Arial" pitchFamily="34" charset="0"/>
              </a:rPr>
              <a:t>façon</a:t>
            </a:r>
            <a:r>
              <a:rPr lang="en-US" altLang="ko-KR" sz="4800" b="1" dirty="0">
                <a:latin typeface="+mj-lt"/>
                <a:cs typeface="Arial" pitchFamily="34" charset="0"/>
              </a:rPr>
              <a:t> de </a:t>
            </a:r>
            <a:r>
              <a:rPr lang="en-US" altLang="ko-KR" sz="4800" b="1" dirty="0" err="1">
                <a:latin typeface="+mj-lt"/>
                <a:cs typeface="Arial" pitchFamily="34" charset="0"/>
              </a:rPr>
              <a:t>consommer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F67366-FF15-4A5F-AFB5-583824C5C361}"/>
              </a:ext>
            </a:extLst>
          </p:cNvPr>
          <p:cNvGrpSpPr/>
          <p:nvPr/>
        </p:nvGrpSpPr>
        <p:grpSpPr>
          <a:xfrm>
            <a:off x="5404919" y="4824092"/>
            <a:ext cx="5939073" cy="1569660"/>
            <a:chOff x="6665542" y="2380271"/>
            <a:chExt cx="5276670" cy="1569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60DFEE-F9B7-4E3D-AF94-840A3546FC59}"/>
                </a:ext>
              </a:extLst>
            </p:cNvPr>
            <p:cNvSpPr txBox="1"/>
            <p:nvPr/>
          </p:nvSpPr>
          <p:spPr>
            <a:xfrm>
              <a:off x="6665542" y="2380271"/>
              <a:ext cx="527667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ETUDE DE MARCHE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F2043F-ED0D-42B8-B214-9907DEB1360B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07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art 111">
            <a:extLst>
              <a:ext uri="{FF2B5EF4-FFF2-40B4-BE49-F238E27FC236}">
                <a16:creationId xmlns:a16="http://schemas.microsoft.com/office/drawing/2014/main" id="{E7A5F088-CBC1-4470-BD81-B0A2C51CBE57}"/>
              </a:ext>
            </a:extLst>
          </p:cNvPr>
          <p:cNvSpPr/>
          <p:nvPr/>
        </p:nvSpPr>
        <p:spPr>
          <a:xfrm>
            <a:off x="8690958" y="3628954"/>
            <a:ext cx="455753" cy="455753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C230B36D-AC9A-48F1-96E6-E3806D8C9C47}"/>
              </a:ext>
            </a:extLst>
          </p:cNvPr>
          <p:cNvGrpSpPr/>
          <p:nvPr/>
        </p:nvGrpSpPr>
        <p:grpSpPr>
          <a:xfrm>
            <a:off x="9377046" y="991827"/>
            <a:ext cx="2058800" cy="5294537"/>
            <a:chOff x="8796027" y="-28515"/>
            <a:chExt cx="2666861" cy="6858265"/>
          </a:xfrm>
        </p:grpSpPr>
        <p:sp>
          <p:nvSpPr>
            <p:cNvPr id="25" name="Graphic 20">
              <a:extLst>
                <a:ext uri="{FF2B5EF4-FFF2-40B4-BE49-F238E27FC236}">
                  <a16:creationId xmlns:a16="http://schemas.microsoft.com/office/drawing/2014/main" id="{86BDB4AC-CD76-41B8-A0CF-9E5E1155EB4B}"/>
                </a:ext>
              </a:extLst>
            </p:cNvPr>
            <p:cNvSpPr/>
            <p:nvPr/>
          </p:nvSpPr>
          <p:spPr>
            <a:xfrm>
              <a:off x="8796027" y="60633"/>
              <a:ext cx="2434188" cy="6769117"/>
            </a:xfrm>
            <a:custGeom>
              <a:avLst/>
              <a:gdLst>
                <a:gd name="connsiteX0" fmla="*/ 2233572 w 2434188"/>
                <a:gd name="connsiteY0" fmla="*/ 6769052 h 6769117"/>
                <a:gd name="connsiteX1" fmla="*/ 249613 w 2434188"/>
                <a:gd name="connsiteY1" fmla="*/ 5631373 h 6769117"/>
                <a:gd name="connsiteX2" fmla="*/ 387 w 2434188"/>
                <a:gd name="connsiteY2" fmla="*/ 5202222 h 6769117"/>
                <a:gd name="connsiteX3" fmla="*/ 58 w 2434188"/>
                <a:gd name="connsiteY3" fmla="*/ 180773 h 6769117"/>
                <a:gd name="connsiteX4" fmla="*/ 140765 w 2434188"/>
                <a:gd name="connsiteY4" fmla="*/ 2426 h 6769117"/>
                <a:gd name="connsiteX5" fmla="*/ 265182 w 2434188"/>
                <a:gd name="connsiteY5" fmla="*/ 31132 h 6769117"/>
                <a:gd name="connsiteX6" fmla="*/ 2190414 w 2434188"/>
                <a:gd name="connsiteY6" fmla="*/ 1143981 h 6769117"/>
                <a:gd name="connsiteX7" fmla="*/ 2426240 w 2434188"/>
                <a:gd name="connsiteY7" fmla="*/ 1497128 h 6769117"/>
                <a:gd name="connsiteX8" fmla="*/ 2434057 w 2434188"/>
                <a:gd name="connsiteY8" fmla="*/ 1606436 h 6769117"/>
                <a:gd name="connsiteX9" fmla="*/ 2434188 w 2434188"/>
                <a:gd name="connsiteY9" fmla="*/ 6563969 h 6769117"/>
                <a:gd name="connsiteX10" fmla="*/ 2426306 w 2434188"/>
                <a:gd name="connsiteY10" fmla="*/ 6646475 h 6769117"/>
                <a:gd name="connsiteX11" fmla="*/ 2362981 w 2434188"/>
                <a:gd name="connsiteY11" fmla="*/ 6742908 h 6769117"/>
                <a:gd name="connsiteX12" fmla="*/ 2292430 w 2434188"/>
                <a:gd name="connsiteY12" fmla="*/ 6769118 h 6769117"/>
                <a:gd name="connsiteX13" fmla="*/ 2233572 w 2434188"/>
                <a:gd name="connsiteY13" fmla="*/ 6769052 h 676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4188" h="6769117">
                  <a:moveTo>
                    <a:pt x="2233572" y="6769052"/>
                  </a:moveTo>
                  <a:cubicBezTo>
                    <a:pt x="2139176" y="6732462"/>
                    <a:pt x="822296" y="5963368"/>
                    <a:pt x="249613" y="5631373"/>
                  </a:cubicBezTo>
                  <a:cubicBezTo>
                    <a:pt x="85980" y="5536517"/>
                    <a:pt x="452" y="5392197"/>
                    <a:pt x="387" y="5202222"/>
                  </a:cubicBezTo>
                  <a:cubicBezTo>
                    <a:pt x="-205" y="3528450"/>
                    <a:pt x="58" y="1854611"/>
                    <a:pt x="58" y="180773"/>
                  </a:cubicBezTo>
                  <a:cubicBezTo>
                    <a:pt x="58" y="85852"/>
                    <a:pt x="43808" y="30804"/>
                    <a:pt x="140765" y="2426"/>
                  </a:cubicBezTo>
                  <a:cubicBezTo>
                    <a:pt x="186354" y="-5982"/>
                    <a:pt x="226096" y="8404"/>
                    <a:pt x="265182" y="31132"/>
                  </a:cubicBezTo>
                  <a:cubicBezTo>
                    <a:pt x="500285" y="167964"/>
                    <a:pt x="2061334" y="1066139"/>
                    <a:pt x="2190414" y="1143981"/>
                  </a:cubicBezTo>
                  <a:cubicBezTo>
                    <a:pt x="2323370" y="1224122"/>
                    <a:pt x="2402001" y="1343677"/>
                    <a:pt x="2426240" y="1497128"/>
                  </a:cubicBezTo>
                  <a:cubicBezTo>
                    <a:pt x="2431889" y="1532929"/>
                    <a:pt x="2434057" y="1569781"/>
                    <a:pt x="2434057" y="1606436"/>
                  </a:cubicBezTo>
                  <a:cubicBezTo>
                    <a:pt x="2434057" y="3258925"/>
                    <a:pt x="2433991" y="4911480"/>
                    <a:pt x="2434188" y="6563969"/>
                  </a:cubicBezTo>
                  <a:cubicBezTo>
                    <a:pt x="2434188" y="6591821"/>
                    <a:pt x="2431167" y="6619345"/>
                    <a:pt x="2426306" y="6646475"/>
                  </a:cubicBezTo>
                  <a:cubicBezTo>
                    <a:pt x="2419014" y="6687137"/>
                    <a:pt x="2393132" y="6716698"/>
                    <a:pt x="2362981" y="6742908"/>
                  </a:cubicBezTo>
                  <a:cubicBezTo>
                    <a:pt x="2339464" y="6751644"/>
                    <a:pt x="2315947" y="6760381"/>
                    <a:pt x="2292430" y="6769118"/>
                  </a:cubicBezTo>
                  <a:cubicBezTo>
                    <a:pt x="2272789" y="6769052"/>
                    <a:pt x="2253214" y="6769052"/>
                    <a:pt x="2233572" y="6769052"/>
                  </a:cubicBezTo>
                  <a:close/>
                </a:path>
              </a:pathLst>
            </a:custGeom>
            <a:solidFill>
              <a:srgbClr val="4E4E4E"/>
            </a:solidFill>
            <a:ln w="6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0">
              <a:extLst>
                <a:ext uri="{FF2B5EF4-FFF2-40B4-BE49-F238E27FC236}">
                  <a16:creationId xmlns:a16="http://schemas.microsoft.com/office/drawing/2014/main" id="{537A50C2-6E05-4168-B76B-29D12A0F5BE3}"/>
                </a:ext>
              </a:extLst>
            </p:cNvPr>
            <p:cNvSpPr/>
            <p:nvPr/>
          </p:nvSpPr>
          <p:spPr>
            <a:xfrm>
              <a:off x="8936858" y="-28515"/>
              <a:ext cx="2526030" cy="6831991"/>
            </a:xfrm>
            <a:custGeom>
              <a:avLst/>
              <a:gdLst>
                <a:gd name="connsiteX0" fmla="*/ 2222150 w 2526030"/>
                <a:gd name="connsiteY0" fmla="*/ 6831991 h 6831991"/>
                <a:gd name="connsiteX1" fmla="*/ 2227274 w 2526030"/>
                <a:gd name="connsiteY1" fmla="*/ 6817736 h 6831991"/>
                <a:gd name="connsiteX2" fmla="*/ 2285277 w 2526030"/>
                <a:gd name="connsiteY2" fmla="*/ 6671511 h 6831991"/>
                <a:gd name="connsiteX3" fmla="*/ 2285277 w 2526030"/>
                <a:gd name="connsiteY3" fmla="*/ 6658111 h 6831991"/>
                <a:gd name="connsiteX4" fmla="*/ 2285146 w 2526030"/>
                <a:gd name="connsiteY4" fmla="*/ 1688951 h 6831991"/>
                <a:gd name="connsiteX5" fmla="*/ 2178203 w 2526030"/>
                <a:gd name="connsiteY5" fmla="*/ 1355576 h 6831991"/>
                <a:gd name="connsiteX6" fmla="*/ 94527 w 2526030"/>
                <a:gd name="connsiteY6" fmla="*/ 112530 h 6831991"/>
                <a:gd name="connsiteX7" fmla="*/ 27918 w 2526030"/>
                <a:gd name="connsiteY7" fmla="*/ 96239 h 6831991"/>
                <a:gd name="connsiteX8" fmla="*/ 0 w 2526030"/>
                <a:gd name="connsiteY8" fmla="*/ 91510 h 6831991"/>
                <a:gd name="connsiteX9" fmla="*/ 231687 w 2526030"/>
                <a:gd name="connsiteY9" fmla="*/ 2960 h 6831991"/>
                <a:gd name="connsiteX10" fmla="*/ 284042 w 2526030"/>
                <a:gd name="connsiteY10" fmla="*/ 7033 h 6831991"/>
                <a:gd name="connsiteX11" fmla="*/ 2265571 w 2526030"/>
                <a:gd name="connsiteY11" fmla="*/ 1142413 h 6831991"/>
                <a:gd name="connsiteX12" fmla="*/ 2525439 w 2526030"/>
                <a:gd name="connsiteY12" fmla="*/ 1593372 h 6831991"/>
                <a:gd name="connsiteX13" fmla="*/ 2526030 w 2526030"/>
                <a:gd name="connsiteY13" fmla="*/ 6588282 h 6831991"/>
                <a:gd name="connsiteX14" fmla="*/ 2407198 w 2526030"/>
                <a:gd name="connsiteY14" fmla="*/ 6771556 h 6831991"/>
                <a:gd name="connsiteX15" fmla="*/ 2222150 w 2526030"/>
                <a:gd name="connsiteY15" fmla="*/ 6831991 h 683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26030" h="6831991">
                  <a:moveTo>
                    <a:pt x="2222150" y="6831991"/>
                  </a:moveTo>
                  <a:cubicBezTo>
                    <a:pt x="2214136" y="6823846"/>
                    <a:pt x="2223792" y="6820627"/>
                    <a:pt x="2227274" y="6817736"/>
                  </a:cubicBezTo>
                  <a:cubicBezTo>
                    <a:pt x="2273191" y="6779440"/>
                    <a:pt x="2283898" y="6727413"/>
                    <a:pt x="2285277" y="6671511"/>
                  </a:cubicBezTo>
                  <a:cubicBezTo>
                    <a:pt x="2285409" y="6667044"/>
                    <a:pt x="2285277" y="6662577"/>
                    <a:pt x="2285277" y="6658111"/>
                  </a:cubicBezTo>
                  <a:cubicBezTo>
                    <a:pt x="2285277" y="5001746"/>
                    <a:pt x="2285343" y="3345315"/>
                    <a:pt x="2285146" y="1688951"/>
                  </a:cubicBezTo>
                  <a:cubicBezTo>
                    <a:pt x="2285146" y="1566637"/>
                    <a:pt x="2256571" y="1452862"/>
                    <a:pt x="2178203" y="1355576"/>
                  </a:cubicBezTo>
                  <a:cubicBezTo>
                    <a:pt x="2129462" y="1295075"/>
                    <a:pt x="169742" y="154637"/>
                    <a:pt x="94527" y="112530"/>
                  </a:cubicBezTo>
                  <a:cubicBezTo>
                    <a:pt x="74558" y="101363"/>
                    <a:pt x="51961" y="94794"/>
                    <a:pt x="27918" y="96239"/>
                  </a:cubicBezTo>
                  <a:cubicBezTo>
                    <a:pt x="18656" y="96765"/>
                    <a:pt x="8146" y="99918"/>
                    <a:pt x="0" y="91510"/>
                  </a:cubicBezTo>
                  <a:cubicBezTo>
                    <a:pt x="75872" y="58599"/>
                    <a:pt x="153845" y="30944"/>
                    <a:pt x="231687" y="2960"/>
                  </a:cubicBezTo>
                  <a:cubicBezTo>
                    <a:pt x="249818" y="-3543"/>
                    <a:pt x="266963" y="1975"/>
                    <a:pt x="284042" y="7033"/>
                  </a:cubicBezTo>
                  <a:cubicBezTo>
                    <a:pt x="322011" y="18266"/>
                    <a:pt x="1640139" y="781251"/>
                    <a:pt x="2265571" y="1142413"/>
                  </a:cubicBezTo>
                  <a:cubicBezTo>
                    <a:pt x="2438991" y="1242589"/>
                    <a:pt x="2525439" y="1393019"/>
                    <a:pt x="2525439" y="1593372"/>
                  </a:cubicBezTo>
                  <a:cubicBezTo>
                    <a:pt x="2525439" y="3258342"/>
                    <a:pt x="2525242" y="4923312"/>
                    <a:pt x="2526030" y="6588282"/>
                  </a:cubicBezTo>
                  <a:cubicBezTo>
                    <a:pt x="2526096" y="6677752"/>
                    <a:pt x="2489375" y="6737858"/>
                    <a:pt x="2407198" y="6771556"/>
                  </a:cubicBezTo>
                  <a:cubicBezTo>
                    <a:pt x="2346894" y="6796256"/>
                    <a:pt x="2285475" y="6816817"/>
                    <a:pt x="2222150" y="6831991"/>
                  </a:cubicBezTo>
                  <a:close/>
                </a:path>
              </a:pathLst>
            </a:custGeom>
            <a:solidFill>
              <a:srgbClr val="333333"/>
            </a:solidFill>
            <a:ln w="6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153D6123-DA99-4A87-8CC8-15A8209436D4}"/>
                </a:ext>
              </a:extLst>
            </p:cNvPr>
            <p:cNvSpPr/>
            <p:nvPr/>
          </p:nvSpPr>
          <p:spPr>
            <a:xfrm>
              <a:off x="8906311" y="253351"/>
              <a:ext cx="2215738" cy="6197214"/>
            </a:xfrm>
            <a:custGeom>
              <a:avLst/>
              <a:gdLst>
                <a:gd name="connsiteX0" fmla="*/ 2215516 w 2215738"/>
                <a:gd name="connsiteY0" fmla="*/ 6025986 h 6197214"/>
                <a:gd name="connsiteX1" fmla="*/ 2084663 w 2215738"/>
                <a:gd name="connsiteY1" fmla="*/ 6193889 h 6197214"/>
                <a:gd name="connsiteX2" fmla="*/ 1969311 w 2215738"/>
                <a:gd name="connsiteY2" fmla="*/ 6172540 h 6197214"/>
                <a:gd name="connsiteX3" fmla="*/ 258030 w 2215738"/>
                <a:gd name="connsiteY3" fmla="*/ 5178787 h 6197214"/>
                <a:gd name="connsiteX4" fmla="*/ 7227 w 2215738"/>
                <a:gd name="connsiteY4" fmla="*/ 4828135 h 6197214"/>
                <a:gd name="connsiteX5" fmla="*/ 1 w 2215738"/>
                <a:gd name="connsiteY5" fmla="*/ 170739 h 6197214"/>
                <a:gd name="connsiteX6" fmla="*/ 248899 w 2215738"/>
                <a:gd name="connsiteY6" fmla="*/ 25499 h 6197214"/>
                <a:gd name="connsiteX7" fmla="*/ 1975815 w 2215738"/>
                <a:gd name="connsiteY7" fmla="*/ 1029565 h 6197214"/>
                <a:gd name="connsiteX8" fmla="*/ 2214925 w 2215738"/>
                <a:gd name="connsiteY8" fmla="*/ 1451030 h 6197214"/>
                <a:gd name="connsiteX9" fmla="*/ 2215516 w 2215738"/>
                <a:gd name="connsiteY9" fmla="*/ 6025986 h 619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5738" h="6197214">
                  <a:moveTo>
                    <a:pt x="2215516" y="6025986"/>
                  </a:moveTo>
                  <a:cubicBezTo>
                    <a:pt x="2215516" y="6113747"/>
                    <a:pt x="2166643" y="6176416"/>
                    <a:pt x="2084663" y="6193889"/>
                  </a:cubicBezTo>
                  <a:cubicBezTo>
                    <a:pt x="2043475" y="6202692"/>
                    <a:pt x="2005375" y="6193495"/>
                    <a:pt x="1969311" y="6172540"/>
                  </a:cubicBezTo>
                  <a:cubicBezTo>
                    <a:pt x="1720676" y="6028088"/>
                    <a:pt x="580107" y="5365148"/>
                    <a:pt x="258030" y="5178787"/>
                  </a:cubicBezTo>
                  <a:cubicBezTo>
                    <a:pt x="121067" y="5099565"/>
                    <a:pt x="35277" y="4984739"/>
                    <a:pt x="7227" y="4828135"/>
                  </a:cubicBezTo>
                  <a:cubicBezTo>
                    <a:pt x="2366" y="4800940"/>
                    <a:pt x="-64" y="1695724"/>
                    <a:pt x="1" y="170739"/>
                  </a:cubicBezTo>
                  <a:cubicBezTo>
                    <a:pt x="1" y="33644"/>
                    <a:pt x="130789" y="-43016"/>
                    <a:pt x="248899" y="25499"/>
                  </a:cubicBezTo>
                  <a:cubicBezTo>
                    <a:pt x="824866" y="359596"/>
                    <a:pt x="1401227" y="693103"/>
                    <a:pt x="1975815" y="1029565"/>
                  </a:cubicBezTo>
                  <a:cubicBezTo>
                    <a:pt x="2134061" y="1122253"/>
                    <a:pt x="2214662" y="1267033"/>
                    <a:pt x="2214925" y="1451030"/>
                  </a:cubicBezTo>
                  <a:cubicBezTo>
                    <a:pt x="2216239" y="2210862"/>
                    <a:pt x="2215582" y="5260833"/>
                    <a:pt x="2215516" y="6025986"/>
                  </a:cubicBezTo>
                  <a:close/>
                </a:path>
              </a:pathLst>
            </a:custGeom>
            <a:solidFill>
              <a:srgbClr val="F3F3F3"/>
            </a:solidFill>
            <a:ln w="6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0">
              <a:extLst>
                <a:ext uri="{FF2B5EF4-FFF2-40B4-BE49-F238E27FC236}">
                  <a16:creationId xmlns:a16="http://schemas.microsoft.com/office/drawing/2014/main" id="{7D446DFB-32E9-4858-8D1E-508B013D397E}"/>
                </a:ext>
              </a:extLst>
            </p:cNvPr>
            <p:cNvSpPr/>
            <p:nvPr/>
          </p:nvSpPr>
          <p:spPr>
            <a:xfrm>
              <a:off x="9476558" y="5451345"/>
              <a:ext cx="810157" cy="513720"/>
            </a:xfrm>
            <a:custGeom>
              <a:avLst/>
              <a:gdLst>
                <a:gd name="connsiteX0" fmla="*/ 810157 w 810157"/>
                <a:gd name="connsiteY0" fmla="*/ 480953 h 513720"/>
                <a:gd name="connsiteX1" fmla="*/ 766211 w 810157"/>
                <a:gd name="connsiteY1" fmla="*/ 505915 h 513720"/>
                <a:gd name="connsiteX2" fmla="*/ 42902 w 810157"/>
                <a:gd name="connsiteY2" fmla="*/ 87341 h 513720"/>
                <a:gd name="connsiteX3" fmla="*/ 3225 w 810157"/>
                <a:gd name="connsiteY3" fmla="*/ 42737 h 513720"/>
                <a:gd name="connsiteX4" fmla="*/ 8941 w 810157"/>
                <a:gd name="connsiteY4" fmla="*/ 5688 h 513720"/>
                <a:gd name="connsiteX5" fmla="*/ 45792 w 810157"/>
                <a:gd name="connsiteY5" fmla="*/ 8250 h 513720"/>
                <a:gd name="connsiteX6" fmla="*/ 767919 w 810157"/>
                <a:gd name="connsiteY6" fmla="*/ 423540 h 513720"/>
                <a:gd name="connsiteX7" fmla="*/ 810157 w 810157"/>
                <a:gd name="connsiteY7" fmla="*/ 480953 h 5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57" h="513720">
                  <a:moveTo>
                    <a:pt x="810157" y="480953"/>
                  </a:moveTo>
                  <a:cubicBezTo>
                    <a:pt x="809895" y="513929"/>
                    <a:pt x="793341" y="521549"/>
                    <a:pt x="766211" y="505915"/>
                  </a:cubicBezTo>
                  <a:cubicBezTo>
                    <a:pt x="661370" y="445415"/>
                    <a:pt x="179405" y="165971"/>
                    <a:pt x="42902" y="87341"/>
                  </a:cubicBezTo>
                  <a:cubicBezTo>
                    <a:pt x="24443" y="76699"/>
                    <a:pt x="9269" y="63758"/>
                    <a:pt x="3225" y="42737"/>
                  </a:cubicBezTo>
                  <a:cubicBezTo>
                    <a:pt x="-519" y="29731"/>
                    <a:pt x="-3409" y="16002"/>
                    <a:pt x="8941" y="5688"/>
                  </a:cubicBezTo>
                  <a:cubicBezTo>
                    <a:pt x="21684" y="-4953"/>
                    <a:pt x="33837" y="1353"/>
                    <a:pt x="45792" y="8250"/>
                  </a:cubicBezTo>
                  <a:cubicBezTo>
                    <a:pt x="135262" y="59751"/>
                    <a:pt x="616570" y="336764"/>
                    <a:pt x="767919" y="423540"/>
                  </a:cubicBezTo>
                  <a:cubicBezTo>
                    <a:pt x="792947" y="437795"/>
                    <a:pt x="808909" y="457107"/>
                    <a:pt x="810157" y="480953"/>
                  </a:cubicBezTo>
                  <a:close/>
                </a:path>
              </a:pathLst>
            </a:custGeom>
            <a:solidFill>
              <a:srgbClr val="676767"/>
            </a:solidFill>
            <a:ln w="6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0">
              <a:extLst>
                <a:ext uri="{FF2B5EF4-FFF2-40B4-BE49-F238E27FC236}">
                  <a16:creationId xmlns:a16="http://schemas.microsoft.com/office/drawing/2014/main" id="{ABCBBD4B-0F65-4882-845A-4680A0BFE19B}"/>
                </a:ext>
              </a:extLst>
            </p:cNvPr>
            <p:cNvSpPr/>
            <p:nvPr/>
          </p:nvSpPr>
          <p:spPr>
            <a:xfrm>
              <a:off x="9926074" y="796640"/>
              <a:ext cx="167428" cy="193515"/>
            </a:xfrm>
            <a:custGeom>
              <a:avLst/>
              <a:gdLst>
                <a:gd name="connsiteX0" fmla="*/ 201 w 167428"/>
                <a:gd name="connsiteY0" fmla="*/ 57651 h 193515"/>
                <a:gd name="connsiteX1" fmla="*/ 26083 w 167428"/>
                <a:gd name="connsiteY1" fmla="*/ 8187 h 193515"/>
                <a:gd name="connsiteX2" fmla="*/ 84087 w 167428"/>
                <a:gd name="connsiteY2" fmla="*/ 9238 h 193515"/>
                <a:gd name="connsiteX3" fmla="*/ 165674 w 167428"/>
                <a:gd name="connsiteY3" fmla="*/ 125837 h 193515"/>
                <a:gd name="connsiteX4" fmla="*/ 144982 w 167428"/>
                <a:gd name="connsiteY4" fmla="*/ 184695 h 193515"/>
                <a:gd name="connsiteX5" fmla="*/ 82248 w 167428"/>
                <a:gd name="connsiteY5" fmla="*/ 183250 h 193515"/>
                <a:gd name="connsiteX6" fmla="*/ 201 w 167428"/>
                <a:gd name="connsiteY6" fmla="*/ 57651 h 19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428" h="193515">
                  <a:moveTo>
                    <a:pt x="201" y="57651"/>
                  </a:moveTo>
                  <a:cubicBezTo>
                    <a:pt x="-1506" y="35514"/>
                    <a:pt x="7690" y="19223"/>
                    <a:pt x="26083" y="8187"/>
                  </a:cubicBezTo>
                  <a:cubicBezTo>
                    <a:pt x="45396" y="-3374"/>
                    <a:pt x="64643" y="-2389"/>
                    <a:pt x="84087" y="9238"/>
                  </a:cubicBezTo>
                  <a:cubicBezTo>
                    <a:pt x="128887" y="35908"/>
                    <a:pt x="155952" y="74862"/>
                    <a:pt x="165674" y="125837"/>
                  </a:cubicBezTo>
                  <a:cubicBezTo>
                    <a:pt x="170141" y="149354"/>
                    <a:pt x="167053" y="170769"/>
                    <a:pt x="144982" y="184695"/>
                  </a:cubicBezTo>
                  <a:cubicBezTo>
                    <a:pt x="124026" y="197899"/>
                    <a:pt x="103794" y="195337"/>
                    <a:pt x="82248" y="183250"/>
                  </a:cubicBezTo>
                  <a:cubicBezTo>
                    <a:pt x="32652" y="155397"/>
                    <a:pt x="3814" y="114933"/>
                    <a:pt x="201" y="57651"/>
                  </a:cubicBezTo>
                  <a:close/>
                </a:path>
              </a:pathLst>
            </a:custGeom>
            <a:solidFill>
              <a:srgbClr val="4E4E4E"/>
            </a:solidFill>
            <a:ln w="6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110">
            <a:extLst>
              <a:ext uri="{FF2B5EF4-FFF2-40B4-BE49-F238E27FC236}">
                <a16:creationId xmlns:a16="http://schemas.microsoft.com/office/drawing/2014/main" id="{A72B6B0B-597B-4449-A2FB-71BE21BC4D16}"/>
              </a:ext>
            </a:extLst>
          </p:cNvPr>
          <p:cNvGrpSpPr/>
          <p:nvPr/>
        </p:nvGrpSpPr>
        <p:grpSpPr>
          <a:xfrm>
            <a:off x="9506729" y="1723130"/>
            <a:ext cx="1562901" cy="3483302"/>
            <a:chOff x="9125164" y="2121398"/>
            <a:chExt cx="1562901" cy="3483302"/>
          </a:xfrm>
        </p:grpSpPr>
        <p:grpSp>
          <p:nvGrpSpPr>
            <p:cNvPr id="31" name="Group 87">
              <a:extLst>
                <a:ext uri="{FF2B5EF4-FFF2-40B4-BE49-F238E27FC236}">
                  <a16:creationId xmlns:a16="http://schemas.microsoft.com/office/drawing/2014/main" id="{82830F2D-C5FD-477C-BB08-E1A404C21AE1}"/>
                </a:ext>
              </a:extLst>
            </p:cNvPr>
            <p:cNvGrpSpPr/>
            <p:nvPr/>
          </p:nvGrpSpPr>
          <p:grpSpPr>
            <a:xfrm>
              <a:off x="9125164" y="3072723"/>
              <a:ext cx="1375518" cy="1331767"/>
              <a:chOff x="9125164" y="3072723"/>
              <a:chExt cx="1375518" cy="1331767"/>
            </a:xfrm>
          </p:grpSpPr>
          <p:sp>
            <p:nvSpPr>
              <p:cNvPr id="40" name="Graphic 20">
                <a:extLst>
                  <a:ext uri="{FF2B5EF4-FFF2-40B4-BE49-F238E27FC236}">
                    <a16:creationId xmlns:a16="http://schemas.microsoft.com/office/drawing/2014/main" id="{BC1727E8-1558-4CD6-805E-9509672FF903}"/>
                  </a:ext>
                </a:extLst>
              </p:cNvPr>
              <p:cNvSpPr/>
              <p:nvPr/>
            </p:nvSpPr>
            <p:spPr>
              <a:xfrm>
                <a:off x="9125164" y="3142238"/>
                <a:ext cx="1253410" cy="1262252"/>
              </a:xfrm>
              <a:custGeom>
                <a:avLst/>
                <a:gdLst>
                  <a:gd name="connsiteX0" fmla="*/ 1567792 w 1623602"/>
                  <a:gd name="connsiteY0" fmla="*/ 1594497 h 1635055"/>
                  <a:gd name="connsiteX1" fmla="*/ 1369147 w 1623602"/>
                  <a:gd name="connsiteY1" fmla="*/ 1611511 h 1635055"/>
                  <a:gd name="connsiteX2" fmla="*/ 341695 w 1623602"/>
                  <a:gd name="connsiteY2" fmla="*/ 1016231 h 1635055"/>
                  <a:gd name="connsiteX3" fmla="*/ 318244 w 1623602"/>
                  <a:gd name="connsiteY3" fmla="*/ 1018202 h 1635055"/>
                  <a:gd name="connsiteX4" fmla="*/ 193368 w 1623602"/>
                  <a:gd name="connsiteY4" fmla="*/ 1090132 h 1635055"/>
                  <a:gd name="connsiteX5" fmla="*/ 170245 w 1623602"/>
                  <a:gd name="connsiteY5" fmla="*/ 1074958 h 1635055"/>
                  <a:gd name="connsiteX6" fmla="*/ 170770 w 1623602"/>
                  <a:gd name="connsiteY6" fmla="*/ 933002 h 1635055"/>
                  <a:gd name="connsiteX7" fmla="*/ 155924 w 1623602"/>
                  <a:gd name="connsiteY7" fmla="*/ 895231 h 1635055"/>
                  <a:gd name="connsiteX8" fmla="*/ 5889 w 1623602"/>
                  <a:gd name="connsiteY8" fmla="*/ 607379 h 1635055"/>
                  <a:gd name="connsiteX9" fmla="*/ 5889 w 1623602"/>
                  <a:gd name="connsiteY9" fmla="*/ 139931 h 1635055"/>
                  <a:gd name="connsiteX10" fmla="*/ 106657 w 1623602"/>
                  <a:gd name="connsiteY10" fmla="*/ 15843 h 1635055"/>
                  <a:gd name="connsiteX11" fmla="*/ 138517 w 1623602"/>
                  <a:gd name="connsiteY11" fmla="*/ 2246 h 1635055"/>
                  <a:gd name="connsiteX12" fmla="*/ 270224 w 1623602"/>
                  <a:gd name="connsiteY12" fmla="*/ 33908 h 1635055"/>
                  <a:gd name="connsiteX13" fmla="*/ 1390562 w 1623602"/>
                  <a:gd name="connsiteY13" fmla="*/ 683513 h 1635055"/>
                  <a:gd name="connsiteX14" fmla="*/ 1622446 w 1623602"/>
                  <a:gd name="connsiteY14" fmla="*/ 1090461 h 1635055"/>
                  <a:gd name="connsiteX15" fmla="*/ 1622774 w 1623602"/>
                  <a:gd name="connsiteY15" fmla="*/ 1478818 h 1635055"/>
                  <a:gd name="connsiteX16" fmla="*/ 1567792 w 1623602"/>
                  <a:gd name="connsiteY16" fmla="*/ 1594497 h 1635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23602" h="1635055">
                    <a:moveTo>
                      <a:pt x="1567792" y="1594497"/>
                    </a:moveTo>
                    <a:cubicBezTo>
                      <a:pt x="1512153" y="1642188"/>
                      <a:pt x="1430895" y="1647771"/>
                      <a:pt x="1369147" y="1611511"/>
                    </a:cubicBezTo>
                    <a:cubicBezTo>
                      <a:pt x="1234877" y="1532749"/>
                      <a:pt x="429128" y="1067666"/>
                      <a:pt x="341695" y="1016231"/>
                    </a:cubicBezTo>
                    <a:cubicBezTo>
                      <a:pt x="331447" y="1010188"/>
                      <a:pt x="326323" y="1013472"/>
                      <a:pt x="318244" y="1018202"/>
                    </a:cubicBezTo>
                    <a:cubicBezTo>
                      <a:pt x="276728" y="1042376"/>
                      <a:pt x="234095" y="1064710"/>
                      <a:pt x="193368" y="1090132"/>
                    </a:cubicBezTo>
                    <a:cubicBezTo>
                      <a:pt x="170048" y="1104715"/>
                      <a:pt x="169982" y="1094008"/>
                      <a:pt x="170245" y="1074958"/>
                    </a:cubicBezTo>
                    <a:cubicBezTo>
                      <a:pt x="170902" y="1027661"/>
                      <a:pt x="169982" y="980299"/>
                      <a:pt x="170770" y="933002"/>
                    </a:cubicBezTo>
                    <a:cubicBezTo>
                      <a:pt x="171033" y="917697"/>
                      <a:pt x="167486" y="906070"/>
                      <a:pt x="155924" y="895231"/>
                    </a:cubicBezTo>
                    <a:cubicBezTo>
                      <a:pt x="72499" y="816863"/>
                      <a:pt x="23691" y="720036"/>
                      <a:pt x="5889" y="607379"/>
                    </a:cubicBezTo>
                    <a:cubicBezTo>
                      <a:pt x="3262" y="590759"/>
                      <a:pt x="-5935" y="278536"/>
                      <a:pt x="5889" y="139931"/>
                    </a:cubicBezTo>
                    <a:cubicBezTo>
                      <a:pt x="11013" y="79825"/>
                      <a:pt x="49901" y="38440"/>
                      <a:pt x="106657" y="15843"/>
                    </a:cubicBezTo>
                    <a:cubicBezTo>
                      <a:pt x="117365" y="11573"/>
                      <a:pt x="127941" y="6844"/>
                      <a:pt x="138517" y="2246"/>
                    </a:cubicBezTo>
                    <a:cubicBezTo>
                      <a:pt x="186996" y="-6163"/>
                      <a:pt x="229234" y="10063"/>
                      <a:pt x="270224" y="33908"/>
                    </a:cubicBezTo>
                    <a:cubicBezTo>
                      <a:pt x="455272" y="141508"/>
                      <a:pt x="1205514" y="569016"/>
                      <a:pt x="1390562" y="683513"/>
                    </a:cubicBezTo>
                    <a:cubicBezTo>
                      <a:pt x="1539809" y="775807"/>
                      <a:pt x="1619424" y="913164"/>
                      <a:pt x="1622446" y="1090461"/>
                    </a:cubicBezTo>
                    <a:cubicBezTo>
                      <a:pt x="1624679" y="1219869"/>
                      <a:pt x="1623037" y="1349343"/>
                      <a:pt x="1622774" y="1478818"/>
                    </a:cubicBezTo>
                    <a:cubicBezTo>
                      <a:pt x="1622774" y="1525786"/>
                      <a:pt x="1607797" y="1566185"/>
                      <a:pt x="1567792" y="15944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20">
                <a:extLst>
                  <a:ext uri="{FF2B5EF4-FFF2-40B4-BE49-F238E27FC236}">
                    <a16:creationId xmlns:a16="http://schemas.microsoft.com/office/drawing/2014/main" id="{A3B1BA3A-5F35-40DD-A73B-093B82BACBA0}"/>
                  </a:ext>
                </a:extLst>
              </p:cNvPr>
              <p:cNvSpPr/>
              <p:nvPr/>
            </p:nvSpPr>
            <p:spPr>
              <a:xfrm>
                <a:off x="9204358" y="3072723"/>
                <a:ext cx="1296324" cy="1300456"/>
              </a:xfrm>
              <a:custGeom>
                <a:avLst/>
                <a:gdLst>
                  <a:gd name="connsiteX0" fmla="*/ 1465208 w 1679190"/>
                  <a:gd name="connsiteY0" fmla="*/ 1684542 h 1684542"/>
                  <a:gd name="connsiteX1" fmla="*/ 1514212 w 1679190"/>
                  <a:gd name="connsiteY1" fmla="*/ 1532142 h 1684542"/>
                  <a:gd name="connsiteX2" fmla="*/ 1512899 w 1679190"/>
                  <a:gd name="connsiteY2" fmla="*/ 1173214 h 1684542"/>
                  <a:gd name="connsiteX3" fmla="*/ 1332909 w 1679190"/>
                  <a:gd name="connsiteY3" fmla="*/ 813498 h 1684542"/>
                  <a:gd name="connsiteX4" fmla="*/ 163699 w 1679190"/>
                  <a:gd name="connsiteY4" fmla="*/ 129734 h 1684542"/>
                  <a:gd name="connsiteX5" fmla="*/ 0 w 1679190"/>
                  <a:gd name="connsiteY5" fmla="*/ 107531 h 1684542"/>
                  <a:gd name="connsiteX6" fmla="*/ 137029 w 1679190"/>
                  <a:gd name="connsiteY6" fmla="*/ 27849 h 1684542"/>
                  <a:gd name="connsiteX7" fmla="*/ 303749 w 1679190"/>
                  <a:gd name="connsiteY7" fmla="*/ 22726 h 1684542"/>
                  <a:gd name="connsiteX8" fmla="*/ 1489710 w 1679190"/>
                  <a:gd name="connsiteY8" fmla="*/ 713124 h 1684542"/>
                  <a:gd name="connsiteX9" fmla="*/ 1674101 w 1679190"/>
                  <a:gd name="connsiteY9" fmla="*/ 1027449 h 1684542"/>
                  <a:gd name="connsiteX10" fmla="*/ 1679028 w 1679190"/>
                  <a:gd name="connsiteY10" fmla="*/ 1463365 h 1684542"/>
                  <a:gd name="connsiteX11" fmla="*/ 1595142 w 1679190"/>
                  <a:gd name="connsiteY11" fmla="*/ 1611101 h 1684542"/>
                  <a:gd name="connsiteX12" fmla="*/ 1465208 w 1679190"/>
                  <a:gd name="connsiteY12" fmla="*/ 1684542 h 168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79190" h="1684542">
                    <a:moveTo>
                      <a:pt x="1465208" y="1684542"/>
                    </a:moveTo>
                    <a:cubicBezTo>
                      <a:pt x="1505476" y="1641450"/>
                      <a:pt x="1515461" y="1589950"/>
                      <a:pt x="1514212" y="1532142"/>
                    </a:cubicBezTo>
                    <a:cubicBezTo>
                      <a:pt x="1511585" y="1412522"/>
                      <a:pt x="1515461" y="1292835"/>
                      <a:pt x="1512899" y="1173214"/>
                    </a:cubicBezTo>
                    <a:cubicBezTo>
                      <a:pt x="1509745" y="1025741"/>
                      <a:pt x="1447340" y="905923"/>
                      <a:pt x="1332909" y="813498"/>
                    </a:cubicBezTo>
                    <a:cubicBezTo>
                      <a:pt x="1261241" y="755625"/>
                      <a:pt x="291005" y="202649"/>
                      <a:pt x="163699" y="129734"/>
                    </a:cubicBezTo>
                    <a:cubicBezTo>
                      <a:pt x="107994" y="95707"/>
                      <a:pt x="61223" y="83357"/>
                      <a:pt x="0" y="107531"/>
                    </a:cubicBezTo>
                    <a:cubicBezTo>
                      <a:pt x="44735" y="81715"/>
                      <a:pt x="103790" y="50052"/>
                      <a:pt x="137029" y="27849"/>
                    </a:cubicBezTo>
                    <a:cubicBezTo>
                      <a:pt x="190106" y="-7557"/>
                      <a:pt x="247781" y="-9134"/>
                      <a:pt x="303749" y="22726"/>
                    </a:cubicBezTo>
                    <a:cubicBezTo>
                      <a:pt x="415159" y="86116"/>
                      <a:pt x="1416138" y="656631"/>
                      <a:pt x="1489710" y="713124"/>
                    </a:cubicBezTo>
                    <a:cubicBezTo>
                      <a:pt x="1593106" y="792543"/>
                      <a:pt x="1653671" y="898369"/>
                      <a:pt x="1674101" y="1027449"/>
                    </a:cubicBezTo>
                    <a:cubicBezTo>
                      <a:pt x="1679028" y="1058520"/>
                      <a:pt x="1679553" y="1349131"/>
                      <a:pt x="1679028" y="1463365"/>
                    </a:cubicBezTo>
                    <a:cubicBezTo>
                      <a:pt x="1678699" y="1527938"/>
                      <a:pt x="1652423" y="1578585"/>
                      <a:pt x="1595142" y="1611101"/>
                    </a:cubicBezTo>
                    <a:cubicBezTo>
                      <a:pt x="1551918" y="1635604"/>
                      <a:pt x="1510402" y="1663391"/>
                      <a:pt x="1465208" y="168454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86">
                <a:extLst>
                  <a:ext uri="{FF2B5EF4-FFF2-40B4-BE49-F238E27FC236}">
                    <a16:creationId xmlns:a16="http://schemas.microsoft.com/office/drawing/2014/main" id="{4B051222-99D0-4B41-9E9D-B98BA1A46052}"/>
                  </a:ext>
                </a:extLst>
              </p:cNvPr>
              <p:cNvSpPr/>
              <p:nvPr/>
            </p:nvSpPr>
            <p:spPr>
              <a:xfrm>
                <a:off x="9182446" y="3211591"/>
                <a:ext cx="1104162" cy="946903"/>
              </a:xfrm>
              <a:custGeom>
                <a:avLst/>
                <a:gdLst>
                  <a:gd name="connsiteX0" fmla="*/ 418378 w 1104162"/>
                  <a:gd name="connsiteY0" fmla="*/ 504450 h 946903"/>
                  <a:gd name="connsiteX1" fmla="*/ 444241 w 1104162"/>
                  <a:gd name="connsiteY1" fmla="*/ 514250 h 946903"/>
                  <a:gd name="connsiteX2" fmla="*/ 915964 w 1104162"/>
                  <a:gd name="connsiteY2" fmla="*/ 786523 h 946903"/>
                  <a:gd name="connsiteX3" fmla="*/ 989800 w 1104162"/>
                  <a:gd name="connsiteY3" fmla="*/ 863453 h 946903"/>
                  <a:gd name="connsiteX4" fmla="*/ 996596 w 1104162"/>
                  <a:gd name="connsiteY4" fmla="*/ 896517 h 946903"/>
                  <a:gd name="connsiteX5" fmla="*/ 931229 w 1104162"/>
                  <a:gd name="connsiteY5" fmla="*/ 939318 h 946903"/>
                  <a:gd name="connsiteX6" fmla="*/ 436330 w 1104162"/>
                  <a:gd name="connsiteY6" fmla="*/ 653556 h 946903"/>
                  <a:gd name="connsiteX7" fmla="*/ 374817 w 1104162"/>
                  <a:gd name="connsiteY7" fmla="*/ 560702 h 946903"/>
                  <a:gd name="connsiteX8" fmla="*/ 392210 w 1104162"/>
                  <a:gd name="connsiteY8" fmla="*/ 511309 h 946903"/>
                  <a:gd name="connsiteX9" fmla="*/ 418378 w 1104162"/>
                  <a:gd name="connsiteY9" fmla="*/ 504450 h 946903"/>
                  <a:gd name="connsiteX10" fmla="*/ 770165 w 1104162"/>
                  <a:gd name="connsiteY10" fmla="*/ 426163 h 946903"/>
                  <a:gd name="connsiteX11" fmla="*/ 791821 w 1104162"/>
                  <a:gd name="connsiteY11" fmla="*/ 431944 h 946903"/>
                  <a:gd name="connsiteX12" fmla="*/ 1050605 w 1104162"/>
                  <a:gd name="connsiteY12" fmla="*/ 581646 h 946903"/>
                  <a:gd name="connsiteX13" fmla="*/ 1104157 w 1104162"/>
                  <a:gd name="connsiteY13" fmla="*/ 678963 h 946903"/>
                  <a:gd name="connsiteX14" fmla="*/ 1039701 w 1104162"/>
                  <a:gd name="connsiteY14" fmla="*/ 718112 h 946903"/>
                  <a:gd name="connsiteX15" fmla="*/ 791669 w 1104162"/>
                  <a:gd name="connsiteY15" fmla="*/ 574547 h 946903"/>
                  <a:gd name="connsiteX16" fmla="*/ 731271 w 1104162"/>
                  <a:gd name="connsiteY16" fmla="*/ 468609 h 946903"/>
                  <a:gd name="connsiteX17" fmla="*/ 770165 w 1104162"/>
                  <a:gd name="connsiteY17" fmla="*/ 426163 h 946903"/>
                  <a:gd name="connsiteX18" fmla="*/ 37821 w 1104162"/>
                  <a:gd name="connsiteY18" fmla="*/ 287524 h 946903"/>
                  <a:gd name="connsiteX19" fmla="*/ 59387 w 1104162"/>
                  <a:gd name="connsiteY19" fmla="*/ 292841 h 946903"/>
                  <a:gd name="connsiteX20" fmla="*/ 197882 w 1104162"/>
                  <a:gd name="connsiteY20" fmla="*/ 373827 h 946903"/>
                  <a:gd name="connsiteX21" fmla="*/ 248137 w 1104162"/>
                  <a:gd name="connsiteY21" fmla="*/ 461255 h 946903"/>
                  <a:gd name="connsiteX22" fmla="*/ 184088 w 1104162"/>
                  <a:gd name="connsiteY22" fmla="*/ 507809 h 946903"/>
                  <a:gd name="connsiteX23" fmla="*/ 59387 w 1104162"/>
                  <a:gd name="connsiteY23" fmla="*/ 435646 h 946903"/>
                  <a:gd name="connsiteX24" fmla="*/ 3 w 1104162"/>
                  <a:gd name="connsiteY24" fmla="*/ 331382 h 946903"/>
                  <a:gd name="connsiteX25" fmla="*/ 37821 w 1104162"/>
                  <a:gd name="connsiteY25" fmla="*/ 287524 h 946903"/>
                  <a:gd name="connsiteX26" fmla="*/ 40204 w 1104162"/>
                  <a:gd name="connsiteY26" fmla="*/ 14 h 946903"/>
                  <a:gd name="connsiteX27" fmla="*/ 64459 w 1104162"/>
                  <a:gd name="connsiteY27" fmla="*/ 7180 h 946903"/>
                  <a:gd name="connsiteX28" fmla="*/ 230794 w 1104162"/>
                  <a:gd name="connsiteY28" fmla="*/ 102823 h 946903"/>
                  <a:gd name="connsiteX29" fmla="*/ 557633 w 1104162"/>
                  <a:gd name="connsiteY29" fmla="*/ 291826 h 946903"/>
                  <a:gd name="connsiteX30" fmla="*/ 623305 w 1104162"/>
                  <a:gd name="connsiteY30" fmla="*/ 399590 h 946903"/>
                  <a:gd name="connsiteX31" fmla="*/ 555199 w 1104162"/>
                  <a:gd name="connsiteY31" fmla="*/ 433921 h 946903"/>
                  <a:gd name="connsiteX32" fmla="*/ 226382 w 1104162"/>
                  <a:gd name="connsiteY32" fmla="*/ 244207 h 946903"/>
                  <a:gd name="connsiteX33" fmla="*/ 63851 w 1104162"/>
                  <a:gd name="connsiteY33" fmla="*/ 150289 h 946903"/>
                  <a:gd name="connsiteX34" fmla="*/ 55 w 1104162"/>
                  <a:gd name="connsiteY34" fmla="*/ 46025 h 946903"/>
                  <a:gd name="connsiteX35" fmla="*/ 40204 w 1104162"/>
                  <a:gd name="connsiteY35" fmla="*/ 14 h 94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04162" h="946903">
                    <a:moveTo>
                      <a:pt x="418378" y="504450"/>
                    </a:moveTo>
                    <a:cubicBezTo>
                      <a:pt x="426986" y="505451"/>
                      <a:pt x="435544" y="509229"/>
                      <a:pt x="444241" y="514250"/>
                    </a:cubicBezTo>
                    <a:cubicBezTo>
                      <a:pt x="601296" y="605328"/>
                      <a:pt x="758402" y="696356"/>
                      <a:pt x="915964" y="786523"/>
                    </a:cubicBezTo>
                    <a:cubicBezTo>
                      <a:pt x="948622" y="805184"/>
                      <a:pt x="976819" y="826585"/>
                      <a:pt x="989800" y="863453"/>
                    </a:cubicBezTo>
                    <a:cubicBezTo>
                      <a:pt x="993908" y="875218"/>
                      <a:pt x="997002" y="887135"/>
                      <a:pt x="996596" y="896517"/>
                    </a:cubicBezTo>
                    <a:cubicBezTo>
                      <a:pt x="997509" y="939013"/>
                      <a:pt x="965307" y="958944"/>
                      <a:pt x="931229" y="939318"/>
                    </a:cubicBezTo>
                    <a:cubicBezTo>
                      <a:pt x="766110" y="844284"/>
                      <a:pt x="601194" y="748996"/>
                      <a:pt x="436330" y="653556"/>
                    </a:cubicBezTo>
                    <a:cubicBezTo>
                      <a:pt x="400730" y="632966"/>
                      <a:pt x="380597" y="601678"/>
                      <a:pt x="374817" y="560702"/>
                    </a:cubicBezTo>
                    <a:cubicBezTo>
                      <a:pt x="371977" y="540772"/>
                      <a:pt x="374665" y="523327"/>
                      <a:pt x="392210" y="511309"/>
                    </a:cubicBezTo>
                    <a:cubicBezTo>
                      <a:pt x="401110" y="505223"/>
                      <a:pt x="409769" y="503448"/>
                      <a:pt x="418378" y="504450"/>
                    </a:cubicBezTo>
                    <a:close/>
                    <a:moveTo>
                      <a:pt x="770165" y="426163"/>
                    </a:moveTo>
                    <a:cubicBezTo>
                      <a:pt x="777197" y="426068"/>
                      <a:pt x="784594" y="427875"/>
                      <a:pt x="791821" y="431944"/>
                    </a:cubicBezTo>
                    <a:cubicBezTo>
                      <a:pt x="878589" y="480932"/>
                      <a:pt x="965053" y="530580"/>
                      <a:pt x="1050605" y="581646"/>
                    </a:cubicBezTo>
                    <a:cubicBezTo>
                      <a:pt x="1084835" y="602083"/>
                      <a:pt x="1103598" y="640726"/>
                      <a:pt x="1104157" y="678963"/>
                    </a:cubicBezTo>
                    <a:cubicBezTo>
                      <a:pt x="1104664" y="716997"/>
                      <a:pt x="1072715" y="736977"/>
                      <a:pt x="1039701" y="718112"/>
                    </a:cubicBezTo>
                    <a:cubicBezTo>
                      <a:pt x="956737" y="670747"/>
                      <a:pt x="873924" y="623129"/>
                      <a:pt x="791669" y="574547"/>
                    </a:cubicBezTo>
                    <a:cubicBezTo>
                      <a:pt x="752012" y="551118"/>
                      <a:pt x="731322" y="515062"/>
                      <a:pt x="731271" y="468609"/>
                    </a:cubicBezTo>
                    <a:cubicBezTo>
                      <a:pt x="731271" y="443849"/>
                      <a:pt x="749071" y="426449"/>
                      <a:pt x="770165" y="426163"/>
                    </a:cubicBezTo>
                    <a:close/>
                    <a:moveTo>
                      <a:pt x="37821" y="287524"/>
                    </a:moveTo>
                    <a:cubicBezTo>
                      <a:pt x="44776" y="287262"/>
                      <a:pt x="52135" y="288910"/>
                      <a:pt x="59387" y="292841"/>
                    </a:cubicBezTo>
                    <a:cubicBezTo>
                      <a:pt x="106397" y="318298"/>
                      <a:pt x="153052" y="344770"/>
                      <a:pt x="197882" y="373827"/>
                    </a:cubicBezTo>
                    <a:cubicBezTo>
                      <a:pt x="230794" y="395228"/>
                      <a:pt x="246109" y="429104"/>
                      <a:pt x="248137" y="461255"/>
                    </a:cubicBezTo>
                    <a:cubicBezTo>
                      <a:pt x="248492" y="506845"/>
                      <a:pt x="217253" y="526420"/>
                      <a:pt x="184088" y="507809"/>
                    </a:cubicBezTo>
                    <a:cubicBezTo>
                      <a:pt x="142200" y="484329"/>
                      <a:pt x="100362" y="460698"/>
                      <a:pt x="59387" y="435646"/>
                    </a:cubicBezTo>
                    <a:cubicBezTo>
                      <a:pt x="20947" y="412115"/>
                      <a:pt x="459" y="376921"/>
                      <a:pt x="3" y="331382"/>
                    </a:cubicBezTo>
                    <a:cubicBezTo>
                      <a:pt x="-263" y="306279"/>
                      <a:pt x="16957" y="288308"/>
                      <a:pt x="37821" y="287524"/>
                    </a:cubicBezTo>
                    <a:close/>
                    <a:moveTo>
                      <a:pt x="40204" y="14"/>
                    </a:moveTo>
                    <a:cubicBezTo>
                      <a:pt x="47889" y="217"/>
                      <a:pt x="56142" y="2502"/>
                      <a:pt x="64459" y="7180"/>
                    </a:cubicBezTo>
                    <a:cubicBezTo>
                      <a:pt x="120243" y="38520"/>
                      <a:pt x="175417" y="70823"/>
                      <a:pt x="230794" y="102823"/>
                    </a:cubicBezTo>
                    <a:cubicBezTo>
                      <a:pt x="339774" y="165757"/>
                      <a:pt x="448805" y="228639"/>
                      <a:pt x="557633" y="291826"/>
                    </a:cubicBezTo>
                    <a:cubicBezTo>
                      <a:pt x="598761" y="315712"/>
                      <a:pt x="624016" y="357954"/>
                      <a:pt x="623305" y="399590"/>
                    </a:cubicBezTo>
                    <a:cubicBezTo>
                      <a:pt x="622697" y="435899"/>
                      <a:pt x="588821" y="453293"/>
                      <a:pt x="555199" y="433921"/>
                    </a:cubicBezTo>
                    <a:cubicBezTo>
                      <a:pt x="445509" y="370836"/>
                      <a:pt x="335972" y="307496"/>
                      <a:pt x="226382" y="244207"/>
                    </a:cubicBezTo>
                    <a:cubicBezTo>
                      <a:pt x="172172" y="212919"/>
                      <a:pt x="117809" y="181984"/>
                      <a:pt x="63851" y="150289"/>
                    </a:cubicBezTo>
                    <a:cubicBezTo>
                      <a:pt x="24295" y="127063"/>
                      <a:pt x="1475" y="92630"/>
                      <a:pt x="55" y="46025"/>
                    </a:cubicBezTo>
                    <a:cubicBezTo>
                      <a:pt x="-782" y="17538"/>
                      <a:pt x="17151" y="-594"/>
                      <a:pt x="4020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85">
              <a:extLst>
                <a:ext uri="{FF2B5EF4-FFF2-40B4-BE49-F238E27FC236}">
                  <a16:creationId xmlns:a16="http://schemas.microsoft.com/office/drawing/2014/main" id="{328CF67A-A7AF-4001-AEA7-AE406D970766}"/>
                </a:ext>
              </a:extLst>
            </p:cNvPr>
            <p:cNvGrpSpPr/>
            <p:nvPr/>
          </p:nvGrpSpPr>
          <p:grpSpPr>
            <a:xfrm>
              <a:off x="9314165" y="2121398"/>
              <a:ext cx="1373900" cy="1451678"/>
              <a:chOff x="9314165" y="2121398"/>
              <a:chExt cx="1373900" cy="1451678"/>
            </a:xfrm>
          </p:grpSpPr>
          <p:sp>
            <p:nvSpPr>
              <p:cNvPr id="37" name="Graphic 20">
                <a:extLst>
                  <a:ext uri="{FF2B5EF4-FFF2-40B4-BE49-F238E27FC236}">
                    <a16:creationId xmlns:a16="http://schemas.microsoft.com/office/drawing/2014/main" id="{9F0AAE26-F897-47B0-8CA8-02F4C6A91FF6}"/>
                  </a:ext>
                </a:extLst>
              </p:cNvPr>
              <p:cNvSpPr/>
              <p:nvPr/>
            </p:nvSpPr>
            <p:spPr>
              <a:xfrm>
                <a:off x="9314165" y="2183106"/>
                <a:ext cx="1254144" cy="1389970"/>
              </a:xfrm>
              <a:custGeom>
                <a:avLst/>
                <a:gdLst>
                  <a:gd name="connsiteX0" fmla="*/ 1580342 w 1624552"/>
                  <a:gd name="connsiteY0" fmla="*/ 1587949 h 1800495"/>
                  <a:gd name="connsiteX1" fmla="*/ 1531206 w 1624552"/>
                  <a:gd name="connsiteY1" fmla="*/ 1628677 h 1800495"/>
                  <a:gd name="connsiteX2" fmla="*/ 1532389 w 1624552"/>
                  <a:gd name="connsiteY2" fmla="*/ 1694892 h 1800495"/>
                  <a:gd name="connsiteX3" fmla="*/ 1524834 w 1624552"/>
                  <a:gd name="connsiteY3" fmla="*/ 1713876 h 1800495"/>
                  <a:gd name="connsiteX4" fmla="*/ 1381828 w 1624552"/>
                  <a:gd name="connsiteY4" fmla="*/ 1796645 h 1800495"/>
                  <a:gd name="connsiteX5" fmla="*/ 1365143 w 1624552"/>
                  <a:gd name="connsiteY5" fmla="*/ 1788960 h 1800495"/>
                  <a:gd name="connsiteX6" fmla="*/ 1221085 w 1624552"/>
                  <a:gd name="connsiteY6" fmla="*/ 1538945 h 1800495"/>
                  <a:gd name="connsiteX7" fmla="*/ 1200459 w 1624552"/>
                  <a:gd name="connsiteY7" fmla="*/ 1515493 h 1800495"/>
                  <a:gd name="connsiteX8" fmla="*/ 200991 w 1624552"/>
                  <a:gd name="connsiteY8" fmla="*/ 934337 h 1800495"/>
                  <a:gd name="connsiteX9" fmla="*/ 834 w 1624552"/>
                  <a:gd name="connsiteY9" fmla="*/ 549527 h 1800495"/>
                  <a:gd name="connsiteX10" fmla="*/ 834 w 1624552"/>
                  <a:gd name="connsiteY10" fmla="*/ 163863 h 1800495"/>
                  <a:gd name="connsiteX11" fmla="*/ 83735 w 1624552"/>
                  <a:gd name="connsiteY11" fmla="*/ 27032 h 1800495"/>
                  <a:gd name="connsiteX12" fmla="*/ 118090 w 1624552"/>
                  <a:gd name="connsiteY12" fmla="*/ 6471 h 1800495"/>
                  <a:gd name="connsiteX13" fmla="*/ 152775 w 1624552"/>
                  <a:gd name="connsiteY13" fmla="*/ 164 h 1800495"/>
                  <a:gd name="connsiteX14" fmla="*/ 259389 w 1624552"/>
                  <a:gd name="connsiteY14" fmla="*/ 30316 h 1800495"/>
                  <a:gd name="connsiteX15" fmla="*/ 1086159 w 1624552"/>
                  <a:gd name="connsiteY15" fmla="*/ 508077 h 1800495"/>
                  <a:gd name="connsiteX16" fmla="*/ 1400024 w 1624552"/>
                  <a:gd name="connsiteY16" fmla="*/ 691877 h 1800495"/>
                  <a:gd name="connsiteX17" fmla="*/ 1616603 w 1624552"/>
                  <a:gd name="connsiteY17" fmla="*/ 1028011 h 1800495"/>
                  <a:gd name="connsiteX18" fmla="*/ 1624026 w 1624552"/>
                  <a:gd name="connsiteY18" fmla="*/ 1105130 h 1800495"/>
                  <a:gd name="connsiteX19" fmla="*/ 1623894 w 1624552"/>
                  <a:gd name="connsiteY19" fmla="*/ 1458541 h 1800495"/>
                  <a:gd name="connsiteX20" fmla="*/ 1580342 w 1624552"/>
                  <a:gd name="connsiteY20" fmla="*/ 1587949 h 180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4552" h="1800495">
                    <a:moveTo>
                      <a:pt x="1580342" y="1587949"/>
                    </a:moveTo>
                    <a:cubicBezTo>
                      <a:pt x="1552950" y="1598065"/>
                      <a:pt x="1530418" y="1604569"/>
                      <a:pt x="1531206" y="1628677"/>
                    </a:cubicBezTo>
                    <a:cubicBezTo>
                      <a:pt x="1531732" y="1644968"/>
                      <a:pt x="1532454" y="1682280"/>
                      <a:pt x="1532389" y="1694892"/>
                    </a:cubicBezTo>
                    <a:cubicBezTo>
                      <a:pt x="1532389" y="1706585"/>
                      <a:pt x="1533046" y="1708161"/>
                      <a:pt x="1524834" y="1713876"/>
                    </a:cubicBezTo>
                    <a:cubicBezTo>
                      <a:pt x="1487851" y="1735291"/>
                      <a:pt x="1430964" y="1768202"/>
                      <a:pt x="1381828" y="1796645"/>
                    </a:cubicBezTo>
                    <a:cubicBezTo>
                      <a:pt x="1370595" y="1806565"/>
                      <a:pt x="1368559" y="1794872"/>
                      <a:pt x="1365143" y="1788960"/>
                    </a:cubicBezTo>
                    <a:cubicBezTo>
                      <a:pt x="1316927" y="1705731"/>
                      <a:pt x="1268908" y="1622371"/>
                      <a:pt x="1221085" y="1538945"/>
                    </a:cubicBezTo>
                    <a:cubicBezTo>
                      <a:pt x="1215699" y="1529617"/>
                      <a:pt x="1210509" y="1521274"/>
                      <a:pt x="1200459" y="1515493"/>
                    </a:cubicBezTo>
                    <a:cubicBezTo>
                      <a:pt x="963516" y="1379253"/>
                      <a:pt x="292037" y="999895"/>
                      <a:pt x="200991" y="934337"/>
                    </a:cubicBezTo>
                    <a:cubicBezTo>
                      <a:pt x="70728" y="840532"/>
                      <a:pt x="2608" y="711124"/>
                      <a:pt x="834" y="549527"/>
                    </a:cubicBezTo>
                    <a:cubicBezTo>
                      <a:pt x="-611" y="420973"/>
                      <a:pt x="112" y="292418"/>
                      <a:pt x="834" y="163863"/>
                    </a:cubicBezTo>
                    <a:cubicBezTo>
                      <a:pt x="1163" y="102312"/>
                      <a:pt x="31183" y="57512"/>
                      <a:pt x="83735" y="27032"/>
                    </a:cubicBezTo>
                    <a:cubicBezTo>
                      <a:pt x="95296" y="20331"/>
                      <a:pt x="106660" y="13302"/>
                      <a:pt x="118090" y="6471"/>
                    </a:cubicBezTo>
                    <a:cubicBezTo>
                      <a:pt x="130046" y="6536"/>
                      <a:pt x="140622" y="-1215"/>
                      <a:pt x="152775" y="164"/>
                    </a:cubicBezTo>
                    <a:cubicBezTo>
                      <a:pt x="191531" y="-1149"/>
                      <a:pt x="226347" y="11200"/>
                      <a:pt x="259389" y="30316"/>
                    </a:cubicBezTo>
                    <a:cubicBezTo>
                      <a:pt x="534760" y="189942"/>
                      <a:pt x="810722" y="348517"/>
                      <a:pt x="1086159" y="508077"/>
                    </a:cubicBezTo>
                    <a:cubicBezTo>
                      <a:pt x="1191065" y="568840"/>
                      <a:pt x="1298205" y="625990"/>
                      <a:pt x="1400024" y="691877"/>
                    </a:cubicBezTo>
                    <a:cubicBezTo>
                      <a:pt x="1522075" y="770770"/>
                      <a:pt x="1592035" y="885464"/>
                      <a:pt x="1616603" y="1028011"/>
                    </a:cubicBezTo>
                    <a:cubicBezTo>
                      <a:pt x="1620938" y="1053301"/>
                      <a:pt x="1623894" y="1079314"/>
                      <a:pt x="1624026" y="1105130"/>
                    </a:cubicBezTo>
                    <a:cubicBezTo>
                      <a:pt x="1624617" y="1222912"/>
                      <a:pt x="1624880" y="1340759"/>
                      <a:pt x="1623894" y="1458541"/>
                    </a:cubicBezTo>
                    <a:cubicBezTo>
                      <a:pt x="1620479" y="1513523"/>
                      <a:pt x="1611873" y="1575074"/>
                      <a:pt x="1580342" y="15879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83">
                <a:extLst>
                  <a:ext uri="{FF2B5EF4-FFF2-40B4-BE49-F238E27FC236}">
                    <a16:creationId xmlns:a16="http://schemas.microsoft.com/office/drawing/2014/main" id="{8F9558AA-7CFF-4FFF-8D58-66FD7CBA02CD}"/>
                  </a:ext>
                </a:extLst>
              </p:cNvPr>
              <p:cNvSpPr/>
              <p:nvPr/>
            </p:nvSpPr>
            <p:spPr>
              <a:xfrm>
                <a:off x="9380423" y="2318061"/>
                <a:ext cx="1055463" cy="975469"/>
              </a:xfrm>
              <a:custGeom>
                <a:avLst/>
                <a:gdLst>
                  <a:gd name="connsiteX0" fmla="*/ 838512 w 1055463"/>
                  <a:gd name="connsiteY0" fmla="*/ 749056 h 975469"/>
                  <a:gd name="connsiteX1" fmla="*/ 861300 w 1055463"/>
                  <a:gd name="connsiteY1" fmla="*/ 754812 h 975469"/>
                  <a:gd name="connsiteX2" fmla="*/ 1005322 w 1055463"/>
                  <a:gd name="connsiteY2" fmla="*/ 840160 h 975469"/>
                  <a:gd name="connsiteX3" fmla="*/ 1055375 w 1055463"/>
                  <a:gd name="connsiteY3" fmla="*/ 916989 h 975469"/>
                  <a:gd name="connsiteX4" fmla="*/ 1005525 w 1055463"/>
                  <a:gd name="connsiteY4" fmla="*/ 975359 h 975469"/>
                  <a:gd name="connsiteX5" fmla="*/ 979510 w 1055463"/>
                  <a:gd name="connsiteY5" fmla="*/ 966585 h 975469"/>
                  <a:gd name="connsiteX6" fmla="*/ 843399 w 1055463"/>
                  <a:gd name="connsiteY6" fmla="*/ 885598 h 975469"/>
                  <a:gd name="connsiteX7" fmla="*/ 794766 w 1055463"/>
                  <a:gd name="connsiteY7" fmla="*/ 812370 h 975469"/>
                  <a:gd name="connsiteX8" fmla="*/ 816674 w 1055463"/>
                  <a:gd name="connsiteY8" fmla="*/ 757297 h 975469"/>
                  <a:gd name="connsiteX9" fmla="*/ 838512 w 1055463"/>
                  <a:gd name="connsiteY9" fmla="*/ 749056 h 975469"/>
                  <a:gd name="connsiteX10" fmla="*/ 714321 w 1055463"/>
                  <a:gd name="connsiteY10" fmla="*/ 390456 h 975469"/>
                  <a:gd name="connsiteX11" fmla="*/ 736954 w 1055463"/>
                  <a:gd name="connsiteY11" fmla="*/ 395113 h 975469"/>
                  <a:gd name="connsiteX12" fmla="*/ 995585 w 1055463"/>
                  <a:gd name="connsiteY12" fmla="*/ 545068 h 975469"/>
                  <a:gd name="connsiteX13" fmla="*/ 1055375 w 1055463"/>
                  <a:gd name="connsiteY13" fmla="*/ 629858 h 975469"/>
                  <a:gd name="connsiteX14" fmla="*/ 986559 w 1055463"/>
                  <a:gd name="connsiteY14" fmla="*/ 681838 h 975469"/>
                  <a:gd name="connsiteX15" fmla="*/ 714083 w 1055463"/>
                  <a:gd name="connsiteY15" fmla="*/ 521639 h 975469"/>
                  <a:gd name="connsiteX16" fmla="*/ 674528 w 1055463"/>
                  <a:gd name="connsiteY16" fmla="*/ 447144 h 975469"/>
                  <a:gd name="connsiteX17" fmla="*/ 714321 w 1055463"/>
                  <a:gd name="connsiteY17" fmla="*/ 390456 h 975469"/>
                  <a:gd name="connsiteX18" fmla="*/ 48133 w 1055463"/>
                  <a:gd name="connsiteY18" fmla="*/ 283141 h 975469"/>
                  <a:gd name="connsiteX19" fmla="*/ 73997 w 1055463"/>
                  <a:gd name="connsiteY19" fmla="*/ 291863 h 975469"/>
                  <a:gd name="connsiteX20" fmla="*/ 561643 w 1055463"/>
                  <a:gd name="connsiteY20" fmla="*/ 573365 h 975469"/>
                  <a:gd name="connsiteX21" fmla="*/ 628736 w 1055463"/>
                  <a:gd name="connsiteY21" fmla="*/ 655519 h 975469"/>
                  <a:gd name="connsiteX22" fmla="*/ 610327 w 1055463"/>
                  <a:gd name="connsiteY22" fmla="*/ 717793 h 975469"/>
                  <a:gd name="connsiteX23" fmla="*/ 560173 w 1055463"/>
                  <a:gd name="connsiteY23" fmla="*/ 716576 h 975469"/>
                  <a:gd name="connsiteX24" fmla="*/ 67404 w 1055463"/>
                  <a:gd name="connsiteY24" fmla="*/ 431523 h 975469"/>
                  <a:gd name="connsiteX25" fmla="*/ 5078 w 1055463"/>
                  <a:gd name="connsiteY25" fmla="*/ 324268 h 975469"/>
                  <a:gd name="connsiteX26" fmla="*/ 48133 w 1055463"/>
                  <a:gd name="connsiteY26" fmla="*/ 283141 h 975469"/>
                  <a:gd name="connsiteX27" fmla="*/ 39850 w 1055463"/>
                  <a:gd name="connsiteY27" fmla="*/ 3 h 975469"/>
                  <a:gd name="connsiteX28" fmla="*/ 64006 w 1055463"/>
                  <a:gd name="connsiteY28" fmla="*/ 7267 h 975469"/>
                  <a:gd name="connsiteX29" fmla="*/ 562150 w 1055463"/>
                  <a:gd name="connsiteY29" fmla="*/ 295159 h 975469"/>
                  <a:gd name="connsiteX30" fmla="*/ 628684 w 1055463"/>
                  <a:gd name="connsiteY30" fmla="*/ 368387 h 975469"/>
                  <a:gd name="connsiteX31" fmla="*/ 603278 w 1055463"/>
                  <a:gd name="connsiteY31" fmla="*/ 436088 h 975469"/>
                  <a:gd name="connsiteX32" fmla="*/ 556572 w 1055463"/>
                  <a:gd name="connsiteY32" fmla="*/ 435124 h 975469"/>
                  <a:gd name="connsiteX33" fmla="*/ 327962 w 1055463"/>
                  <a:gd name="connsiteY33" fmla="*/ 303222 h 975469"/>
                  <a:gd name="connsiteX34" fmla="*/ 63651 w 1055463"/>
                  <a:gd name="connsiteY34" fmla="*/ 150528 h 975469"/>
                  <a:gd name="connsiteX35" fmla="*/ 8 w 1055463"/>
                  <a:gd name="connsiteY35" fmla="*/ 55849 h 975469"/>
                  <a:gd name="connsiteX36" fmla="*/ 39850 w 1055463"/>
                  <a:gd name="connsiteY36" fmla="*/ 3 h 97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55463" h="975469">
                    <a:moveTo>
                      <a:pt x="838512" y="749056"/>
                    </a:moveTo>
                    <a:cubicBezTo>
                      <a:pt x="845998" y="748562"/>
                      <a:pt x="853643" y="750400"/>
                      <a:pt x="861300" y="754812"/>
                    </a:cubicBezTo>
                    <a:cubicBezTo>
                      <a:pt x="905977" y="780574"/>
                      <a:pt x="961862" y="812522"/>
                      <a:pt x="1005322" y="840160"/>
                    </a:cubicBezTo>
                    <a:cubicBezTo>
                      <a:pt x="1039959" y="862169"/>
                      <a:pt x="1052586" y="876216"/>
                      <a:pt x="1055375" y="916989"/>
                    </a:cubicBezTo>
                    <a:cubicBezTo>
                      <a:pt x="1057150" y="943055"/>
                      <a:pt x="1031896" y="975764"/>
                      <a:pt x="1005525" y="975359"/>
                    </a:cubicBezTo>
                    <a:cubicBezTo>
                      <a:pt x="996245" y="976271"/>
                      <a:pt x="987877" y="971403"/>
                      <a:pt x="979510" y="966585"/>
                    </a:cubicBezTo>
                    <a:cubicBezTo>
                      <a:pt x="940766" y="944272"/>
                      <a:pt x="882042" y="908114"/>
                      <a:pt x="843399" y="885598"/>
                    </a:cubicBezTo>
                    <a:cubicBezTo>
                      <a:pt x="804148" y="862727"/>
                      <a:pt x="798975" y="857048"/>
                      <a:pt x="794766" y="812370"/>
                    </a:cubicBezTo>
                    <a:cubicBezTo>
                      <a:pt x="793245" y="796396"/>
                      <a:pt x="803083" y="766780"/>
                      <a:pt x="816674" y="757297"/>
                    </a:cubicBezTo>
                    <a:cubicBezTo>
                      <a:pt x="823698" y="752378"/>
                      <a:pt x="831026" y="749551"/>
                      <a:pt x="838512" y="749056"/>
                    </a:cubicBezTo>
                    <a:close/>
                    <a:moveTo>
                      <a:pt x="714321" y="390456"/>
                    </a:moveTo>
                    <a:cubicBezTo>
                      <a:pt x="721604" y="389439"/>
                      <a:pt x="729322" y="390790"/>
                      <a:pt x="736954" y="395113"/>
                    </a:cubicBezTo>
                    <a:cubicBezTo>
                      <a:pt x="823723" y="444151"/>
                      <a:pt x="910187" y="493747"/>
                      <a:pt x="995585" y="545068"/>
                    </a:cubicBezTo>
                    <a:cubicBezTo>
                      <a:pt x="1030983" y="566316"/>
                      <a:pt x="1053093" y="589238"/>
                      <a:pt x="1055375" y="629858"/>
                    </a:cubicBezTo>
                    <a:cubicBezTo>
                      <a:pt x="1057302" y="664495"/>
                      <a:pt x="1016936" y="699030"/>
                      <a:pt x="986559" y="681838"/>
                    </a:cubicBezTo>
                    <a:cubicBezTo>
                      <a:pt x="900449" y="633054"/>
                      <a:pt x="798975" y="572453"/>
                      <a:pt x="714083" y="521639"/>
                    </a:cubicBezTo>
                    <a:cubicBezTo>
                      <a:pt x="678027" y="499985"/>
                      <a:pt x="677926" y="484670"/>
                      <a:pt x="674528" y="447144"/>
                    </a:cubicBezTo>
                    <a:cubicBezTo>
                      <a:pt x="674528" y="417857"/>
                      <a:pt x="692471" y="393506"/>
                      <a:pt x="714321" y="390456"/>
                    </a:cubicBezTo>
                    <a:close/>
                    <a:moveTo>
                      <a:pt x="48133" y="283141"/>
                    </a:moveTo>
                    <a:cubicBezTo>
                      <a:pt x="57109" y="282583"/>
                      <a:pt x="65528" y="286944"/>
                      <a:pt x="73997" y="291863"/>
                    </a:cubicBezTo>
                    <a:cubicBezTo>
                      <a:pt x="236478" y="385781"/>
                      <a:pt x="398959" y="479751"/>
                      <a:pt x="561643" y="573365"/>
                    </a:cubicBezTo>
                    <a:cubicBezTo>
                      <a:pt x="598765" y="594715"/>
                      <a:pt x="621585" y="613580"/>
                      <a:pt x="628736" y="655519"/>
                    </a:cubicBezTo>
                    <a:cubicBezTo>
                      <a:pt x="632082" y="675195"/>
                      <a:pt x="627417" y="705521"/>
                      <a:pt x="610327" y="717793"/>
                    </a:cubicBezTo>
                    <a:cubicBezTo>
                      <a:pt x="593643" y="729761"/>
                      <a:pt x="576908" y="726262"/>
                      <a:pt x="560173" y="716576"/>
                    </a:cubicBezTo>
                    <a:cubicBezTo>
                      <a:pt x="395917" y="621541"/>
                      <a:pt x="231406" y="526963"/>
                      <a:pt x="67404" y="431523"/>
                    </a:cubicBezTo>
                    <a:cubicBezTo>
                      <a:pt x="27088" y="408044"/>
                      <a:pt x="5586" y="371481"/>
                      <a:pt x="5078" y="324268"/>
                    </a:cubicBezTo>
                    <a:cubicBezTo>
                      <a:pt x="4825" y="299216"/>
                      <a:pt x="22726" y="282836"/>
                      <a:pt x="48133" y="283141"/>
                    </a:cubicBezTo>
                    <a:close/>
                    <a:moveTo>
                      <a:pt x="39850" y="3"/>
                    </a:moveTo>
                    <a:cubicBezTo>
                      <a:pt x="47458" y="97"/>
                      <a:pt x="55664" y="2462"/>
                      <a:pt x="64006" y="7267"/>
                    </a:cubicBezTo>
                    <a:cubicBezTo>
                      <a:pt x="230290" y="102808"/>
                      <a:pt x="396373" y="198755"/>
                      <a:pt x="562150" y="295159"/>
                    </a:cubicBezTo>
                    <a:cubicBezTo>
                      <a:pt x="599170" y="316660"/>
                      <a:pt x="624983" y="325535"/>
                      <a:pt x="628684" y="368387"/>
                    </a:cubicBezTo>
                    <a:cubicBezTo>
                      <a:pt x="630257" y="386592"/>
                      <a:pt x="618694" y="426300"/>
                      <a:pt x="603278" y="436088"/>
                    </a:cubicBezTo>
                    <a:cubicBezTo>
                      <a:pt x="587912" y="445824"/>
                      <a:pt x="572191" y="444151"/>
                      <a:pt x="556572" y="435124"/>
                    </a:cubicBezTo>
                    <a:cubicBezTo>
                      <a:pt x="480403" y="391055"/>
                      <a:pt x="404131" y="347190"/>
                      <a:pt x="327962" y="303222"/>
                    </a:cubicBezTo>
                    <a:cubicBezTo>
                      <a:pt x="239825" y="252358"/>
                      <a:pt x="151687" y="201545"/>
                      <a:pt x="63651" y="150528"/>
                    </a:cubicBezTo>
                    <a:cubicBezTo>
                      <a:pt x="23791" y="127353"/>
                      <a:pt x="2391" y="92565"/>
                      <a:pt x="8" y="55849"/>
                    </a:cubicBezTo>
                    <a:cubicBezTo>
                      <a:pt x="-410" y="19869"/>
                      <a:pt x="17028" y="-280"/>
                      <a:pt x="39850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: Shape 84">
                <a:extLst>
                  <a:ext uri="{FF2B5EF4-FFF2-40B4-BE49-F238E27FC236}">
                    <a16:creationId xmlns:a16="http://schemas.microsoft.com/office/drawing/2014/main" id="{EE4E0E47-D977-4590-83A0-155180EA9567}"/>
                  </a:ext>
                </a:extLst>
              </p:cNvPr>
              <p:cNvSpPr/>
              <p:nvPr/>
            </p:nvSpPr>
            <p:spPr>
              <a:xfrm>
                <a:off x="9405330" y="2121398"/>
                <a:ext cx="1282735" cy="1451049"/>
              </a:xfrm>
              <a:custGeom>
                <a:avLst/>
                <a:gdLst>
                  <a:gd name="connsiteX0" fmla="*/ 1090834 w 1282735"/>
                  <a:gd name="connsiteY0" fmla="*/ 1313109 h 1451049"/>
                  <a:gd name="connsiteX1" fmla="*/ 1091271 w 1282735"/>
                  <a:gd name="connsiteY1" fmla="*/ 1320456 h 1451049"/>
                  <a:gd name="connsiteX2" fmla="*/ 1088735 w 1282735"/>
                  <a:gd name="connsiteY2" fmla="*/ 1382628 h 1451049"/>
                  <a:gd name="connsiteX3" fmla="*/ 975648 w 1282735"/>
                  <a:gd name="connsiteY3" fmla="*/ 1448655 h 1451049"/>
                  <a:gd name="connsiteX4" fmla="*/ 968701 w 1282735"/>
                  <a:gd name="connsiteY4" fmla="*/ 1444040 h 1451049"/>
                  <a:gd name="connsiteX5" fmla="*/ 971287 w 1282735"/>
                  <a:gd name="connsiteY5" fmla="*/ 1328316 h 1451049"/>
                  <a:gd name="connsiteX6" fmla="*/ 984624 w 1282735"/>
                  <a:gd name="connsiteY6" fmla="*/ 1316855 h 1451049"/>
                  <a:gd name="connsiteX7" fmla="*/ 1083056 w 1282735"/>
                  <a:gd name="connsiteY7" fmla="*/ 1314015 h 1451049"/>
                  <a:gd name="connsiteX8" fmla="*/ 1090834 w 1282735"/>
                  <a:gd name="connsiteY8" fmla="*/ 1313109 h 1451049"/>
                  <a:gd name="connsiteX9" fmla="*/ 183413 w 1282735"/>
                  <a:gd name="connsiteY9" fmla="*/ 1849 h 1451049"/>
                  <a:gd name="connsiteX10" fmla="*/ 238752 w 1282735"/>
                  <a:gd name="connsiteY10" fmla="*/ 22685 h 1451049"/>
                  <a:gd name="connsiteX11" fmla="*/ 1151822 w 1282735"/>
                  <a:gd name="connsiteY11" fmla="*/ 558153 h 1451049"/>
                  <a:gd name="connsiteX12" fmla="*/ 1276929 w 1282735"/>
                  <a:gd name="connsiteY12" fmla="*/ 796803 h 1451049"/>
                  <a:gd name="connsiteX13" fmla="*/ 1280580 w 1282735"/>
                  <a:gd name="connsiteY13" fmla="*/ 1133328 h 1451049"/>
                  <a:gd name="connsiteX14" fmla="*/ 1221754 w 1282735"/>
                  <a:gd name="connsiteY14" fmla="*/ 1234194 h 1451049"/>
                  <a:gd name="connsiteX15" fmla="*/ 1128900 w 1282735"/>
                  <a:gd name="connsiteY15" fmla="*/ 1287594 h 1451049"/>
                  <a:gd name="connsiteX16" fmla="*/ 1148830 w 1282735"/>
                  <a:gd name="connsiteY16" fmla="*/ 1239823 h 1451049"/>
                  <a:gd name="connsiteX17" fmla="*/ 1157654 w 1282735"/>
                  <a:gd name="connsiteY17" fmla="*/ 1163147 h 1451049"/>
                  <a:gd name="connsiteX18" fmla="*/ 1157400 w 1282735"/>
                  <a:gd name="connsiteY18" fmla="*/ 929466 h 1451049"/>
                  <a:gd name="connsiteX19" fmla="*/ 1093452 w 1282735"/>
                  <a:gd name="connsiteY19" fmla="*/ 705167 h 1451049"/>
                  <a:gd name="connsiteX20" fmla="*/ 957798 w 1282735"/>
                  <a:gd name="connsiteY20" fmla="*/ 581328 h 1451049"/>
                  <a:gd name="connsiteX21" fmla="*/ 55936 w 1282735"/>
                  <a:gd name="connsiteY21" fmla="*/ 65334 h 1451049"/>
                  <a:gd name="connsiteX22" fmla="*/ 0 w 1282735"/>
                  <a:gd name="connsiteY22" fmla="*/ 66652 h 1451049"/>
                  <a:gd name="connsiteX23" fmla="*/ 124498 w 1282735"/>
                  <a:gd name="connsiteY23" fmla="*/ 4783 h 1451049"/>
                  <a:gd name="connsiteX24" fmla="*/ 183413 w 1282735"/>
                  <a:gd name="connsiteY24" fmla="*/ 1849 h 145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82735" h="1451049">
                    <a:moveTo>
                      <a:pt x="1090834" y="1313109"/>
                    </a:moveTo>
                    <a:cubicBezTo>
                      <a:pt x="1091664" y="1314358"/>
                      <a:pt x="1091271" y="1316982"/>
                      <a:pt x="1091271" y="1320456"/>
                    </a:cubicBezTo>
                    <a:cubicBezTo>
                      <a:pt x="1091271" y="1339726"/>
                      <a:pt x="1095024" y="1377861"/>
                      <a:pt x="1088735" y="1382628"/>
                    </a:cubicBezTo>
                    <a:cubicBezTo>
                      <a:pt x="1050245" y="1404891"/>
                      <a:pt x="1014138" y="1426392"/>
                      <a:pt x="975648" y="1448655"/>
                    </a:cubicBezTo>
                    <a:cubicBezTo>
                      <a:pt x="966368" y="1454031"/>
                      <a:pt x="968751" y="1449416"/>
                      <a:pt x="968701" y="1444040"/>
                    </a:cubicBezTo>
                    <a:cubicBezTo>
                      <a:pt x="968650" y="1408999"/>
                      <a:pt x="971642" y="1363358"/>
                      <a:pt x="971287" y="1328316"/>
                    </a:cubicBezTo>
                    <a:cubicBezTo>
                      <a:pt x="971186" y="1318224"/>
                      <a:pt x="972149" y="1312494"/>
                      <a:pt x="984624" y="1316855"/>
                    </a:cubicBezTo>
                    <a:cubicBezTo>
                      <a:pt x="1016725" y="1328011"/>
                      <a:pt x="1051209" y="1327251"/>
                      <a:pt x="1083056" y="1314015"/>
                    </a:cubicBezTo>
                    <a:cubicBezTo>
                      <a:pt x="1087949" y="1311987"/>
                      <a:pt x="1090003" y="1311860"/>
                      <a:pt x="1090834" y="1313109"/>
                    </a:cubicBezTo>
                    <a:close/>
                    <a:moveTo>
                      <a:pt x="183413" y="1849"/>
                    </a:moveTo>
                    <a:cubicBezTo>
                      <a:pt x="202417" y="4999"/>
                      <a:pt x="220826" y="12112"/>
                      <a:pt x="238752" y="22685"/>
                    </a:cubicBezTo>
                    <a:cubicBezTo>
                      <a:pt x="305134" y="61784"/>
                      <a:pt x="1105319" y="517330"/>
                      <a:pt x="1151822" y="558153"/>
                    </a:cubicBezTo>
                    <a:cubicBezTo>
                      <a:pt x="1224138" y="621695"/>
                      <a:pt x="1267851" y="701110"/>
                      <a:pt x="1276929" y="796803"/>
                    </a:cubicBezTo>
                    <a:cubicBezTo>
                      <a:pt x="1287528" y="908724"/>
                      <a:pt x="1280326" y="1021154"/>
                      <a:pt x="1280580" y="1133328"/>
                    </a:cubicBezTo>
                    <a:cubicBezTo>
                      <a:pt x="1280682" y="1176636"/>
                      <a:pt x="1258318" y="1211069"/>
                      <a:pt x="1221754" y="1234194"/>
                    </a:cubicBezTo>
                    <a:cubicBezTo>
                      <a:pt x="1191580" y="1253211"/>
                      <a:pt x="1159936" y="1269895"/>
                      <a:pt x="1128900" y="1287594"/>
                    </a:cubicBezTo>
                    <a:cubicBezTo>
                      <a:pt x="1127125" y="1283182"/>
                      <a:pt x="1138029" y="1262948"/>
                      <a:pt x="1148830" y="1239823"/>
                    </a:cubicBezTo>
                    <a:cubicBezTo>
                      <a:pt x="1155930" y="1215177"/>
                      <a:pt x="1157908" y="1189467"/>
                      <a:pt x="1157654" y="1163147"/>
                    </a:cubicBezTo>
                    <a:cubicBezTo>
                      <a:pt x="1156944" y="1085253"/>
                      <a:pt x="1157654" y="1007360"/>
                      <a:pt x="1157400" y="929466"/>
                    </a:cubicBezTo>
                    <a:cubicBezTo>
                      <a:pt x="1157096" y="848733"/>
                      <a:pt x="1138383" y="772969"/>
                      <a:pt x="1093452" y="705167"/>
                    </a:cubicBezTo>
                    <a:cubicBezTo>
                      <a:pt x="1058715" y="652731"/>
                      <a:pt x="1012212" y="612668"/>
                      <a:pt x="957798" y="581328"/>
                    </a:cubicBezTo>
                    <a:cubicBezTo>
                      <a:pt x="872754" y="532341"/>
                      <a:pt x="124599" y="83387"/>
                      <a:pt x="55936" y="65334"/>
                    </a:cubicBezTo>
                    <a:cubicBezTo>
                      <a:pt x="46909" y="62950"/>
                      <a:pt x="26776" y="61784"/>
                      <a:pt x="0" y="66652"/>
                    </a:cubicBezTo>
                    <a:cubicBezTo>
                      <a:pt x="38997" y="40941"/>
                      <a:pt x="78655" y="16650"/>
                      <a:pt x="124498" y="4783"/>
                    </a:cubicBezTo>
                    <a:cubicBezTo>
                      <a:pt x="144809" y="-491"/>
                      <a:pt x="164409" y="-1302"/>
                      <a:pt x="183413" y="184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91">
              <a:extLst>
                <a:ext uri="{FF2B5EF4-FFF2-40B4-BE49-F238E27FC236}">
                  <a16:creationId xmlns:a16="http://schemas.microsoft.com/office/drawing/2014/main" id="{7EC061CA-8033-4394-A5F9-EAA84ED7D3F8}"/>
                </a:ext>
              </a:extLst>
            </p:cNvPr>
            <p:cNvGrpSpPr/>
            <p:nvPr/>
          </p:nvGrpSpPr>
          <p:grpSpPr>
            <a:xfrm>
              <a:off x="9226787" y="4153022"/>
              <a:ext cx="1373885" cy="1451678"/>
              <a:chOff x="9226787" y="4153022"/>
              <a:chExt cx="1373885" cy="1451678"/>
            </a:xfrm>
          </p:grpSpPr>
          <p:sp>
            <p:nvSpPr>
              <p:cNvPr id="34" name="Freeform: Shape 89">
                <a:extLst>
                  <a:ext uri="{FF2B5EF4-FFF2-40B4-BE49-F238E27FC236}">
                    <a16:creationId xmlns:a16="http://schemas.microsoft.com/office/drawing/2014/main" id="{45C36F7F-9DD0-4889-A839-7412DD1B5309}"/>
                  </a:ext>
                </a:extLst>
              </p:cNvPr>
              <p:cNvSpPr/>
              <p:nvPr/>
            </p:nvSpPr>
            <p:spPr>
              <a:xfrm>
                <a:off x="9317953" y="4153022"/>
                <a:ext cx="1282719" cy="1451049"/>
              </a:xfrm>
              <a:custGeom>
                <a:avLst/>
                <a:gdLst>
                  <a:gd name="connsiteX0" fmla="*/ 1090834 w 1282719"/>
                  <a:gd name="connsiteY0" fmla="*/ 1313109 h 1451049"/>
                  <a:gd name="connsiteX1" fmla="*/ 1091271 w 1282719"/>
                  <a:gd name="connsiteY1" fmla="*/ 1320456 h 1451049"/>
                  <a:gd name="connsiteX2" fmla="*/ 1088735 w 1282719"/>
                  <a:gd name="connsiteY2" fmla="*/ 1382628 h 1451049"/>
                  <a:gd name="connsiteX3" fmla="*/ 975648 w 1282719"/>
                  <a:gd name="connsiteY3" fmla="*/ 1448655 h 1451049"/>
                  <a:gd name="connsiteX4" fmla="*/ 968701 w 1282719"/>
                  <a:gd name="connsiteY4" fmla="*/ 1444040 h 1451049"/>
                  <a:gd name="connsiteX5" fmla="*/ 971287 w 1282719"/>
                  <a:gd name="connsiteY5" fmla="*/ 1328316 h 1451049"/>
                  <a:gd name="connsiteX6" fmla="*/ 984624 w 1282719"/>
                  <a:gd name="connsiteY6" fmla="*/ 1316855 h 1451049"/>
                  <a:gd name="connsiteX7" fmla="*/ 1083056 w 1282719"/>
                  <a:gd name="connsiteY7" fmla="*/ 1314015 h 1451049"/>
                  <a:gd name="connsiteX8" fmla="*/ 1090834 w 1282719"/>
                  <a:gd name="connsiteY8" fmla="*/ 1313109 h 1451049"/>
                  <a:gd name="connsiteX9" fmla="*/ 183413 w 1282719"/>
                  <a:gd name="connsiteY9" fmla="*/ 1849 h 1451049"/>
                  <a:gd name="connsiteX10" fmla="*/ 238752 w 1282719"/>
                  <a:gd name="connsiteY10" fmla="*/ 22685 h 1451049"/>
                  <a:gd name="connsiteX11" fmla="*/ 1151821 w 1282719"/>
                  <a:gd name="connsiteY11" fmla="*/ 558153 h 1451049"/>
                  <a:gd name="connsiteX12" fmla="*/ 1276928 w 1282719"/>
                  <a:gd name="connsiteY12" fmla="*/ 796803 h 1451049"/>
                  <a:gd name="connsiteX13" fmla="*/ 1280579 w 1282719"/>
                  <a:gd name="connsiteY13" fmla="*/ 1133328 h 1451049"/>
                  <a:gd name="connsiteX14" fmla="*/ 1221753 w 1282719"/>
                  <a:gd name="connsiteY14" fmla="*/ 1234194 h 1451049"/>
                  <a:gd name="connsiteX15" fmla="*/ 1128900 w 1282719"/>
                  <a:gd name="connsiteY15" fmla="*/ 1287594 h 1451049"/>
                  <a:gd name="connsiteX16" fmla="*/ 1148830 w 1282719"/>
                  <a:gd name="connsiteY16" fmla="*/ 1239823 h 1451049"/>
                  <a:gd name="connsiteX17" fmla="*/ 1157653 w 1282719"/>
                  <a:gd name="connsiteY17" fmla="*/ 1163146 h 1451049"/>
                  <a:gd name="connsiteX18" fmla="*/ 1157399 w 1282719"/>
                  <a:gd name="connsiteY18" fmla="*/ 929466 h 1451049"/>
                  <a:gd name="connsiteX19" fmla="*/ 1093451 w 1282719"/>
                  <a:gd name="connsiteY19" fmla="*/ 705167 h 1451049"/>
                  <a:gd name="connsiteX20" fmla="*/ 957798 w 1282719"/>
                  <a:gd name="connsiteY20" fmla="*/ 581328 h 1451049"/>
                  <a:gd name="connsiteX21" fmla="*/ 55936 w 1282719"/>
                  <a:gd name="connsiteY21" fmla="*/ 65334 h 1451049"/>
                  <a:gd name="connsiteX22" fmla="*/ 0 w 1282719"/>
                  <a:gd name="connsiteY22" fmla="*/ 66653 h 1451049"/>
                  <a:gd name="connsiteX23" fmla="*/ 124498 w 1282719"/>
                  <a:gd name="connsiteY23" fmla="*/ 4783 h 1451049"/>
                  <a:gd name="connsiteX24" fmla="*/ 183413 w 1282719"/>
                  <a:gd name="connsiteY24" fmla="*/ 1849 h 145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82719" h="1451049">
                    <a:moveTo>
                      <a:pt x="1090834" y="1313109"/>
                    </a:moveTo>
                    <a:cubicBezTo>
                      <a:pt x="1091664" y="1314358"/>
                      <a:pt x="1091271" y="1316982"/>
                      <a:pt x="1091271" y="1320456"/>
                    </a:cubicBezTo>
                    <a:cubicBezTo>
                      <a:pt x="1091271" y="1339726"/>
                      <a:pt x="1095024" y="1377861"/>
                      <a:pt x="1088735" y="1382628"/>
                    </a:cubicBezTo>
                    <a:cubicBezTo>
                      <a:pt x="1050245" y="1404840"/>
                      <a:pt x="1014138" y="1426393"/>
                      <a:pt x="975648" y="1448655"/>
                    </a:cubicBezTo>
                    <a:cubicBezTo>
                      <a:pt x="966368" y="1454031"/>
                      <a:pt x="968751" y="1449416"/>
                      <a:pt x="968701" y="1444040"/>
                    </a:cubicBezTo>
                    <a:cubicBezTo>
                      <a:pt x="968650" y="1408998"/>
                      <a:pt x="971642" y="1363358"/>
                      <a:pt x="971287" y="1328316"/>
                    </a:cubicBezTo>
                    <a:cubicBezTo>
                      <a:pt x="971186" y="1318224"/>
                      <a:pt x="972149" y="1312494"/>
                      <a:pt x="984624" y="1316855"/>
                    </a:cubicBezTo>
                    <a:cubicBezTo>
                      <a:pt x="1016725" y="1328012"/>
                      <a:pt x="1051209" y="1327251"/>
                      <a:pt x="1083056" y="1314015"/>
                    </a:cubicBezTo>
                    <a:cubicBezTo>
                      <a:pt x="1087949" y="1311987"/>
                      <a:pt x="1090003" y="1311860"/>
                      <a:pt x="1090834" y="1313109"/>
                    </a:cubicBezTo>
                    <a:close/>
                    <a:moveTo>
                      <a:pt x="183413" y="1849"/>
                    </a:moveTo>
                    <a:cubicBezTo>
                      <a:pt x="202417" y="4999"/>
                      <a:pt x="220825" y="12112"/>
                      <a:pt x="238752" y="22685"/>
                    </a:cubicBezTo>
                    <a:cubicBezTo>
                      <a:pt x="305134" y="61784"/>
                      <a:pt x="1105319" y="517330"/>
                      <a:pt x="1151821" y="558153"/>
                    </a:cubicBezTo>
                    <a:cubicBezTo>
                      <a:pt x="1224137" y="621695"/>
                      <a:pt x="1267850" y="701110"/>
                      <a:pt x="1276928" y="796803"/>
                    </a:cubicBezTo>
                    <a:cubicBezTo>
                      <a:pt x="1287527" y="908674"/>
                      <a:pt x="1280275" y="1021103"/>
                      <a:pt x="1280579" y="1133328"/>
                    </a:cubicBezTo>
                    <a:cubicBezTo>
                      <a:pt x="1280681" y="1176636"/>
                      <a:pt x="1258316" y="1211069"/>
                      <a:pt x="1221753" y="1234194"/>
                    </a:cubicBezTo>
                    <a:cubicBezTo>
                      <a:pt x="1191579" y="1253211"/>
                      <a:pt x="1159935" y="1269895"/>
                      <a:pt x="1128900" y="1287594"/>
                    </a:cubicBezTo>
                    <a:cubicBezTo>
                      <a:pt x="1127124" y="1283182"/>
                      <a:pt x="1138028" y="1262948"/>
                      <a:pt x="1148830" y="1239823"/>
                    </a:cubicBezTo>
                    <a:cubicBezTo>
                      <a:pt x="1155929" y="1215177"/>
                      <a:pt x="1157907" y="1189466"/>
                      <a:pt x="1157653" y="1163146"/>
                    </a:cubicBezTo>
                    <a:cubicBezTo>
                      <a:pt x="1156943" y="1085253"/>
                      <a:pt x="1157653" y="1007360"/>
                      <a:pt x="1157399" y="929466"/>
                    </a:cubicBezTo>
                    <a:cubicBezTo>
                      <a:pt x="1157095" y="848733"/>
                      <a:pt x="1138382" y="772969"/>
                      <a:pt x="1093451" y="705167"/>
                    </a:cubicBezTo>
                    <a:cubicBezTo>
                      <a:pt x="1058714" y="652731"/>
                      <a:pt x="1012211" y="612668"/>
                      <a:pt x="957798" y="581328"/>
                    </a:cubicBezTo>
                    <a:cubicBezTo>
                      <a:pt x="872753" y="532341"/>
                      <a:pt x="124600" y="83387"/>
                      <a:pt x="55936" y="65334"/>
                    </a:cubicBezTo>
                    <a:cubicBezTo>
                      <a:pt x="46909" y="62950"/>
                      <a:pt x="26776" y="61784"/>
                      <a:pt x="0" y="66653"/>
                    </a:cubicBezTo>
                    <a:cubicBezTo>
                      <a:pt x="38997" y="40941"/>
                      <a:pt x="78655" y="16650"/>
                      <a:pt x="124498" y="4783"/>
                    </a:cubicBezTo>
                    <a:cubicBezTo>
                      <a:pt x="144809" y="-491"/>
                      <a:pt x="164409" y="-1302"/>
                      <a:pt x="183413" y="184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: Shape 90">
                <a:extLst>
                  <a:ext uri="{FF2B5EF4-FFF2-40B4-BE49-F238E27FC236}">
                    <a16:creationId xmlns:a16="http://schemas.microsoft.com/office/drawing/2014/main" id="{A46E0CA7-02AF-4090-B299-3BB25A1F19FD}"/>
                  </a:ext>
                </a:extLst>
              </p:cNvPr>
              <p:cNvSpPr/>
              <p:nvPr/>
            </p:nvSpPr>
            <p:spPr>
              <a:xfrm>
                <a:off x="9226787" y="4211185"/>
                <a:ext cx="1266678" cy="1393515"/>
              </a:xfrm>
              <a:custGeom>
                <a:avLst/>
                <a:gdLst>
                  <a:gd name="connsiteX0" fmla="*/ 149965 w 1266678"/>
                  <a:gd name="connsiteY0" fmla="*/ 8 h 1393515"/>
                  <a:gd name="connsiteX1" fmla="*/ 164748 w 1266678"/>
                  <a:gd name="connsiteY1" fmla="*/ 2860 h 1393515"/>
                  <a:gd name="connsiteX2" fmla="*/ 261506 w 1266678"/>
                  <a:gd name="connsiteY2" fmla="*/ 52508 h 1393515"/>
                  <a:gd name="connsiteX3" fmla="*/ 548182 w 1266678"/>
                  <a:gd name="connsiteY3" fmla="*/ 217880 h 1393515"/>
                  <a:gd name="connsiteX4" fmla="*/ 795148 w 1266678"/>
                  <a:gd name="connsiteY4" fmla="*/ 360229 h 1393515"/>
                  <a:gd name="connsiteX5" fmla="*/ 1043434 w 1266678"/>
                  <a:gd name="connsiteY5" fmla="*/ 505062 h 1393515"/>
                  <a:gd name="connsiteX6" fmla="*/ 1128782 w 1266678"/>
                  <a:gd name="connsiteY6" fmla="*/ 562924 h 1393515"/>
                  <a:gd name="connsiteX7" fmla="*/ 1212964 w 1266678"/>
                  <a:gd name="connsiteY7" fmla="*/ 667796 h 1393515"/>
                  <a:gd name="connsiteX8" fmla="*/ 1254294 w 1266678"/>
                  <a:gd name="connsiteY8" fmla="*/ 797467 h 1393515"/>
                  <a:gd name="connsiteX9" fmla="*/ 1266567 w 1266678"/>
                  <a:gd name="connsiteY9" fmla="*/ 896964 h 1393515"/>
                  <a:gd name="connsiteX10" fmla="*/ 1266466 w 1266678"/>
                  <a:gd name="connsiteY10" fmla="*/ 1107622 h 1393515"/>
                  <a:gd name="connsiteX11" fmla="*/ 1256019 w 1266678"/>
                  <a:gd name="connsiteY11" fmla="*/ 1177959 h 1393515"/>
                  <a:gd name="connsiteX12" fmla="*/ 1248602 w 1266678"/>
                  <a:gd name="connsiteY12" fmla="*/ 1194790 h 1393515"/>
                  <a:gd name="connsiteX13" fmla="*/ 1241233 w 1266678"/>
                  <a:gd name="connsiteY13" fmla="*/ 1200767 h 1393515"/>
                  <a:gd name="connsiteX14" fmla="*/ 1235166 w 1266678"/>
                  <a:gd name="connsiteY14" fmla="*/ 1215590 h 1393515"/>
                  <a:gd name="connsiteX15" fmla="*/ 1220014 w 1266678"/>
                  <a:gd name="connsiteY15" fmla="*/ 1229431 h 1393515"/>
                  <a:gd name="connsiteX16" fmla="*/ 1182082 w 1266678"/>
                  <a:gd name="connsiteY16" fmla="*/ 1260873 h 1393515"/>
                  <a:gd name="connsiteX17" fmla="*/ 1182995 w 1266678"/>
                  <a:gd name="connsiteY17" fmla="*/ 1311990 h 1393515"/>
                  <a:gd name="connsiteX18" fmla="*/ 1177162 w 1266678"/>
                  <a:gd name="connsiteY18" fmla="*/ 1326646 h 1393515"/>
                  <a:gd name="connsiteX19" fmla="*/ 1066763 w 1266678"/>
                  <a:gd name="connsiteY19" fmla="*/ 1390543 h 1393515"/>
                  <a:gd name="connsiteX20" fmla="*/ 1053882 w 1266678"/>
                  <a:gd name="connsiteY20" fmla="*/ 1384610 h 1393515"/>
                  <a:gd name="connsiteX21" fmla="*/ 942670 w 1266678"/>
                  <a:gd name="connsiteY21" fmla="*/ 1191600 h 1393515"/>
                  <a:gd name="connsiteX22" fmla="*/ 926747 w 1266678"/>
                  <a:gd name="connsiteY22" fmla="*/ 1173496 h 1393515"/>
                  <a:gd name="connsiteX23" fmla="*/ 155164 w 1266678"/>
                  <a:gd name="connsiteY23" fmla="*/ 724847 h 1393515"/>
                  <a:gd name="connsiteX24" fmla="*/ 644 w 1266678"/>
                  <a:gd name="connsiteY24" fmla="*/ 427776 h 1393515"/>
                  <a:gd name="connsiteX25" fmla="*/ 644 w 1266678"/>
                  <a:gd name="connsiteY25" fmla="*/ 130046 h 1393515"/>
                  <a:gd name="connsiteX26" fmla="*/ 64643 w 1266678"/>
                  <a:gd name="connsiteY26" fmla="*/ 24413 h 1393515"/>
                  <a:gd name="connsiteX27" fmla="*/ 91165 w 1266678"/>
                  <a:gd name="connsiteY27" fmla="*/ 8540 h 1393515"/>
                  <a:gd name="connsiteX28" fmla="*/ 117941 w 1266678"/>
                  <a:gd name="connsiteY28" fmla="*/ 3673 h 1393515"/>
                  <a:gd name="connsiteX29" fmla="*/ 139982 w 1266678"/>
                  <a:gd name="connsiteY29" fmla="*/ 6620 h 139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66678" h="1393515">
                    <a:moveTo>
                      <a:pt x="149965" y="8"/>
                    </a:moveTo>
                    <a:cubicBezTo>
                      <a:pt x="154580" y="-132"/>
                      <a:pt x="159601" y="1567"/>
                      <a:pt x="164748" y="2860"/>
                    </a:cubicBezTo>
                    <a:cubicBezTo>
                      <a:pt x="200906" y="11837"/>
                      <a:pt x="230015" y="34708"/>
                      <a:pt x="261506" y="52508"/>
                    </a:cubicBezTo>
                    <a:cubicBezTo>
                      <a:pt x="357504" y="106820"/>
                      <a:pt x="452640" y="162705"/>
                      <a:pt x="548182" y="217880"/>
                    </a:cubicBezTo>
                    <a:cubicBezTo>
                      <a:pt x="630487" y="265397"/>
                      <a:pt x="713046" y="312357"/>
                      <a:pt x="795148" y="360229"/>
                    </a:cubicBezTo>
                    <a:cubicBezTo>
                      <a:pt x="877911" y="408506"/>
                      <a:pt x="958999" y="459928"/>
                      <a:pt x="1043434" y="505062"/>
                    </a:cubicBezTo>
                    <a:cubicBezTo>
                      <a:pt x="1074470" y="521645"/>
                      <a:pt x="1104897" y="539800"/>
                      <a:pt x="1128782" y="562924"/>
                    </a:cubicBezTo>
                    <a:cubicBezTo>
                      <a:pt x="1160528" y="593656"/>
                      <a:pt x="1192325" y="625959"/>
                      <a:pt x="1212964" y="667796"/>
                    </a:cubicBezTo>
                    <a:cubicBezTo>
                      <a:pt x="1233553" y="709431"/>
                      <a:pt x="1251505" y="751370"/>
                      <a:pt x="1254294" y="797467"/>
                    </a:cubicBezTo>
                    <a:cubicBezTo>
                      <a:pt x="1256323" y="830987"/>
                      <a:pt x="1267936" y="862531"/>
                      <a:pt x="1266567" y="896964"/>
                    </a:cubicBezTo>
                    <a:cubicBezTo>
                      <a:pt x="1263728" y="967099"/>
                      <a:pt x="1264336" y="1037487"/>
                      <a:pt x="1266466" y="1107622"/>
                    </a:cubicBezTo>
                    <a:cubicBezTo>
                      <a:pt x="1267226" y="1132268"/>
                      <a:pt x="1257388" y="1154073"/>
                      <a:pt x="1256019" y="1177959"/>
                    </a:cubicBezTo>
                    <a:cubicBezTo>
                      <a:pt x="1255689" y="1183842"/>
                      <a:pt x="1252862" y="1189636"/>
                      <a:pt x="1248602" y="1194790"/>
                    </a:cubicBezTo>
                    <a:lnTo>
                      <a:pt x="1241233" y="1200767"/>
                    </a:lnTo>
                    <a:lnTo>
                      <a:pt x="1235166" y="1215590"/>
                    </a:lnTo>
                    <a:cubicBezTo>
                      <a:pt x="1231079" y="1222110"/>
                      <a:pt x="1226099" y="1226946"/>
                      <a:pt x="1220014" y="1229431"/>
                    </a:cubicBezTo>
                    <a:cubicBezTo>
                      <a:pt x="1198868" y="1237241"/>
                      <a:pt x="1181473" y="1242262"/>
                      <a:pt x="1182082" y="1260873"/>
                    </a:cubicBezTo>
                    <a:cubicBezTo>
                      <a:pt x="1182488" y="1273449"/>
                      <a:pt x="1183045" y="1302254"/>
                      <a:pt x="1182995" y="1311990"/>
                    </a:cubicBezTo>
                    <a:cubicBezTo>
                      <a:pt x="1182995" y="1321017"/>
                      <a:pt x="1183502" y="1322234"/>
                      <a:pt x="1177162" y="1326646"/>
                    </a:cubicBezTo>
                    <a:cubicBezTo>
                      <a:pt x="1148612" y="1343178"/>
                      <a:pt x="1104695" y="1368584"/>
                      <a:pt x="1066763" y="1390543"/>
                    </a:cubicBezTo>
                    <a:cubicBezTo>
                      <a:pt x="1058091" y="1398200"/>
                      <a:pt x="1056519" y="1389173"/>
                      <a:pt x="1053882" y="1384610"/>
                    </a:cubicBezTo>
                    <a:cubicBezTo>
                      <a:pt x="1016659" y="1320358"/>
                      <a:pt x="979589" y="1256004"/>
                      <a:pt x="942670" y="1191600"/>
                    </a:cubicBezTo>
                    <a:cubicBezTo>
                      <a:pt x="938512" y="1184399"/>
                      <a:pt x="934505" y="1177958"/>
                      <a:pt x="926747" y="1173496"/>
                    </a:cubicBezTo>
                    <a:cubicBezTo>
                      <a:pt x="743828" y="1068319"/>
                      <a:pt x="225451" y="775457"/>
                      <a:pt x="155164" y="724847"/>
                    </a:cubicBezTo>
                    <a:cubicBezTo>
                      <a:pt x="54602" y="652430"/>
                      <a:pt x="2013" y="552528"/>
                      <a:pt x="644" y="427776"/>
                    </a:cubicBezTo>
                    <a:cubicBezTo>
                      <a:pt x="-472" y="328533"/>
                      <a:pt x="86" y="229290"/>
                      <a:pt x="644" y="130046"/>
                    </a:cubicBezTo>
                    <a:cubicBezTo>
                      <a:pt x="898" y="82529"/>
                      <a:pt x="24073" y="47943"/>
                      <a:pt x="64643" y="24413"/>
                    </a:cubicBezTo>
                    <a:cubicBezTo>
                      <a:pt x="73568" y="19241"/>
                      <a:pt x="82341" y="13814"/>
                      <a:pt x="91165" y="8540"/>
                    </a:cubicBezTo>
                    <a:cubicBezTo>
                      <a:pt x="100395" y="8591"/>
                      <a:pt x="108559" y="2607"/>
                      <a:pt x="117941" y="3673"/>
                    </a:cubicBezTo>
                    <a:lnTo>
                      <a:pt x="139982" y="6620"/>
                    </a:lnTo>
                    <a:close/>
                  </a:path>
                </a:pathLst>
              </a:custGeom>
              <a:solidFill>
                <a:schemeClr val="accent1"/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Freeform: Shape 88">
                <a:extLst>
                  <a:ext uri="{FF2B5EF4-FFF2-40B4-BE49-F238E27FC236}">
                    <a16:creationId xmlns:a16="http://schemas.microsoft.com/office/drawing/2014/main" id="{D890767B-8DEA-43C7-8856-602B2E8CAF93}"/>
                  </a:ext>
                </a:extLst>
              </p:cNvPr>
              <p:cNvSpPr/>
              <p:nvPr/>
            </p:nvSpPr>
            <p:spPr>
              <a:xfrm>
                <a:off x="9309842" y="4347247"/>
                <a:ext cx="1088044" cy="874419"/>
              </a:xfrm>
              <a:custGeom>
                <a:avLst/>
                <a:gdLst>
                  <a:gd name="connsiteX0" fmla="*/ 539927 w 1088044"/>
                  <a:gd name="connsiteY0" fmla="*/ 576012 h 874419"/>
                  <a:gd name="connsiteX1" fmla="*/ 563660 w 1088044"/>
                  <a:gd name="connsiteY1" fmla="*/ 583004 h 874419"/>
                  <a:gd name="connsiteX2" fmla="*/ 749418 w 1088044"/>
                  <a:gd name="connsiteY2" fmla="*/ 689904 h 874419"/>
                  <a:gd name="connsiteX3" fmla="*/ 818589 w 1088044"/>
                  <a:gd name="connsiteY3" fmla="*/ 730728 h 874419"/>
                  <a:gd name="connsiteX4" fmla="*/ 872547 w 1088044"/>
                  <a:gd name="connsiteY4" fmla="*/ 818561 h 874419"/>
                  <a:gd name="connsiteX5" fmla="*/ 807382 w 1088044"/>
                  <a:gd name="connsiteY5" fmla="*/ 866788 h 874419"/>
                  <a:gd name="connsiteX6" fmla="*/ 561125 w 1088044"/>
                  <a:gd name="connsiteY6" fmla="*/ 724642 h 874419"/>
                  <a:gd name="connsiteX7" fmla="*/ 500219 w 1088044"/>
                  <a:gd name="connsiteY7" fmla="*/ 621089 h 874419"/>
                  <a:gd name="connsiteX8" fmla="*/ 539927 w 1088044"/>
                  <a:gd name="connsiteY8" fmla="*/ 576012 h 874419"/>
                  <a:gd name="connsiteX9" fmla="*/ 43387 w 1088044"/>
                  <a:gd name="connsiteY9" fmla="*/ 287751 h 874419"/>
                  <a:gd name="connsiteX10" fmla="*/ 68356 w 1088044"/>
                  <a:gd name="connsiteY10" fmla="*/ 296429 h 874419"/>
                  <a:gd name="connsiteX11" fmla="*/ 310811 w 1088044"/>
                  <a:gd name="connsiteY11" fmla="*/ 436851 h 874419"/>
                  <a:gd name="connsiteX12" fmla="*/ 373642 w 1088044"/>
                  <a:gd name="connsiteY12" fmla="*/ 539289 h 874419"/>
                  <a:gd name="connsiteX13" fmla="*/ 354930 w 1088044"/>
                  <a:gd name="connsiteY13" fmla="*/ 580113 h 874419"/>
                  <a:gd name="connsiteX14" fmla="*/ 307920 w 1088044"/>
                  <a:gd name="connsiteY14" fmla="*/ 578743 h 874419"/>
                  <a:gd name="connsiteX15" fmla="*/ 63539 w 1088044"/>
                  <a:gd name="connsiteY15" fmla="*/ 437510 h 874419"/>
                  <a:gd name="connsiteX16" fmla="*/ 858 w 1088044"/>
                  <a:gd name="connsiteY16" fmla="*/ 343085 h 874419"/>
                  <a:gd name="connsiteX17" fmla="*/ 18304 w 1088044"/>
                  <a:gd name="connsiteY17" fmla="*/ 295466 h 874419"/>
                  <a:gd name="connsiteX18" fmla="*/ 43387 w 1088044"/>
                  <a:gd name="connsiteY18" fmla="*/ 287751 h 874419"/>
                  <a:gd name="connsiteX19" fmla="*/ 507909 w 1088044"/>
                  <a:gd name="connsiteY19" fmla="*/ 270510 h 874419"/>
                  <a:gd name="connsiteX20" fmla="*/ 532169 w 1088044"/>
                  <a:gd name="connsiteY20" fmla="*/ 278732 h 874419"/>
                  <a:gd name="connsiteX21" fmla="*/ 755352 w 1088044"/>
                  <a:gd name="connsiteY21" fmla="*/ 407743 h 874419"/>
                  <a:gd name="connsiteX22" fmla="*/ 1019714 w 1088044"/>
                  <a:gd name="connsiteY22" fmla="*/ 560285 h 874419"/>
                  <a:gd name="connsiteX23" fmla="*/ 1087770 w 1088044"/>
                  <a:gd name="connsiteY23" fmla="*/ 666121 h 874419"/>
                  <a:gd name="connsiteX24" fmla="*/ 1068753 w 1088044"/>
                  <a:gd name="connsiteY24" fmla="*/ 707046 h 874419"/>
                  <a:gd name="connsiteX25" fmla="*/ 1018345 w 1088044"/>
                  <a:gd name="connsiteY25" fmla="*/ 703648 h 874419"/>
                  <a:gd name="connsiteX26" fmla="*/ 598753 w 1088044"/>
                  <a:gd name="connsiteY26" fmla="*/ 461092 h 874419"/>
                  <a:gd name="connsiteX27" fmla="*/ 527402 w 1088044"/>
                  <a:gd name="connsiteY27" fmla="*/ 419711 h 874419"/>
                  <a:gd name="connsiteX28" fmla="*/ 465838 w 1088044"/>
                  <a:gd name="connsiteY28" fmla="*/ 322699 h 874419"/>
                  <a:gd name="connsiteX29" fmla="*/ 483688 w 1088044"/>
                  <a:gd name="connsiteY29" fmla="*/ 277464 h 874419"/>
                  <a:gd name="connsiteX30" fmla="*/ 507909 w 1088044"/>
                  <a:gd name="connsiteY30" fmla="*/ 270510 h 874419"/>
                  <a:gd name="connsiteX31" fmla="*/ 43850 w 1088044"/>
                  <a:gd name="connsiteY31" fmla="*/ 88 h 874419"/>
                  <a:gd name="connsiteX32" fmla="*/ 68103 w 1088044"/>
                  <a:gd name="connsiteY32" fmla="*/ 8285 h 874419"/>
                  <a:gd name="connsiteX33" fmla="*/ 312434 w 1088044"/>
                  <a:gd name="connsiteY33" fmla="*/ 149670 h 874419"/>
                  <a:gd name="connsiteX34" fmla="*/ 373339 w 1088044"/>
                  <a:gd name="connsiteY34" fmla="*/ 243741 h 874419"/>
                  <a:gd name="connsiteX35" fmla="*/ 308630 w 1088044"/>
                  <a:gd name="connsiteY35" fmla="*/ 290751 h 874419"/>
                  <a:gd name="connsiteX36" fmla="*/ 60750 w 1088044"/>
                  <a:gd name="connsiteY36" fmla="*/ 147286 h 874419"/>
                  <a:gd name="connsiteX37" fmla="*/ 758 w 1088044"/>
                  <a:gd name="connsiteY37" fmla="*/ 53368 h 874419"/>
                  <a:gd name="connsiteX38" fmla="*/ 19522 w 1088044"/>
                  <a:gd name="connsiteY38" fmla="*/ 6459 h 874419"/>
                  <a:gd name="connsiteX39" fmla="*/ 43850 w 1088044"/>
                  <a:gd name="connsiteY39" fmla="*/ 88 h 87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88044" h="874419">
                    <a:moveTo>
                      <a:pt x="539927" y="576012"/>
                    </a:moveTo>
                    <a:cubicBezTo>
                      <a:pt x="547458" y="576199"/>
                      <a:pt x="555534" y="578428"/>
                      <a:pt x="563660" y="583004"/>
                    </a:cubicBezTo>
                    <a:cubicBezTo>
                      <a:pt x="625883" y="618097"/>
                      <a:pt x="687550" y="654153"/>
                      <a:pt x="749418" y="689904"/>
                    </a:cubicBezTo>
                    <a:cubicBezTo>
                      <a:pt x="772593" y="703293"/>
                      <a:pt x="796327" y="715920"/>
                      <a:pt x="818589" y="730728"/>
                    </a:cubicBezTo>
                    <a:cubicBezTo>
                      <a:pt x="852769" y="753498"/>
                      <a:pt x="870265" y="786562"/>
                      <a:pt x="872547" y="818561"/>
                    </a:cubicBezTo>
                    <a:cubicBezTo>
                      <a:pt x="873409" y="867143"/>
                      <a:pt x="841866" y="886515"/>
                      <a:pt x="807382" y="866788"/>
                    </a:cubicBezTo>
                    <a:cubicBezTo>
                      <a:pt x="725076" y="819829"/>
                      <a:pt x="642771" y="772718"/>
                      <a:pt x="561125" y="724642"/>
                    </a:cubicBezTo>
                    <a:cubicBezTo>
                      <a:pt x="522330" y="701771"/>
                      <a:pt x="501132" y="666729"/>
                      <a:pt x="500219" y="621089"/>
                    </a:cubicBezTo>
                    <a:cubicBezTo>
                      <a:pt x="499649" y="593248"/>
                      <a:pt x="517335" y="575448"/>
                      <a:pt x="539927" y="576012"/>
                    </a:cubicBezTo>
                    <a:close/>
                    <a:moveTo>
                      <a:pt x="43387" y="287751"/>
                    </a:moveTo>
                    <a:cubicBezTo>
                      <a:pt x="51710" y="288290"/>
                      <a:pt x="60014" y="291561"/>
                      <a:pt x="68356" y="296429"/>
                    </a:cubicBezTo>
                    <a:cubicBezTo>
                      <a:pt x="149141" y="343338"/>
                      <a:pt x="230077" y="389892"/>
                      <a:pt x="310811" y="436851"/>
                    </a:cubicBezTo>
                    <a:cubicBezTo>
                      <a:pt x="350011" y="459671"/>
                      <a:pt x="370802" y="494104"/>
                      <a:pt x="373642" y="539289"/>
                    </a:cubicBezTo>
                    <a:cubicBezTo>
                      <a:pt x="374657" y="556329"/>
                      <a:pt x="370498" y="571187"/>
                      <a:pt x="354930" y="580113"/>
                    </a:cubicBezTo>
                    <a:cubicBezTo>
                      <a:pt x="339310" y="589089"/>
                      <a:pt x="323387" y="587669"/>
                      <a:pt x="307920" y="578743"/>
                    </a:cubicBezTo>
                    <a:cubicBezTo>
                      <a:pt x="226477" y="531682"/>
                      <a:pt x="144932" y="484723"/>
                      <a:pt x="63539" y="437510"/>
                    </a:cubicBezTo>
                    <a:cubicBezTo>
                      <a:pt x="27280" y="416464"/>
                      <a:pt x="7046" y="384263"/>
                      <a:pt x="858" y="343085"/>
                    </a:cubicBezTo>
                    <a:cubicBezTo>
                      <a:pt x="-1981" y="324169"/>
                      <a:pt x="1823" y="307332"/>
                      <a:pt x="18304" y="295466"/>
                    </a:cubicBezTo>
                    <a:cubicBezTo>
                      <a:pt x="26722" y="289406"/>
                      <a:pt x="35064" y="287213"/>
                      <a:pt x="43387" y="287751"/>
                    </a:cubicBezTo>
                    <a:close/>
                    <a:moveTo>
                      <a:pt x="507909" y="270510"/>
                    </a:moveTo>
                    <a:cubicBezTo>
                      <a:pt x="515979" y="271011"/>
                      <a:pt x="524055" y="274041"/>
                      <a:pt x="532169" y="278732"/>
                    </a:cubicBezTo>
                    <a:cubicBezTo>
                      <a:pt x="606462" y="321888"/>
                      <a:pt x="680958" y="364740"/>
                      <a:pt x="755352" y="407743"/>
                    </a:cubicBezTo>
                    <a:cubicBezTo>
                      <a:pt x="843439" y="458607"/>
                      <a:pt x="931475" y="509674"/>
                      <a:pt x="1019714" y="560285"/>
                    </a:cubicBezTo>
                    <a:cubicBezTo>
                      <a:pt x="1060943" y="583917"/>
                      <a:pt x="1084626" y="618300"/>
                      <a:pt x="1087770" y="666121"/>
                    </a:cubicBezTo>
                    <a:cubicBezTo>
                      <a:pt x="1089444" y="683667"/>
                      <a:pt x="1083510" y="697766"/>
                      <a:pt x="1068753" y="707046"/>
                    </a:cubicBezTo>
                    <a:cubicBezTo>
                      <a:pt x="1051460" y="717898"/>
                      <a:pt x="1034827" y="713182"/>
                      <a:pt x="1018345" y="703648"/>
                    </a:cubicBezTo>
                    <a:cubicBezTo>
                      <a:pt x="878532" y="622712"/>
                      <a:pt x="738618" y="541927"/>
                      <a:pt x="598753" y="461092"/>
                    </a:cubicBezTo>
                    <a:cubicBezTo>
                      <a:pt x="574970" y="447349"/>
                      <a:pt x="550983" y="433809"/>
                      <a:pt x="527402" y="419711"/>
                    </a:cubicBezTo>
                    <a:cubicBezTo>
                      <a:pt x="490737" y="397753"/>
                      <a:pt x="470097" y="365601"/>
                      <a:pt x="465838" y="322699"/>
                    </a:cubicBezTo>
                    <a:cubicBezTo>
                      <a:pt x="463961" y="304037"/>
                      <a:pt x="467612" y="288266"/>
                      <a:pt x="483688" y="277464"/>
                    </a:cubicBezTo>
                    <a:cubicBezTo>
                      <a:pt x="491777" y="272038"/>
                      <a:pt x="499840" y="270009"/>
                      <a:pt x="507909" y="270510"/>
                    </a:cubicBezTo>
                    <a:close/>
                    <a:moveTo>
                      <a:pt x="43850" y="88"/>
                    </a:moveTo>
                    <a:cubicBezTo>
                      <a:pt x="51952" y="627"/>
                      <a:pt x="60040" y="3594"/>
                      <a:pt x="68103" y="8285"/>
                    </a:cubicBezTo>
                    <a:cubicBezTo>
                      <a:pt x="149496" y="55549"/>
                      <a:pt x="231193" y="102204"/>
                      <a:pt x="312434" y="149670"/>
                    </a:cubicBezTo>
                    <a:cubicBezTo>
                      <a:pt x="350823" y="172135"/>
                      <a:pt x="370855" y="206518"/>
                      <a:pt x="373339" y="243741"/>
                    </a:cubicBezTo>
                    <a:cubicBezTo>
                      <a:pt x="374556" y="290497"/>
                      <a:pt x="343014" y="310377"/>
                      <a:pt x="308630" y="290751"/>
                    </a:cubicBezTo>
                    <a:cubicBezTo>
                      <a:pt x="225717" y="243385"/>
                      <a:pt x="143056" y="195666"/>
                      <a:pt x="60750" y="147286"/>
                    </a:cubicBezTo>
                    <a:cubicBezTo>
                      <a:pt x="25303" y="126444"/>
                      <a:pt x="6235" y="93785"/>
                      <a:pt x="758" y="53368"/>
                    </a:cubicBezTo>
                    <a:cubicBezTo>
                      <a:pt x="-1777" y="34604"/>
                      <a:pt x="2127" y="17211"/>
                      <a:pt x="19522" y="6459"/>
                    </a:cubicBezTo>
                    <a:cubicBezTo>
                      <a:pt x="27636" y="1439"/>
                      <a:pt x="35749" y="-450"/>
                      <a:pt x="43850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 w="656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" name="Group 82">
            <a:extLst>
              <a:ext uri="{FF2B5EF4-FFF2-40B4-BE49-F238E27FC236}">
                <a16:creationId xmlns:a16="http://schemas.microsoft.com/office/drawing/2014/main" id="{4EC981DD-E53F-4A9C-8F89-528E652FA099}"/>
              </a:ext>
            </a:extLst>
          </p:cNvPr>
          <p:cNvGrpSpPr/>
          <p:nvPr/>
        </p:nvGrpSpPr>
        <p:grpSpPr>
          <a:xfrm>
            <a:off x="9266623" y="2022828"/>
            <a:ext cx="1316301" cy="4093586"/>
            <a:chOff x="8885058" y="2421096"/>
            <a:chExt cx="1316301" cy="4093586"/>
          </a:xfrm>
        </p:grpSpPr>
        <p:sp>
          <p:nvSpPr>
            <p:cNvPr id="44" name="Freeform: Shape 81">
              <a:extLst>
                <a:ext uri="{FF2B5EF4-FFF2-40B4-BE49-F238E27FC236}">
                  <a16:creationId xmlns:a16="http://schemas.microsoft.com/office/drawing/2014/main" id="{91E6BEDA-C1CA-4CED-93C8-88E78C79AA82}"/>
                </a:ext>
              </a:extLst>
            </p:cNvPr>
            <p:cNvSpPr/>
            <p:nvPr/>
          </p:nvSpPr>
          <p:spPr>
            <a:xfrm rot="1153892">
              <a:off x="9625207" y="3247586"/>
              <a:ext cx="576152" cy="763573"/>
            </a:xfrm>
            <a:custGeom>
              <a:avLst/>
              <a:gdLst>
                <a:gd name="connsiteX0" fmla="*/ 427758 w 576152"/>
                <a:gd name="connsiteY0" fmla="*/ 0 h 763573"/>
                <a:gd name="connsiteX1" fmla="*/ 460855 w 576152"/>
                <a:gd name="connsiteY1" fmla="*/ 6149 h 763573"/>
                <a:gd name="connsiteX2" fmla="*/ 503955 w 576152"/>
                <a:gd name="connsiteY2" fmla="*/ 14218 h 763573"/>
                <a:gd name="connsiteX3" fmla="*/ 524953 w 576152"/>
                <a:gd name="connsiteY3" fmla="*/ 26067 h 763573"/>
                <a:gd name="connsiteX4" fmla="*/ 576152 w 576152"/>
                <a:gd name="connsiteY4" fmla="*/ 70289 h 763573"/>
                <a:gd name="connsiteX5" fmla="*/ 567008 w 576152"/>
                <a:gd name="connsiteY5" fmla="*/ 82133 h 763573"/>
                <a:gd name="connsiteX6" fmla="*/ 502432 w 576152"/>
                <a:gd name="connsiteY6" fmla="*/ 126424 h 763573"/>
                <a:gd name="connsiteX7" fmla="*/ 451552 w 576152"/>
                <a:gd name="connsiteY7" fmla="*/ 189220 h 763573"/>
                <a:gd name="connsiteX8" fmla="*/ 310105 w 576152"/>
                <a:gd name="connsiteY8" fmla="*/ 563729 h 763573"/>
                <a:gd name="connsiteX9" fmla="*/ 239948 w 576152"/>
                <a:gd name="connsiteY9" fmla="*/ 649768 h 763573"/>
                <a:gd name="connsiteX10" fmla="*/ 65055 w 576152"/>
                <a:gd name="connsiteY10" fmla="*/ 763573 h 763573"/>
                <a:gd name="connsiteX11" fmla="*/ 0 w 576152"/>
                <a:gd name="connsiteY11" fmla="*/ 595690 h 763573"/>
                <a:gd name="connsiteX12" fmla="*/ 81637 w 576152"/>
                <a:gd name="connsiteY12" fmla="*/ 542742 h 763573"/>
                <a:gd name="connsiteX13" fmla="*/ 217556 w 576152"/>
                <a:gd name="connsiteY13" fmla="*/ 398750 h 763573"/>
                <a:gd name="connsiteX14" fmla="*/ 364955 w 576152"/>
                <a:gd name="connsiteY14" fmla="*/ 73800 h 763573"/>
                <a:gd name="connsiteX15" fmla="*/ 396625 w 576152"/>
                <a:gd name="connsiteY15" fmla="*/ 26209 h 76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6152" h="763573">
                  <a:moveTo>
                    <a:pt x="427758" y="0"/>
                  </a:moveTo>
                  <a:lnTo>
                    <a:pt x="460855" y="6149"/>
                  </a:lnTo>
                  <a:cubicBezTo>
                    <a:pt x="476557" y="9075"/>
                    <a:pt x="490995" y="11776"/>
                    <a:pt x="503955" y="14218"/>
                  </a:cubicBezTo>
                  <a:cubicBezTo>
                    <a:pt x="512750" y="15876"/>
                    <a:pt x="518655" y="20637"/>
                    <a:pt x="524953" y="26067"/>
                  </a:cubicBezTo>
                  <a:lnTo>
                    <a:pt x="576152" y="70289"/>
                  </a:lnTo>
                  <a:lnTo>
                    <a:pt x="567008" y="82133"/>
                  </a:lnTo>
                  <a:cubicBezTo>
                    <a:pt x="548105" y="100516"/>
                    <a:pt x="526740" y="115528"/>
                    <a:pt x="502432" y="126424"/>
                  </a:cubicBezTo>
                  <a:cubicBezTo>
                    <a:pt x="476354" y="138209"/>
                    <a:pt x="462322" y="159840"/>
                    <a:pt x="451552" y="189220"/>
                  </a:cubicBezTo>
                  <a:cubicBezTo>
                    <a:pt x="406199" y="314809"/>
                    <a:pt x="364245" y="442336"/>
                    <a:pt x="310105" y="563729"/>
                  </a:cubicBezTo>
                  <a:cubicBezTo>
                    <a:pt x="293523" y="600856"/>
                    <a:pt x="272263" y="628621"/>
                    <a:pt x="239948" y="649768"/>
                  </a:cubicBezTo>
                  <a:cubicBezTo>
                    <a:pt x="181697" y="688349"/>
                    <a:pt x="127131" y="733225"/>
                    <a:pt x="65055" y="763573"/>
                  </a:cubicBezTo>
                  <a:cubicBezTo>
                    <a:pt x="71715" y="693352"/>
                    <a:pt x="36142" y="644442"/>
                    <a:pt x="0" y="595690"/>
                  </a:cubicBezTo>
                  <a:cubicBezTo>
                    <a:pt x="37133" y="570347"/>
                    <a:pt x="52582" y="554689"/>
                    <a:pt x="81637" y="542742"/>
                  </a:cubicBezTo>
                  <a:cubicBezTo>
                    <a:pt x="145983" y="516429"/>
                    <a:pt x="188076" y="470584"/>
                    <a:pt x="217556" y="398750"/>
                  </a:cubicBezTo>
                  <a:cubicBezTo>
                    <a:pt x="262767" y="288496"/>
                    <a:pt x="311380" y="179695"/>
                    <a:pt x="364955" y="73800"/>
                  </a:cubicBezTo>
                  <a:cubicBezTo>
                    <a:pt x="374522" y="54913"/>
                    <a:pt x="385089" y="39224"/>
                    <a:pt x="396625" y="26209"/>
                  </a:cubicBezTo>
                  <a:close/>
                </a:path>
              </a:pathLst>
            </a:custGeom>
            <a:solidFill>
              <a:srgbClr val="F1B8B8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7998C2EE-CDFF-4202-89EE-CC66B492A917}"/>
                </a:ext>
              </a:extLst>
            </p:cNvPr>
            <p:cNvSpPr/>
            <p:nvPr/>
          </p:nvSpPr>
          <p:spPr>
            <a:xfrm>
              <a:off x="8885058" y="3364671"/>
              <a:ext cx="798188" cy="1260181"/>
            </a:xfrm>
            <a:custGeom>
              <a:avLst/>
              <a:gdLst>
                <a:gd name="connsiteX0" fmla="*/ 5799 w 536425"/>
                <a:gd name="connsiteY0" fmla="*/ 257080 h 743574"/>
                <a:gd name="connsiteX1" fmla="*/ 43042 w 536425"/>
                <a:gd name="connsiteY1" fmla="*/ 34766 h 743574"/>
                <a:gd name="connsiteX2" fmla="*/ 54377 w 536425"/>
                <a:gd name="connsiteY2" fmla="*/ 0 h 743574"/>
                <a:gd name="connsiteX3" fmla="*/ 62282 w 536425"/>
                <a:gd name="connsiteY3" fmla="*/ 49244 h 743574"/>
                <a:gd name="connsiteX4" fmla="*/ 125528 w 536425"/>
                <a:gd name="connsiteY4" fmla="*/ 119063 h 743574"/>
                <a:gd name="connsiteX5" fmla="*/ 160390 w 536425"/>
                <a:gd name="connsiteY5" fmla="*/ 136303 h 743574"/>
                <a:gd name="connsiteX6" fmla="*/ 160104 w 536425"/>
                <a:gd name="connsiteY6" fmla="*/ 193072 h 743574"/>
                <a:gd name="connsiteX7" fmla="*/ 237066 w 536425"/>
                <a:gd name="connsiteY7" fmla="*/ 210217 h 743574"/>
                <a:gd name="connsiteX8" fmla="*/ 261736 w 536425"/>
                <a:gd name="connsiteY8" fmla="*/ 189928 h 743574"/>
                <a:gd name="connsiteX9" fmla="*/ 321458 w 536425"/>
                <a:gd name="connsiteY9" fmla="*/ 202025 h 743574"/>
                <a:gd name="connsiteX10" fmla="*/ 441187 w 536425"/>
                <a:gd name="connsiteY10" fmla="*/ 184404 h 743574"/>
                <a:gd name="connsiteX11" fmla="*/ 493860 w 536425"/>
                <a:gd name="connsiteY11" fmla="*/ 181642 h 743574"/>
                <a:gd name="connsiteX12" fmla="*/ 536151 w 536425"/>
                <a:gd name="connsiteY12" fmla="*/ 285941 h 743574"/>
                <a:gd name="connsiteX13" fmla="*/ 517958 w 536425"/>
                <a:gd name="connsiteY13" fmla="*/ 310706 h 743574"/>
                <a:gd name="connsiteX14" fmla="*/ 430805 w 536425"/>
                <a:gd name="connsiteY14" fmla="*/ 348615 h 743574"/>
                <a:gd name="connsiteX15" fmla="*/ 393086 w 536425"/>
                <a:gd name="connsiteY15" fmla="*/ 403003 h 743574"/>
                <a:gd name="connsiteX16" fmla="*/ 410993 w 536425"/>
                <a:gd name="connsiteY16" fmla="*/ 625126 h 743574"/>
                <a:gd name="connsiteX17" fmla="*/ 413564 w 536425"/>
                <a:gd name="connsiteY17" fmla="*/ 701231 h 743574"/>
                <a:gd name="connsiteX18" fmla="*/ 55710 w 536425"/>
                <a:gd name="connsiteY18" fmla="*/ 665702 h 743574"/>
                <a:gd name="connsiteX19" fmla="*/ 38470 w 536425"/>
                <a:gd name="connsiteY19" fmla="*/ 644938 h 743574"/>
                <a:gd name="connsiteX20" fmla="*/ 35327 w 536425"/>
                <a:gd name="connsiteY20" fmla="*/ 636842 h 743574"/>
                <a:gd name="connsiteX21" fmla="*/ 5799 w 536425"/>
                <a:gd name="connsiteY21" fmla="*/ 257080 h 74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6425" h="743574">
                  <a:moveTo>
                    <a:pt x="5799" y="257080"/>
                  </a:moveTo>
                  <a:cubicBezTo>
                    <a:pt x="-8488" y="180594"/>
                    <a:pt x="3513" y="104299"/>
                    <a:pt x="43042" y="34766"/>
                  </a:cubicBezTo>
                  <a:cubicBezTo>
                    <a:pt x="49233" y="23908"/>
                    <a:pt x="53900" y="12668"/>
                    <a:pt x="54377" y="0"/>
                  </a:cubicBezTo>
                  <a:cubicBezTo>
                    <a:pt x="64378" y="15050"/>
                    <a:pt x="60568" y="41529"/>
                    <a:pt x="62282" y="49244"/>
                  </a:cubicBezTo>
                  <a:cubicBezTo>
                    <a:pt x="69331" y="82010"/>
                    <a:pt x="91334" y="95917"/>
                    <a:pt x="125528" y="119063"/>
                  </a:cubicBezTo>
                  <a:cubicBezTo>
                    <a:pt x="135625" y="125921"/>
                    <a:pt x="154770" y="135636"/>
                    <a:pt x="160390" y="136303"/>
                  </a:cubicBezTo>
                  <a:cubicBezTo>
                    <a:pt x="134958" y="156115"/>
                    <a:pt x="139911" y="176879"/>
                    <a:pt x="160104" y="193072"/>
                  </a:cubicBezTo>
                  <a:cubicBezTo>
                    <a:pt x="182202" y="210788"/>
                    <a:pt x="210968" y="215075"/>
                    <a:pt x="237066" y="210217"/>
                  </a:cubicBezTo>
                  <a:cubicBezTo>
                    <a:pt x="246210" y="208502"/>
                    <a:pt x="252782" y="201930"/>
                    <a:pt x="261736" y="189928"/>
                  </a:cubicBezTo>
                  <a:cubicBezTo>
                    <a:pt x="282500" y="189548"/>
                    <a:pt x="300884" y="200692"/>
                    <a:pt x="321458" y="202025"/>
                  </a:cubicBezTo>
                  <a:cubicBezTo>
                    <a:pt x="362701" y="204692"/>
                    <a:pt x="402801" y="201073"/>
                    <a:pt x="441187" y="184404"/>
                  </a:cubicBezTo>
                  <a:cubicBezTo>
                    <a:pt x="458237" y="177070"/>
                    <a:pt x="475667" y="170783"/>
                    <a:pt x="493860" y="181642"/>
                  </a:cubicBezTo>
                  <a:cubicBezTo>
                    <a:pt x="517958" y="197834"/>
                    <a:pt x="538342" y="239268"/>
                    <a:pt x="536151" y="285941"/>
                  </a:cubicBezTo>
                  <a:cubicBezTo>
                    <a:pt x="538151" y="300133"/>
                    <a:pt x="528912" y="305943"/>
                    <a:pt x="517958" y="310706"/>
                  </a:cubicBezTo>
                  <a:cubicBezTo>
                    <a:pt x="488907" y="323374"/>
                    <a:pt x="460142" y="336709"/>
                    <a:pt x="430805" y="348615"/>
                  </a:cubicBezTo>
                  <a:cubicBezTo>
                    <a:pt x="405849" y="358711"/>
                    <a:pt x="390990" y="372237"/>
                    <a:pt x="393086" y="403003"/>
                  </a:cubicBezTo>
                  <a:cubicBezTo>
                    <a:pt x="398134" y="477107"/>
                    <a:pt x="384227" y="552259"/>
                    <a:pt x="410993" y="625126"/>
                  </a:cubicBezTo>
                  <a:cubicBezTo>
                    <a:pt x="417184" y="641985"/>
                    <a:pt x="415565" y="694753"/>
                    <a:pt x="413564" y="701231"/>
                  </a:cubicBezTo>
                  <a:cubicBezTo>
                    <a:pt x="285834" y="774478"/>
                    <a:pt x="168200" y="746284"/>
                    <a:pt x="55710" y="665702"/>
                  </a:cubicBezTo>
                  <a:cubicBezTo>
                    <a:pt x="48566" y="659892"/>
                    <a:pt x="43137" y="652748"/>
                    <a:pt x="38470" y="644938"/>
                  </a:cubicBezTo>
                  <a:cubicBezTo>
                    <a:pt x="36946" y="642461"/>
                    <a:pt x="35993" y="639699"/>
                    <a:pt x="35327" y="636842"/>
                  </a:cubicBezTo>
                  <a:cubicBezTo>
                    <a:pt x="35327" y="635508"/>
                    <a:pt x="29135" y="381667"/>
                    <a:pt x="5799" y="2570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BF2D2F2B-B35B-4D5F-A5A0-905BA6E7CAEB}"/>
                </a:ext>
              </a:extLst>
            </p:cNvPr>
            <p:cNvSpPr/>
            <p:nvPr/>
          </p:nvSpPr>
          <p:spPr>
            <a:xfrm>
              <a:off x="8932981" y="4614755"/>
              <a:ext cx="308039" cy="1385616"/>
            </a:xfrm>
            <a:custGeom>
              <a:avLst/>
              <a:gdLst>
                <a:gd name="connsiteX0" fmla="*/ 9216 w 207019"/>
                <a:gd name="connsiteY0" fmla="*/ 795528 h 817587"/>
                <a:gd name="connsiteX1" fmla="*/ 2644 w 207019"/>
                <a:gd name="connsiteY1" fmla="*/ 767906 h 817587"/>
                <a:gd name="connsiteX2" fmla="*/ 15788 w 207019"/>
                <a:gd name="connsiteY2" fmla="*/ 631889 h 817587"/>
                <a:gd name="connsiteX3" fmla="*/ 23027 w 207019"/>
                <a:gd name="connsiteY3" fmla="*/ 498348 h 817587"/>
                <a:gd name="connsiteX4" fmla="*/ 38172 w 207019"/>
                <a:gd name="connsiteY4" fmla="*/ 384239 h 817587"/>
                <a:gd name="connsiteX5" fmla="*/ 33505 w 207019"/>
                <a:gd name="connsiteY5" fmla="*/ 173546 h 817587"/>
                <a:gd name="connsiteX6" fmla="*/ 21408 w 207019"/>
                <a:gd name="connsiteY6" fmla="*/ 54197 h 817587"/>
                <a:gd name="connsiteX7" fmla="*/ 18455 w 207019"/>
                <a:gd name="connsiteY7" fmla="*/ 0 h 817587"/>
                <a:gd name="connsiteX8" fmla="*/ 45221 w 207019"/>
                <a:gd name="connsiteY8" fmla="*/ 53626 h 817587"/>
                <a:gd name="connsiteX9" fmla="*/ 148948 w 207019"/>
                <a:gd name="connsiteY9" fmla="*/ 118682 h 817587"/>
                <a:gd name="connsiteX10" fmla="*/ 191620 w 207019"/>
                <a:gd name="connsiteY10" fmla="*/ 185547 h 817587"/>
                <a:gd name="connsiteX11" fmla="*/ 206955 w 207019"/>
                <a:gd name="connsiteY11" fmla="*/ 378428 h 817587"/>
                <a:gd name="connsiteX12" fmla="*/ 114182 w 207019"/>
                <a:gd name="connsiteY12" fmla="*/ 787908 h 817587"/>
                <a:gd name="connsiteX13" fmla="*/ 72557 w 207019"/>
                <a:gd name="connsiteY13" fmla="*/ 817531 h 817587"/>
                <a:gd name="connsiteX14" fmla="*/ 9216 w 207019"/>
                <a:gd name="connsiteY14" fmla="*/ 795528 h 81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019" h="817587">
                  <a:moveTo>
                    <a:pt x="9216" y="795528"/>
                  </a:moveTo>
                  <a:cubicBezTo>
                    <a:pt x="4073" y="787051"/>
                    <a:pt x="-4309" y="779241"/>
                    <a:pt x="2644" y="767906"/>
                  </a:cubicBezTo>
                  <a:cubicBezTo>
                    <a:pt x="11693" y="723043"/>
                    <a:pt x="17122" y="677704"/>
                    <a:pt x="15788" y="631889"/>
                  </a:cubicBezTo>
                  <a:cubicBezTo>
                    <a:pt x="15312" y="627698"/>
                    <a:pt x="20646" y="538639"/>
                    <a:pt x="23027" y="498348"/>
                  </a:cubicBezTo>
                  <a:cubicBezTo>
                    <a:pt x="23599" y="477869"/>
                    <a:pt x="36648" y="392240"/>
                    <a:pt x="38172" y="384239"/>
                  </a:cubicBezTo>
                  <a:cubicBezTo>
                    <a:pt x="51031" y="318897"/>
                    <a:pt x="34934" y="178499"/>
                    <a:pt x="33505" y="173546"/>
                  </a:cubicBezTo>
                  <a:cubicBezTo>
                    <a:pt x="25599" y="147066"/>
                    <a:pt x="22265" y="78296"/>
                    <a:pt x="21408" y="54197"/>
                  </a:cubicBezTo>
                  <a:cubicBezTo>
                    <a:pt x="21408" y="49054"/>
                    <a:pt x="18741" y="14097"/>
                    <a:pt x="18455" y="0"/>
                  </a:cubicBezTo>
                  <a:cubicBezTo>
                    <a:pt x="37315" y="38672"/>
                    <a:pt x="43316" y="48959"/>
                    <a:pt x="45221" y="53626"/>
                  </a:cubicBezTo>
                  <a:cubicBezTo>
                    <a:pt x="62366" y="89249"/>
                    <a:pt x="104752" y="104013"/>
                    <a:pt x="148948" y="118682"/>
                  </a:cubicBezTo>
                  <a:cubicBezTo>
                    <a:pt x="181809" y="129540"/>
                    <a:pt x="189334" y="151448"/>
                    <a:pt x="191620" y="185547"/>
                  </a:cubicBezTo>
                  <a:cubicBezTo>
                    <a:pt x="196001" y="252127"/>
                    <a:pt x="208003" y="311372"/>
                    <a:pt x="206955" y="378428"/>
                  </a:cubicBezTo>
                  <a:cubicBezTo>
                    <a:pt x="172284" y="525018"/>
                    <a:pt x="145900" y="651510"/>
                    <a:pt x="114182" y="787908"/>
                  </a:cubicBezTo>
                  <a:cubicBezTo>
                    <a:pt x="108752" y="812197"/>
                    <a:pt x="96084" y="816578"/>
                    <a:pt x="72557" y="817531"/>
                  </a:cubicBezTo>
                  <a:cubicBezTo>
                    <a:pt x="45602" y="818484"/>
                    <a:pt x="19979" y="807339"/>
                    <a:pt x="9216" y="795528"/>
                  </a:cubicBezTo>
                  <a:close/>
                </a:path>
              </a:pathLst>
            </a:custGeom>
            <a:solidFill>
              <a:srgbClr val="3F3F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80">
              <a:extLst>
                <a:ext uri="{FF2B5EF4-FFF2-40B4-BE49-F238E27FC236}">
                  <a16:creationId xmlns:a16="http://schemas.microsoft.com/office/drawing/2014/main" id="{2C0B0A9D-1BBA-442F-9BCA-0F6D6A609AC2}"/>
                </a:ext>
              </a:extLst>
            </p:cNvPr>
            <p:cNvSpPr/>
            <p:nvPr/>
          </p:nvSpPr>
          <p:spPr>
            <a:xfrm>
              <a:off x="9068827" y="2421096"/>
              <a:ext cx="258152" cy="759710"/>
            </a:xfrm>
            <a:custGeom>
              <a:avLst/>
              <a:gdLst>
                <a:gd name="connsiteX0" fmla="*/ 202675 w 258152"/>
                <a:gd name="connsiteY0" fmla="*/ 0 h 707370"/>
                <a:gd name="connsiteX1" fmla="*/ 246336 w 258152"/>
                <a:gd name="connsiteY1" fmla="*/ 29736 h 707370"/>
                <a:gd name="connsiteX2" fmla="*/ 246336 w 258152"/>
                <a:gd name="connsiteY2" fmla="*/ 134267 h 707370"/>
                <a:gd name="connsiteX3" fmla="*/ 256916 w 258152"/>
                <a:gd name="connsiteY3" fmla="*/ 223131 h 707370"/>
                <a:gd name="connsiteX4" fmla="*/ 258152 w 258152"/>
                <a:gd name="connsiteY4" fmla="*/ 226456 h 707370"/>
                <a:gd name="connsiteX5" fmla="*/ 247443 w 258152"/>
                <a:gd name="connsiteY5" fmla="*/ 253056 h 707370"/>
                <a:gd name="connsiteX6" fmla="*/ 235980 w 258152"/>
                <a:gd name="connsiteY6" fmla="*/ 329148 h 707370"/>
                <a:gd name="connsiteX7" fmla="*/ 214721 w 258152"/>
                <a:gd name="connsiteY7" fmla="*/ 528993 h 707370"/>
                <a:gd name="connsiteX8" fmla="*/ 195587 w 258152"/>
                <a:gd name="connsiteY8" fmla="*/ 641669 h 707370"/>
                <a:gd name="connsiteX9" fmla="*/ 53149 w 258152"/>
                <a:gd name="connsiteY9" fmla="*/ 678474 h 707370"/>
                <a:gd name="connsiteX10" fmla="*/ 0 w 258152"/>
                <a:gd name="connsiteY10" fmla="*/ 707370 h 707370"/>
                <a:gd name="connsiteX11" fmla="*/ 21118 w 258152"/>
                <a:gd name="connsiteY11" fmla="*/ 655714 h 707370"/>
                <a:gd name="connsiteX12" fmla="*/ 91558 w 258152"/>
                <a:gd name="connsiteY12" fmla="*/ 347228 h 707370"/>
                <a:gd name="connsiteX13" fmla="*/ 128691 w 258152"/>
                <a:gd name="connsiteY13" fmla="*/ 122523 h 707370"/>
                <a:gd name="connsiteX14" fmla="*/ 202675 w 258152"/>
                <a:gd name="connsiteY14" fmla="*/ 0 h 707370"/>
                <a:gd name="connsiteX0" fmla="*/ 239620 w 258152"/>
                <a:gd name="connsiteY0" fmla="*/ 0 h 759710"/>
                <a:gd name="connsiteX1" fmla="*/ 246336 w 258152"/>
                <a:gd name="connsiteY1" fmla="*/ 82076 h 759710"/>
                <a:gd name="connsiteX2" fmla="*/ 246336 w 258152"/>
                <a:gd name="connsiteY2" fmla="*/ 186607 h 759710"/>
                <a:gd name="connsiteX3" fmla="*/ 256916 w 258152"/>
                <a:gd name="connsiteY3" fmla="*/ 275471 h 759710"/>
                <a:gd name="connsiteX4" fmla="*/ 258152 w 258152"/>
                <a:gd name="connsiteY4" fmla="*/ 278796 h 759710"/>
                <a:gd name="connsiteX5" fmla="*/ 247443 w 258152"/>
                <a:gd name="connsiteY5" fmla="*/ 305396 h 759710"/>
                <a:gd name="connsiteX6" fmla="*/ 235980 w 258152"/>
                <a:gd name="connsiteY6" fmla="*/ 381488 h 759710"/>
                <a:gd name="connsiteX7" fmla="*/ 214721 w 258152"/>
                <a:gd name="connsiteY7" fmla="*/ 581333 h 759710"/>
                <a:gd name="connsiteX8" fmla="*/ 195587 w 258152"/>
                <a:gd name="connsiteY8" fmla="*/ 694009 h 759710"/>
                <a:gd name="connsiteX9" fmla="*/ 53149 w 258152"/>
                <a:gd name="connsiteY9" fmla="*/ 730814 h 759710"/>
                <a:gd name="connsiteX10" fmla="*/ 0 w 258152"/>
                <a:gd name="connsiteY10" fmla="*/ 759710 h 759710"/>
                <a:gd name="connsiteX11" fmla="*/ 21118 w 258152"/>
                <a:gd name="connsiteY11" fmla="*/ 708054 h 759710"/>
                <a:gd name="connsiteX12" fmla="*/ 91558 w 258152"/>
                <a:gd name="connsiteY12" fmla="*/ 399568 h 759710"/>
                <a:gd name="connsiteX13" fmla="*/ 128691 w 258152"/>
                <a:gd name="connsiteY13" fmla="*/ 174863 h 759710"/>
                <a:gd name="connsiteX14" fmla="*/ 239620 w 258152"/>
                <a:gd name="connsiteY14" fmla="*/ 0 h 7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152" h="759710">
                  <a:moveTo>
                    <a:pt x="239620" y="0"/>
                  </a:moveTo>
                  <a:lnTo>
                    <a:pt x="246336" y="82076"/>
                  </a:lnTo>
                  <a:lnTo>
                    <a:pt x="246336" y="186607"/>
                  </a:lnTo>
                  <a:cubicBezTo>
                    <a:pt x="246678" y="217795"/>
                    <a:pt x="250222" y="247430"/>
                    <a:pt x="256916" y="275471"/>
                  </a:cubicBezTo>
                  <a:lnTo>
                    <a:pt x="258152" y="278796"/>
                  </a:lnTo>
                  <a:lnTo>
                    <a:pt x="247443" y="305396"/>
                  </a:lnTo>
                  <a:cubicBezTo>
                    <a:pt x="240268" y="329388"/>
                    <a:pt x="237114" y="354853"/>
                    <a:pt x="235980" y="381488"/>
                  </a:cubicBezTo>
                  <a:cubicBezTo>
                    <a:pt x="232437" y="465269"/>
                    <a:pt x="221383" y="497715"/>
                    <a:pt x="214721" y="581333"/>
                  </a:cubicBezTo>
                  <a:cubicBezTo>
                    <a:pt x="212879" y="605224"/>
                    <a:pt x="202532" y="658496"/>
                    <a:pt x="195587" y="694009"/>
                  </a:cubicBezTo>
                  <a:cubicBezTo>
                    <a:pt x="143572" y="673186"/>
                    <a:pt x="97510" y="711120"/>
                    <a:pt x="53149" y="730814"/>
                  </a:cubicBezTo>
                  <a:cubicBezTo>
                    <a:pt x="34867" y="738885"/>
                    <a:pt x="17716" y="750025"/>
                    <a:pt x="0" y="759710"/>
                  </a:cubicBezTo>
                  <a:cubicBezTo>
                    <a:pt x="3260" y="748248"/>
                    <a:pt x="15166" y="717094"/>
                    <a:pt x="21118" y="708054"/>
                  </a:cubicBezTo>
                  <a:cubicBezTo>
                    <a:pt x="68313" y="595378"/>
                    <a:pt x="75259" y="511436"/>
                    <a:pt x="91558" y="399568"/>
                  </a:cubicBezTo>
                  <a:cubicBezTo>
                    <a:pt x="102613" y="324343"/>
                    <a:pt x="111542" y="248634"/>
                    <a:pt x="128691" y="174863"/>
                  </a:cubicBezTo>
                  <a:cubicBezTo>
                    <a:pt x="140313" y="124659"/>
                    <a:pt x="211982" y="38581"/>
                    <a:pt x="239620" y="0"/>
                  </a:cubicBezTo>
                  <a:close/>
                </a:path>
              </a:pathLst>
            </a:custGeom>
            <a:solidFill>
              <a:srgbClr val="F1B8B8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69">
              <a:extLst>
                <a:ext uri="{FF2B5EF4-FFF2-40B4-BE49-F238E27FC236}">
                  <a16:creationId xmlns:a16="http://schemas.microsoft.com/office/drawing/2014/main" id="{5621C87C-4022-47E6-8121-2F0DDBC81E4B}"/>
                </a:ext>
              </a:extLst>
            </p:cNvPr>
            <p:cNvSpPr/>
            <p:nvPr/>
          </p:nvSpPr>
          <p:spPr>
            <a:xfrm>
              <a:off x="9094592" y="3210024"/>
              <a:ext cx="286077" cy="517544"/>
            </a:xfrm>
            <a:custGeom>
              <a:avLst/>
              <a:gdLst>
                <a:gd name="connsiteX0" fmla="*/ 174680 w 286077"/>
                <a:gd name="connsiteY0" fmla="*/ 0 h 517544"/>
                <a:gd name="connsiteX1" fmla="*/ 283670 w 286077"/>
                <a:gd name="connsiteY1" fmla="*/ 251503 h 517544"/>
                <a:gd name="connsiteX2" fmla="*/ 219467 w 286077"/>
                <a:gd name="connsiteY2" fmla="*/ 377898 h 517544"/>
                <a:gd name="connsiteX3" fmla="*/ 174539 w 286077"/>
                <a:gd name="connsiteY3" fmla="*/ 482019 h 517544"/>
                <a:gd name="connsiteX4" fmla="*/ 78021 w 286077"/>
                <a:gd name="connsiteY4" fmla="*/ 510913 h 517544"/>
                <a:gd name="connsiteX5" fmla="*/ 1770 w 286077"/>
                <a:gd name="connsiteY5" fmla="*/ 445214 h 517544"/>
                <a:gd name="connsiteX6" fmla="*/ 26289 w 286077"/>
                <a:gd name="connsiteY6" fmla="*/ 388229 h 517544"/>
                <a:gd name="connsiteX7" fmla="*/ 107642 w 286077"/>
                <a:gd name="connsiteY7" fmla="*/ 313651 h 517544"/>
                <a:gd name="connsiteX8" fmla="*/ 94886 w 286077"/>
                <a:gd name="connsiteY8" fmla="*/ 274748 h 517544"/>
                <a:gd name="connsiteX9" fmla="*/ 77170 w 286077"/>
                <a:gd name="connsiteY9" fmla="*/ 221153 h 517544"/>
                <a:gd name="connsiteX10" fmla="*/ 137548 w 286077"/>
                <a:gd name="connsiteY10" fmla="*/ 210821 h 517544"/>
                <a:gd name="connsiteX11" fmla="*/ 152288 w 286077"/>
                <a:gd name="connsiteY11" fmla="*/ 223253 h 517544"/>
                <a:gd name="connsiteX12" fmla="*/ 178507 w 286077"/>
                <a:gd name="connsiteY12" fmla="*/ 231001 h 517544"/>
                <a:gd name="connsiteX13" fmla="*/ 174113 w 286077"/>
                <a:gd name="connsiteY13" fmla="*/ 200653 h 517544"/>
                <a:gd name="connsiteX14" fmla="*/ 174680 w 286077"/>
                <a:gd name="connsiteY14" fmla="*/ 0 h 51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077" h="517544">
                  <a:moveTo>
                    <a:pt x="174680" y="0"/>
                  </a:moveTo>
                  <a:cubicBezTo>
                    <a:pt x="237750" y="68768"/>
                    <a:pt x="264253" y="159167"/>
                    <a:pt x="283670" y="251503"/>
                  </a:cubicBezTo>
                  <a:cubicBezTo>
                    <a:pt x="296285" y="311229"/>
                    <a:pt x="257025" y="345613"/>
                    <a:pt x="219467" y="377898"/>
                  </a:cubicBezTo>
                  <a:cubicBezTo>
                    <a:pt x="189846" y="403404"/>
                    <a:pt x="157814" y="429715"/>
                    <a:pt x="174539" y="482019"/>
                  </a:cubicBezTo>
                  <a:cubicBezTo>
                    <a:pt x="152712" y="534482"/>
                    <a:pt x="110903" y="514304"/>
                    <a:pt x="78021" y="510913"/>
                  </a:cubicBezTo>
                  <a:cubicBezTo>
                    <a:pt x="44573" y="507523"/>
                    <a:pt x="13675" y="486861"/>
                    <a:pt x="1770" y="445214"/>
                  </a:cubicBezTo>
                  <a:cubicBezTo>
                    <a:pt x="-5883" y="418416"/>
                    <a:pt x="12967" y="404372"/>
                    <a:pt x="26289" y="388229"/>
                  </a:cubicBezTo>
                  <a:cubicBezTo>
                    <a:pt x="72209" y="390005"/>
                    <a:pt x="96445" y="360625"/>
                    <a:pt x="107642" y="313651"/>
                  </a:cubicBezTo>
                  <a:cubicBezTo>
                    <a:pt x="111327" y="298154"/>
                    <a:pt x="112460" y="282979"/>
                    <a:pt x="94886" y="274748"/>
                  </a:cubicBezTo>
                  <a:cubicBezTo>
                    <a:pt x="72635" y="264417"/>
                    <a:pt x="62289" y="243754"/>
                    <a:pt x="77170" y="221153"/>
                  </a:cubicBezTo>
                  <a:cubicBezTo>
                    <a:pt x="91910" y="198555"/>
                    <a:pt x="114445" y="191452"/>
                    <a:pt x="137548" y="210821"/>
                  </a:cubicBezTo>
                  <a:cubicBezTo>
                    <a:pt x="142507" y="215019"/>
                    <a:pt x="146901" y="220024"/>
                    <a:pt x="152288" y="223253"/>
                  </a:cubicBezTo>
                  <a:cubicBezTo>
                    <a:pt x="160366" y="228094"/>
                    <a:pt x="166035" y="245528"/>
                    <a:pt x="178507" y="231001"/>
                  </a:cubicBezTo>
                  <a:cubicBezTo>
                    <a:pt x="189137" y="218572"/>
                    <a:pt x="180775" y="210984"/>
                    <a:pt x="174113" y="200653"/>
                  </a:cubicBezTo>
                  <a:cubicBezTo>
                    <a:pt x="113594" y="106702"/>
                    <a:pt x="113737" y="106541"/>
                    <a:pt x="174680" y="0"/>
                  </a:cubicBezTo>
                  <a:close/>
                </a:path>
              </a:pathLst>
            </a:custGeom>
            <a:solidFill>
              <a:srgbClr val="F1B8B8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B0BA5671-DADC-4AC7-BAF7-9577769C177E}"/>
                </a:ext>
              </a:extLst>
            </p:cNvPr>
            <p:cNvSpPr/>
            <p:nvPr/>
          </p:nvSpPr>
          <p:spPr>
            <a:xfrm>
              <a:off x="8965830" y="3108035"/>
              <a:ext cx="314628" cy="490598"/>
            </a:xfrm>
            <a:custGeom>
              <a:avLst/>
              <a:gdLst>
                <a:gd name="connsiteX0" fmla="*/ 104297 w 211447"/>
                <a:gd name="connsiteY0" fmla="*/ 289350 h 289479"/>
                <a:gd name="connsiteX1" fmla="*/ 53910 w 211447"/>
                <a:gd name="connsiteY1" fmla="*/ 259537 h 289479"/>
                <a:gd name="connsiteX2" fmla="*/ 5142 w 211447"/>
                <a:gd name="connsiteY2" fmla="*/ 172098 h 289479"/>
                <a:gd name="connsiteX3" fmla="*/ 94 w 211447"/>
                <a:gd name="connsiteY3" fmla="*/ 151428 h 289479"/>
                <a:gd name="connsiteX4" fmla="*/ 67150 w 211447"/>
                <a:gd name="connsiteY4" fmla="*/ 42939 h 289479"/>
                <a:gd name="connsiteX5" fmla="*/ 192975 w 211447"/>
                <a:gd name="connsiteY5" fmla="*/ 1219 h 289479"/>
                <a:gd name="connsiteX6" fmla="*/ 206501 w 211447"/>
                <a:gd name="connsiteY6" fmla="*/ 13602 h 289479"/>
                <a:gd name="connsiteX7" fmla="*/ 209834 w 211447"/>
                <a:gd name="connsiteY7" fmla="*/ 49130 h 289479"/>
                <a:gd name="connsiteX8" fmla="*/ 208787 w 211447"/>
                <a:gd name="connsiteY8" fmla="*/ 65037 h 289479"/>
                <a:gd name="connsiteX9" fmla="*/ 186974 w 211447"/>
                <a:gd name="connsiteY9" fmla="*/ 89325 h 289479"/>
                <a:gd name="connsiteX10" fmla="*/ 198595 w 211447"/>
                <a:gd name="connsiteY10" fmla="*/ 169526 h 289479"/>
                <a:gd name="connsiteX11" fmla="*/ 210882 w 211447"/>
                <a:gd name="connsiteY11" fmla="*/ 187147 h 289479"/>
                <a:gd name="connsiteX12" fmla="*/ 194213 w 211447"/>
                <a:gd name="connsiteY12" fmla="*/ 198577 h 289479"/>
                <a:gd name="connsiteX13" fmla="*/ 179735 w 211447"/>
                <a:gd name="connsiteY13" fmla="*/ 186671 h 289479"/>
                <a:gd name="connsiteX14" fmla="*/ 142778 w 211447"/>
                <a:gd name="connsiteY14" fmla="*/ 187814 h 289479"/>
                <a:gd name="connsiteX15" fmla="*/ 158590 w 211447"/>
                <a:gd name="connsiteY15" fmla="*/ 227152 h 289479"/>
                <a:gd name="connsiteX16" fmla="*/ 148684 w 211447"/>
                <a:gd name="connsiteY16" fmla="*/ 270205 h 289479"/>
                <a:gd name="connsiteX17" fmla="*/ 104297 w 211447"/>
                <a:gd name="connsiteY17" fmla="*/ 289350 h 28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447" h="289479">
                  <a:moveTo>
                    <a:pt x="104297" y="289350"/>
                  </a:moveTo>
                  <a:cubicBezTo>
                    <a:pt x="87438" y="279540"/>
                    <a:pt x="69817" y="270777"/>
                    <a:pt x="53910" y="259537"/>
                  </a:cubicBezTo>
                  <a:cubicBezTo>
                    <a:pt x="24002" y="238487"/>
                    <a:pt x="3047" y="211722"/>
                    <a:pt x="5142" y="172098"/>
                  </a:cubicBezTo>
                  <a:cubicBezTo>
                    <a:pt x="5523" y="165335"/>
                    <a:pt x="1904" y="158382"/>
                    <a:pt x="94" y="151428"/>
                  </a:cubicBezTo>
                  <a:cubicBezTo>
                    <a:pt x="-2002" y="100184"/>
                    <a:pt x="31336" y="70752"/>
                    <a:pt x="67150" y="42939"/>
                  </a:cubicBezTo>
                  <a:cubicBezTo>
                    <a:pt x="98201" y="21888"/>
                    <a:pt x="151827" y="-6210"/>
                    <a:pt x="192975" y="1219"/>
                  </a:cubicBezTo>
                  <a:cubicBezTo>
                    <a:pt x="199262" y="4172"/>
                    <a:pt x="204786" y="6934"/>
                    <a:pt x="206501" y="13602"/>
                  </a:cubicBezTo>
                  <a:cubicBezTo>
                    <a:pt x="211454" y="26937"/>
                    <a:pt x="210311" y="37509"/>
                    <a:pt x="209834" y="49130"/>
                  </a:cubicBezTo>
                  <a:cubicBezTo>
                    <a:pt x="210120" y="52178"/>
                    <a:pt x="209263" y="62084"/>
                    <a:pt x="208787" y="65037"/>
                  </a:cubicBezTo>
                  <a:cubicBezTo>
                    <a:pt x="201452" y="57036"/>
                    <a:pt x="190403" y="85611"/>
                    <a:pt x="186974" y="89325"/>
                  </a:cubicBezTo>
                  <a:cubicBezTo>
                    <a:pt x="164305" y="122949"/>
                    <a:pt x="176116" y="140760"/>
                    <a:pt x="198595" y="169526"/>
                  </a:cubicBezTo>
                  <a:cubicBezTo>
                    <a:pt x="202976" y="175146"/>
                    <a:pt x="206691" y="181146"/>
                    <a:pt x="210882" y="187147"/>
                  </a:cubicBezTo>
                  <a:cubicBezTo>
                    <a:pt x="213930" y="191529"/>
                    <a:pt x="204119" y="208007"/>
                    <a:pt x="194213" y="198577"/>
                  </a:cubicBezTo>
                  <a:cubicBezTo>
                    <a:pt x="190689" y="195243"/>
                    <a:pt x="184307" y="188957"/>
                    <a:pt x="179735" y="186671"/>
                  </a:cubicBezTo>
                  <a:cubicBezTo>
                    <a:pt x="171163" y="182385"/>
                    <a:pt x="159733" y="170002"/>
                    <a:pt x="142778" y="187814"/>
                  </a:cubicBezTo>
                  <a:cubicBezTo>
                    <a:pt x="118490" y="213341"/>
                    <a:pt x="153256" y="220008"/>
                    <a:pt x="158590" y="227152"/>
                  </a:cubicBezTo>
                  <a:cubicBezTo>
                    <a:pt x="162971" y="230010"/>
                    <a:pt x="161257" y="256203"/>
                    <a:pt x="148684" y="270205"/>
                  </a:cubicBezTo>
                  <a:cubicBezTo>
                    <a:pt x="136587" y="284016"/>
                    <a:pt x="128300" y="290493"/>
                    <a:pt x="104297" y="289350"/>
                  </a:cubicBezTo>
                  <a:close/>
                </a:path>
              </a:pathLst>
            </a:custGeom>
            <a:solidFill>
              <a:srgbClr val="3E3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8F617BA8-DB58-4E8E-BB39-581C3B1036C8}"/>
                </a:ext>
              </a:extLst>
            </p:cNvPr>
            <p:cNvSpPr/>
            <p:nvPr/>
          </p:nvSpPr>
          <p:spPr>
            <a:xfrm>
              <a:off x="8918058" y="5935990"/>
              <a:ext cx="278360" cy="287810"/>
            </a:xfrm>
            <a:custGeom>
              <a:avLst/>
              <a:gdLst>
                <a:gd name="connsiteX0" fmla="*/ 186790 w 187073"/>
                <a:gd name="connsiteY0" fmla="*/ 25073 h 169823"/>
                <a:gd name="connsiteX1" fmla="*/ 144594 w 187073"/>
                <a:gd name="connsiteY1" fmla="*/ 96130 h 169823"/>
                <a:gd name="connsiteX2" fmla="*/ 100874 w 187073"/>
                <a:gd name="connsiteY2" fmla="*/ 134135 h 169823"/>
                <a:gd name="connsiteX3" fmla="*/ 28770 w 187073"/>
                <a:gd name="connsiteY3" fmla="*/ 166710 h 169823"/>
                <a:gd name="connsiteX4" fmla="*/ 5 w 187073"/>
                <a:gd name="connsiteY4" fmla="*/ 102797 h 169823"/>
                <a:gd name="connsiteX5" fmla="*/ 19340 w 187073"/>
                <a:gd name="connsiteY5" fmla="*/ 16024 h 169823"/>
                <a:gd name="connsiteX6" fmla="*/ 90016 w 187073"/>
                <a:gd name="connsiteY6" fmla="*/ 36408 h 169823"/>
                <a:gd name="connsiteX7" fmla="*/ 124115 w 187073"/>
                <a:gd name="connsiteY7" fmla="*/ 8214 h 169823"/>
                <a:gd name="connsiteX8" fmla="*/ 169169 w 187073"/>
                <a:gd name="connsiteY8" fmla="*/ 1642 h 169823"/>
                <a:gd name="connsiteX9" fmla="*/ 186790 w 187073"/>
                <a:gd name="connsiteY9" fmla="*/ 25073 h 16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073" h="169823">
                  <a:moveTo>
                    <a:pt x="186790" y="25073"/>
                  </a:moveTo>
                  <a:cubicBezTo>
                    <a:pt x="189171" y="58506"/>
                    <a:pt x="176693" y="82223"/>
                    <a:pt x="144594" y="96130"/>
                  </a:cubicBezTo>
                  <a:cubicBezTo>
                    <a:pt x="126687" y="103845"/>
                    <a:pt x="111352" y="116894"/>
                    <a:pt x="100874" y="134135"/>
                  </a:cubicBezTo>
                  <a:cubicBezTo>
                    <a:pt x="84206" y="161757"/>
                    <a:pt x="61346" y="176711"/>
                    <a:pt x="28770" y="166710"/>
                  </a:cubicBezTo>
                  <a:cubicBezTo>
                    <a:pt x="-3710" y="156709"/>
                    <a:pt x="386" y="128705"/>
                    <a:pt x="5" y="102797"/>
                  </a:cubicBezTo>
                  <a:cubicBezTo>
                    <a:pt x="-281" y="80318"/>
                    <a:pt x="12768" y="41932"/>
                    <a:pt x="19340" y="16024"/>
                  </a:cubicBezTo>
                  <a:cubicBezTo>
                    <a:pt x="40391" y="31455"/>
                    <a:pt x="63155" y="40694"/>
                    <a:pt x="90016" y="36408"/>
                  </a:cubicBezTo>
                  <a:cubicBezTo>
                    <a:pt x="107161" y="33741"/>
                    <a:pt x="120877" y="27454"/>
                    <a:pt x="124115" y="8214"/>
                  </a:cubicBezTo>
                  <a:cubicBezTo>
                    <a:pt x="139260" y="3832"/>
                    <a:pt x="147737" y="-3216"/>
                    <a:pt x="169169" y="1642"/>
                  </a:cubicBezTo>
                  <a:cubicBezTo>
                    <a:pt x="182789" y="4690"/>
                    <a:pt x="185933" y="15167"/>
                    <a:pt x="186790" y="2507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C226AC2C-B1AD-4538-B5D6-B496EE3BFC11}"/>
                </a:ext>
              </a:extLst>
            </p:cNvPr>
            <p:cNvSpPr/>
            <p:nvPr/>
          </p:nvSpPr>
          <p:spPr>
            <a:xfrm>
              <a:off x="9240082" y="6222559"/>
              <a:ext cx="425778" cy="292123"/>
            </a:xfrm>
            <a:custGeom>
              <a:avLst/>
              <a:gdLst>
                <a:gd name="connsiteX0" fmla="*/ 111248 w 286146"/>
                <a:gd name="connsiteY0" fmla="*/ 9335 h 172368"/>
                <a:gd name="connsiteX1" fmla="*/ 122773 w 286146"/>
                <a:gd name="connsiteY1" fmla="*/ 6953 h 172368"/>
                <a:gd name="connsiteX2" fmla="*/ 181352 w 286146"/>
                <a:gd name="connsiteY2" fmla="*/ 47720 h 172368"/>
                <a:gd name="connsiteX3" fmla="*/ 239264 w 286146"/>
                <a:gd name="connsiteY3" fmla="*/ 53340 h 172368"/>
                <a:gd name="connsiteX4" fmla="*/ 283841 w 286146"/>
                <a:gd name="connsiteY4" fmla="*/ 79248 h 172368"/>
                <a:gd name="connsiteX5" fmla="*/ 267648 w 286146"/>
                <a:gd name="connsiteY5" fmla="*/ 131921 h 172368"/>
                <a:gd name="connsiteX6" fmla="*/ 259266 w 286146"/>
                <a:gd name="connsiteY6" fmla="*/ 140779 h 172368"/>
                <a:gd name="connsiteX7" fmla="*/ 236216 w 286146"/>
                <a:gd name="connsiteY7" fmla="*/ 151352 h 172368"/>
                <a:gd name="connsiteX8" fmla="*/ 80768 w 286146"/>
                <a:gd name="connsiteY8" fmla="*/ 170402 h 172368"/>
                <a:gd name="connsiteX9" fmla="*/ 37905 w 286146"/>
                <a:gd name="connsiteY9" fmla="*/ 168974 h 172368"/>
                <a:gd name="connsiteX10" fmla="*/ 948 w 286146"/>
                <a:gd name="connsiteY10" fmla="*/ 118015 h 172368"/>
                <a:gd name="connsiteX11" fmla="*/ 24189 w 286146"/>
                <a:gd name="connsiteY11" fmla="*/ 0 h 172368"/>
                <a:gd name="connsiteX12" fmla="*/ 111248 w 286146"/>
                <a:gd name="connsiteY12" fmla="*/ 9335 h 17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46" h="172368">
                  <a:moveTo>
                    <a:pt x="111248" y="9335"/>
                  </a:moveTo>
                  <a:cubicBezTo>
                    <a:pt x="115058" y="8572"/>
                    <a:pt x="118963" y="7715"/>
                    <a:pt x="122773" y="6953"/>
                  </a:cubicBezTo>
                  <a:cubicBezTo>
                    <a:pt x="130965" y="36862"/>
                    <a:pt x="155158" y="44101"/>
                    <a:pt x="181352" y="47720"/>
                  </a:cubicBezTo>
                  <a:cubicBezTo>
                    <a:pt x="200497" y="50387"/>
                    <a:pt x="219928" y="51435"/>
                    <a:pt x="239264" y="53340"/>
                  </a:cubicBezTo>
                  <a:cubicBezTo>
                    <a:pt x="258123" y="55150"/>
                    <a:pt x="277459" y="58388"/>
                    <a:pt x="283841" y="79248"/>
                  </a:cubicBezTo>
                  <a:cubicBezTo>
                    <a:pt x="290032" y="99346"/>
                    <a:pt x="283460" y="117538"/>
                    <a:pt x="267648" y="131921"/>
                  </a:cubicBezTo>
                  <a:cubicBezTo>
                    <a:pt x="264600" y="134684"/>
                    <a:pt x="262029" y="137827"/>
                    <a:pt x="259266" y="140779"/>
                  </a:cubicBezTo>
                  <a:cubicBezTo>
                    <a:pt x="251551" y="144304"/>
                    <a:pt x="243836" y="147828"/>
                    <a:pt x="236216" y="151352"/>
                  </a:cubicBezTo>
                  <a:cubicBezTo>
                    <a:pt x="183638" y="151733"/>
                    <a:pt x="131917" y="157448"/>
                    <a:pt x="80768" y="170402"/>
                  </a:cubicBezTo>
                  <a:cubicBezTo>
                    <a:pt x="67052" y="173831"/>
                    <a:pt x="52193" y="172403"/>
                    <a:pt x="37905" y="168974"/>
                  </a:cubicBezTo>
                  <a:cubicBezTo>
                    <a:pt x="10759" y="162496"/>
                    <a:pt x="-4005" y="146590"/>
                    <a:pt x="948" y="118015"/>
                  </a:cubicBezTo>
                  <a:cubicBezTo>
                    <a:pt x="7806" y="78581"/>
                    <a:pt x="16379" y="39338"/>
                    <a:pt x="24189" y="0"/>
                  </a:cubicBezTo>
                  <a:cubicBezTo>
                    <a:pt x="52860" y="5429"/>
                    <a:pt x="81530" y="12763"/>
                    <a:pt x="111248" y="933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6DDA7976-2F93-4136-89E8-E7C2DB5425E5}"/>
                </a:ext>
              </a:extLst>
            </p:cNvPr>
            <p:cNvSpPr/>
            <p:nvPr/>
          </p:nvSpPr>
          <p:spPr>
            <a:xfrm>
              <a:off x="8945407" y="4449616"/>
              <a:ext cx="562360" cy="1793213"/>
            </a:xfrm>
            <a:custGeom>
              <a:avLst/>
              <a:gdLst>
                <a:gd name="connsiteX0" fmla="*/ 377102 w 377936"/>
                <a:gd name="connsiteY0" fmla="*/ 320421 h 1058091"/>
                <a:gd name="connsiteX1" fmla="*/ 377102 w 377936"/>
                <a:gd name="connsiteY1" fmla="*/ 172403 h 1058091"/>
                <a:gd name="connsiteX2" fmla="*/ 371387 w 377936"/>
                <a:gd name="connsiteY2" fmla="*/ 61531 h 1058091"/>
                <a:gd name="connsiteX3" fmla="*/ 349385 w 377936"/>
                <a:gd name="connsiteY3" fmla="*/ 61246 h 1058091"/>
                <a:gd name="connsiteX4" fmla="*/ 261659 w 377936"/>
                <a:gd name="connsiteY4" fmla="*/ 92678 h 1058091"/>
                <a:gd name="connsiteX5" fmla="*/ 15629 w 377936"/>
                <a:gd name="connsiteY5" fmla="*/ 16478 h 1058091"/>
                <a:gd name="connsiteX6" fmla="*/ 1246 w 377936"/>
                <a:gd name="connsiteY6" fmla="*/ 0 h 1058091"/>
                <a:gd name="connsiteX7" fmla="*/ 1436 w 377936"/>
                <a:gd name="connsiteY7" fmla="*/ 10287 h 1058091"/>
                <a:gd name="connsiteX8" fmla="*/ 103 w 377936"/>
                <a:gd name="connsiteY8" fmla="*/ 56197 h 1058091"/>
                <a:gd name="connsiteX9" fmla="*/ 6485 w 377936"/>
                <a:gd name="connsiteY9" fmla="*/ 97536 h 1058091"/>
                <a:gd name="connsiteX10" fmla="*/ 22296 w 377936"/>
                <a:gd name="connsiteY10" fmla="*/ 134493 h 1058091"/>
                <a:gd name="connsiteX11" fmla="*/ 64873 w 377936"/>
                <a:gd name="connsiteY11" fmla="*/ 187738 h 1058091"/>
                <a:gd name="connsiteX12" fmla="*/ 99449 w 377936"/>
                <a:gd name="connsiteY12" fmla="*/ 204216 h 1058091"/>
                <a:gd name="connsiteX13" fmla="*/ 147931 w 377936"/>
                <a:gd name="connsiteY13" fmla="*/ 223456 h 1058091"/>
                <a:gd name="connsiteX14" fmla="*/ 179363 w 377936"/>
                <a:gd name="connsiteY14" fmla="*/ 263366 h 1058091"/>
                <a:gd name="connsiteX15" fmla="*/ 186317 w 377936"/>
                <a:gd name="connsiteY15" fmla="*/ 351949 h 1058091"/>
                <a:gd name="connsiteX16" fmla="*/ 198413 w 377936"/>
                <a:gd name="connsiteY16" fmla="*/ 475774 h 1058091"/>
                <a:gd name="connsiteX17" fmla="*/ 204033 w 377936"/>
                <a:gd name="connsiteY17" fmla="*/ 871538 h 1058091"/>
                <a:gd name="connsiteX18" fmla="*/ 210891 w 377936"/>
                <a:gd name="connsiteY18" fmla="*/ 1038225 h 1058091"/>
                <a:gd name="connsiteX19" fmla="*/ 218321 w 377936"/>
                <a:gd name="connsiteY19" fmla="*/ 1043464 h 1058091"/>
                <a:gd name="connsiteX20" fmla="*/ 289568 w 377936"/>
                <a:gd name="connsiteY20" fmla="*/ 1057561 h 1058091"/>
                <a:gd name="connsiteX21" fmla="*/ 320905 w 377936"/>
                <a:gd name="connsiteY21" fmla="*/ 1053179 h 1058091"/>
                <a:gd name="connsiteX22" fmla="*/ 334621 w 377936"/>
                <a:gd name="connsiteY22" fmla="*/ 1038606 h 1058091"/>
                <a:gd name="connsiteX23" fmla="*/ 361767 w 377936"/>
                <a:gd name="connsiteY23" fmla="*/ 707803 h 1058091"/>
                <a:gd name="connsiteX24" fmla="*/ 371006 w 377936"/>
                <a:gd name="connsiteY24" fmla="*/ 541591 h 1058091"/>
                <a:gd name="connsiteX25" fmla="*/ 377102 w 377936"/>
                <a:gd name="connsiteY25" fmla="*/ 320421 h 1058091"/>
                <a:gd name="connsiteX26" fmla="*/ 373007 w 377936"/>
                <a:gd name="connsiteY26" fmla="*/ 421767 h 1058091"/>
                <a:gd name="connsiteX27" fmla="*/ 373007 w 377936"/>
                <a:gd name="connsiteY27" fmla="*/ 420814 h 1058091"/>
                <a:gd name="connsiteX28" fmla="*/ 373673 w 377936"/>
                <a:gd name="connsiteY28" fmla="*/ 420910 h 1058091"/>
                <a:gd name="connsiteX29" fmla="*/ 373007 w 377936"/>
                <a:gd name="connsiteY29" fmla="*/ 421767 h 1058091"/>
                <a:gd name="connsiteX30" fmla="*/ 373007 w 377936"/>
                <a:gd name="connsiteY30" fmla="*/ 421767 h 1058091"/>
                <a:gd name="connsiteX31" fmla="*/ 373007 w 377936"/>
                <a:gd name="connsiteY31" fmla="*/ 421767 h 1058091"/>
                <a:gd name="connsiteX32" fmla="*/ 359291 w 377936"/>
                <a:gd name="connsiteY32" fmla="*/ 599408 h 1058091"/>
                <a:gd name="connsiteX33" fmla="*/ 359386 w 377936"/>
                <a:gd name="connsiteY33" fmla="*/ 599218 h 1058091"/>
                <a:gd name="connsiteX34" fmla="*/ 359386 w 377936"/>
                <a:gd name="connsiteY34" fmla="*/ 599218 h 1058091"/>
                <a:gd name="connsiteX35" fmla="*/ 359386 w 377936"/>
                <a:gd name="connsiteY35" fmla="*/ 599218 h 1058091"/>
                <a:gd name="connsiteX36" fmla="*/ 359386 w 377936"/>
                <a:gd name="connsiteY36" fmla="*/ 599504 h 1058091"/>
                <a:gd name="connsiteX37" fmla="*/ 359291 w 377936"/>
                <a:gd name="connsiteY37" fmla="*/ 599408 h 105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77936" h="1058091">
                  <a:moveTo>
                    <a:pt x="377102" y="320421"/>
                  </a:moveTo>
                  <a:cubicBezTo>
                    <a:pt x="377102" y="271081"/>
                    <a:pt x="377102" y="221742"/>
                    <a:pt x="377102" y="172403"/>
                  </a:cubicBezTo>
                  <a:cubicBezTo>
                    <a:pt x="380722" y="135160"/>
                    <a:pt x="371387" y="98584"/>
                    <a:pt x="371387" y="61531"/>
                  </a:cubicBezTo>
                  <a:cubicBezTo>
                    <a:pt x="364148" y="49816"/>
                    <a:pt x="357386" y="54102"/>
                    <a:pt x="349385" y="61246"/>
                  </a:cubicBezTo>
                  <a:cubicBezTo>
                    <a:pt x="324429" y="83439"/>
                    <a:pt x="294044" y="90678"/>
                    <a:pt x="261659" y="92678"/>
                  </a:cubicBezTo>
                  <a:cubicBezTo>
                    <a:pt x="170029" y="98298"/>
                    <a:pt x="87828" y="73628"/>
                    <a:pt x="15629" y="16478"/>
                  </a:cubicBezTo>
                  <a:cubicBezTo>
                    <a:pt x="10866" y="10954"/>
                    <a:pt x="6008" y="5429"/>
                    <a:pt x="1246" y="0"/>
                  </a:cubicBezTo>
                  <a:cubicBezTo>
                    <a:pt x="2389" y="1238"/>
                    <a:pt x="1341" y="8477"/>
                    <a:pt x="1436" y="10287"/>
                  </a:cubicBezTo>
                  <a:cubicBezTo>
                    <a:pt x="1532" y="14097"/>
                    <a:pt x="-469" y="43815"/>
                    <a:pt x="103" y="56197"/>
                  </a:cubicBezTo>
                  <a:cubicBezTo>
                    <a:pt x="484" y="64484"/>
                    <a:pt x="865" y="77819"/>
                    <a:pt x="6485" y="97536"/>
                  </a:cubicBezTo>
                  <a:cubicBezTo>
                    <a:pt x="7151" y="99917"/>
                    <a:pt x="22582" y="137255"/>
                    <a:pt x="22296" y="134493"/>
                  </a:cubicBezTo>
                  <a:cubicBezTo>
                    <a:pt x="31535" y="158782"/>
                    <a:pt x="43251" y="172498"/>
                    <a:pt x="64873" y="187738"/>
                  </a:cubicBezTo>
                  <a:cubicBezTo>
                    <a:pt x="75350" y="195167"/>
                    <a:pt x="87161" y="200596"/>
                    <a:pt x="99449" y="204216"/>
                  </a:cubicBezTo>
                  <a:cubicBezTo>
                    <a:pt x="116022" y="209169"/>
                    <a:pt x="131167" y="219361"/>
                    <a:pt x="147931" y="223456"/>
                  </a:cubicBezTo>
                  <a:cubicBezTo>
                    <a:pt x="170029" y="228886"/>
                    <a:pt x="177363" y="244221"/>
                    <a:pt x="179363" y="263366"/>
                  </a:cubicBezTo>
                  <a:cubicBezTo>
                    <a:pt x="182507" y="292798"/>
                    <a:pt x="183650" y="322516"/>
                    <a:pt x="186317" y="351949"/>
                  </a:cubicBezTo>
                  <a:cubicBezTo>
                    <a:pt x="190031" y="393287"/>
                    <a:pt x="194318" y="434530"/>
                    <a:pt x="198413" y="475774"/>
                  </a:cubicBezTo>
                  <a:cubicBezTo>
                    <a:pt x="205938" y="577024"/>
                    <a:pt x="204414" y="807625"/>
                    <a:pt x="204033" y="871538"/>
                  </a:cubicBezTo>
                  <a:cubicBezTo>
                    <a:pt x="204319" y="900874"/>
                    <a:pt x="198794" y="1014317"/>
                    <a:pt x="210891" y="1038225"/>
                  </a:cubicBezTo>
                  <a:cubicBezTo>
                    <a:pt x="212891" y="1040035"/>
                    <a:pt x="216225" y="1041845"/>
                    <a:pt x="218321" y="1043464"/>
                  </a:cubicBezTo>
                  <a:cubicBezTo>
                    <a:pt x="234418" y="1055656"/>
                    <a:pt x="260707" y="1056037"/>
                    <a:pt x="289568" y="1057561"/>
                  </a:cubicBezTo>
                  <a:cubicBezTo>
                    <a:pt x="296807" y="1058704"/>
                    <a:pt x="312904" y="1058323"/>
                    <a:pt x="320905" y="1053179"/>
                  </a:cubicBezTo>
                  <a:cubicBezTo>
                    <a:pt x="325953" y="1048798"/>
                    <a:pt x="333478" y="1046702"/>
                    <a:pt x="334621" y="1038606"/>
                  </a:cubicBezTo>
                  <a:cubicBezTo>
                    <a:pt x="334907" y="1033558"/>
                    <a:pt x="361577" y="709613"/>
                    <a:pt x="361767" y="707803"/>
                  </a:cubicBezTo>
                  <a:cubicBezTo>
                    <a:pt x="361767" y="707707"/>
                    <a:pt x="369863" y="567023"/>
                    <a:pt x="371006" y="541591"/>
                  </a:cubicBezTo>
                  <a:cubicBezTo>
                    <a:pt x="371578" y="525685"/>
                    <a:pt x="377198" y="352425"/>
                    <a:pt x="377102" y="320421"/>
                  </a:cubicBezTo>
                  <a:close/>
                  <a:moveTo>
                    <a:pt x="373007" y="421767"/>
                  </a:moveTo>
                  <a:cubicBezTo>
                    <a:pt x="373007" y="421481"/>
                    <a:pt x="373007" y="421100"/>
                    <a:pt x="373007" y="420814"/>
                  </a:cubicBezTo>
                  <a:cubicBezTo>
                    <a:pt x="373292" y="420910"/>
                    <a:pt x="373483" y="420910"/>
                    <a:pt x="373673" y="420910"/>
                  </a:cubicBezTo>
                  <a:cubicBezTo>
                    <a:pt x="373388" y="421196"/>
                    <a:pt x="373197" y="421481"/>
                    <a:pt x="373007" y="421767"/>
                  </a:cubicBezTo>
                  <a:cubicBezTo>
                    <a:pt x="373007" y="421767"/>
                    <a:pt x="373007" y="421767"/>
                    <a:pt x="373007" y="421767"/>
                  </a:cubicBezTo>
                  <a:cubicBezTo>
                    <a:pt x="373007" y="421767"/>
                    <a:pt x="373007" y="421767"/>
                    <a:pt x="373007" y="421767"/>
                  </a:cubicBezTo>
                  <a:close/>
                  <a:moveTo>
                    <a:pt x="359291" y="599408"/>
                  </a:moveTo>
                  <a:cubicBezTo>
                    <a:pt x="359291" y="599313"/>
                    <a:pt x="359386" y="599218"/>
                    <a:pt x="359386" y="599218"/>
                  </a:cubicBezTo>
                  <a:cubicBezTo>
                    <a:pt x="359386" y="599218"/>
                    <a:pt x="359386" y="599218"/>
                    <a:pt x="359386" y="599218"/>
                  </a:cubicBezTo>
                  <a:cubicBezTo>
                    <a:pt x="359386" y="599218"/>
                    <a:pt x="359386" y="599218"/>
                    <a:pt x="359386" y="599218"/>
                  </a:cubicBezTo>
                  <a:cubicBezTo>
                    <a:pt x="359386" y="599313"/>
                    <a:pt x="359386" y="599408"/>
                    <a:pt x="359386" y="599504"/>
                  </a:cubicBezTo>
                  <a:cubicBezTo>
                    <a:pt x="359386" y="599408"/>
                    <a:pt x="359291" y="599408"/>
                    <a:pt x="359291" y="599408"/>
                  </a:cubicBezTo>
                  <a:close/>
                </a:path>
              </a:pathLst>
            </a:custGeom>
            <a:solidFill>
              <a:srgbClr val="3A3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1">
            <a:extLst>
              <a:ext uri="{FF2B5EF4-FFF2-40B4-BE49-F238E27FC236}">
                <a16:creationId xmlns:a16="http://schemas.microsoft.com/office/drawing/2014/main" id="{8CB28AD3-1BF2-492B-A5B5-A4A716AFF8E6}"/>
              </a:ext>
            </a:extLst>
          </p:cNvPr>
          <p:cNvGrpSpPr/>
          <p:nvPr/>
        </p:nvGrpSpPr>
        <p:grpSpPr>
          <a:xfrm flipH="1">
            <a:off x="7145553" y="3382254"/>
            <a:ext cx="1787553" cy="2468426"/>
            <a:chOff x="5014927" y="111"/>
            <a:chExt cx="4905450" cy="6773920"/>
          </a:xfrm>
        </p:grpSpPr>
        <p:sp>
          <p:nvSpPr>
            <p:cNvPr id="54" name="Freeform: Shape 95">
              <a:extLst>
                <a:ext uri="{FF2B5EF4-FFF2-40B4-BE49-F238E27FC236}">
                  <a16:creationId xmlns:a16="http://schemas.microsoft.com/office/drawing/2014/main" id="{A4C70262-76D4-452B-9B76-4A151BE5E0EB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rgbClr val="21475A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98">
              <a:extLst>
                <a:ext uri="{FF2B5EF4-FFF2-40B4-BE49-F238E27FC236}">
                  <a16:creationId xmlns:a16="http://schemas.microsoft.com/office/drawing/2014/main" id="{343FCE7B-A3F8-495C-A889-7D88E7E839DC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rgbClr val="21475A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99">
              <a:extLst>
                <a:ext uri="{FF2B5EF4-FFF2-40B4-BE49-F238E27FC236}">
                  <a16:creationId xmlns:a16="http://schemas.microsoft.com/office/drawing/2014/main" id="{69D410A6-03B9-4705-9591-81915391FF4C}"/>
                </a:ext>
              </a:extLst>
            </p:cNvPr>
            <p:cNvSpPr/>
            <p:nvPr/>
          </p:nvSpPr>
          <p:spPr>
            <a:xfrm>
              <a:off x="6257828" y="1450226"/>
              <a:ext cx="2481297" cy="3814176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00">
              <a:extLst>
                <a:ext uri="{FF2B5EF4-FFF2-40B4-BE49-F238E27FC236}">
                  <a16:creationId xmlns:a16="http://schemas.microsoft.com/office/drawing/2014/main" id="{AE36D5F1-5F68-420E-8A69-0900DB1C954E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rgbClr val="2F678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01">
              <a:extLst>
                <a:ext uri="{FF2B5EF4-FFF2-40B4-BE49-F238E27FC236}">
                  <a16:creationId xmlns:a16="http://schemas.microsoft.com/office/drawing/2014/main" id="{9C5E535F-D22E-44FD-97DD-B32D942CDAC1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02">
              <a:extLst>
                <a:ext uri="{FF2B5EF4-FFF2-40B4-BE49-F238E27FC236}">
                  <a16:creationId xmlns:a16="http://schemas.microsoft.com/office/drawing/2014/main" id="{AE4B4068-04A6-4018-BCA3-14560A0F7C5A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rgbClr val="21475A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03">
              <a:extLst>
                <a:ext uri="{FF2B5EF4-FFF2-40B4-BE49-F238E27FC236}">
                  <a16:creationId xmlns:a16="http://schemas.microsoft.com/office/drawing/2014/main" id="{757A092D-B607-44B8-9C2E-D0F37482F135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4">
              <a:extLst>
                <a:ext uri="{FF2B5EF4-FFF2-40B4-BE49-F238E27FC236}">
                  <a16:creationId xmlns:a16="http://schemas.microsoft.com/office/drawing/2014/main" id="{31BA4D24-3B08-4340-B313-0AD91A0757AA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rgbClr val="21475A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05">
              <a:extLst>
                <a:ext uri="{FF2B5EF4-FFF2-40B4-BE49-F238E27FC236}">
                  <a16:creationId xmlns:a16="http://schemas.microsoft.com/office/drawing/2014/main" id="{7E4F38D2-AD44-4D1E-9EF5-72577718807E}"/>
                </a:ext>
              </a:extLst>
            </p:cNvPr>
            <p:cNvSpPr/>
            <p:nvPr/>
          </p:nvSpPr>
          <p:spPr>
            <a:xfrm rot="1644728">
              <a:off x="5014927" y="1313868"/>
              <a:ext cx="3690954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06">
              <a:extLst>
                <a:ext uri="{FF2B5EF4-FFF2-40B4-BE49-F238E27FC236}">
                  <a16:creationId xmlns:a16="http://schemas.microsoft.com/office/drawing/2014/main" id="{83A61986-3DD0-4B90-A76D-AB793A0396BC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07">
              <a:extLst>
                <a:ext uri="{FF2B5EF4-FFF2-40B4-BE49-F238E27FC236}">
                  <a16:creationId xmlns:a16="http://schemas.microsoft.com/office/drawing/2014/main" id="{6FFA0030-2499-418C-B1E0-825281AA1DAF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rgbClr val="21475A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08">
              <a:extLst>
                <a:ext uri="{FF2B5EF4-FFF2-40B4-BE49-F238E27FC236}">
                  <a16:creationId xmlns:a16="http://schemas.microsoft.com/office/drawing/2014/main" id="{31E09C0F-121F-490A-BD56-CD71B8160006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TextBox 26">
            <a:extLst>
              <a:ext uri="{FF2B5EF4-FFF2-40B4-BE49-F238E27FC236}">
                <a16:creationId xmlns:a16="http://schemas.microsoft.com/office/drawing/2014/main" id="{9C5B7378-1B4C-4C18-8556-519757D83822}"/>
              </a:ext>
            </a:extLst>
          </p:cNvPr>
          <p:cNvSpPr txBox="1"/>
          <p:nvPr/>
        </p:nvSpPr>
        <p:spPr>
          <a:xfrm>
            <a:off x="649520" y="1218877"/>
            <a:ext cx="8952815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+mj-lt"/>
              </a:rPr>
              <a:t>Les sites de rencontre </a:t>
            </a:r>
            <a:r>
              <a:rPr lang="en-US" sz="3200" dirty="0" err="1">
                <a:latin typeface="+mj-lt"/>
              </a:rPr>
              <a:t>en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quelques</a:t>
            </a:r>
            <a:r>
              <a:rPr lang="en-US" sz="3200" dirty="0">
                <a:latin typeface="+mj-lt"/>
              </a:rPr>
              <a:t> chiffres</a:t>
            </a:r>
          </a:p>
          <a:p>
            <a:endParaRPr lang="en-US" sz="44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b="1" dirty="0">
                <a:latin typeface="+mj-lt"/>
              </a:rPr>
              <a:t>4 </a:t>
            </a:r>
            <a:r>
              <a:rPr lang="en-US" sz="2800" b="1" dirty="0" err="1">
                <a:latin typeface="+mj-lt"/>
              </a:rPr>
              <a:t>heures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par </a:t>
            </a:r>
            <a:r>
              <a:rPr lang="en-US" sz="2800" dirty="0" err="1">
                <a:latin typeface="+mj-lt"/>
              </a:rPr>
              <a:t>semaine</a:t>
            </a:r>
            <a:endParaRPr lang="en-US" sz="2800" dirty="0">
              <a:latin typeface="+mj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b="1" dirty="0">
                <a:latin typeface="+mj-lt"/>
              </a:rPr>
              <a:t>30 </a:t>
            </a:r>
            <a:r>
              <a:rPr lang="en-US" sz="2800" b="1" dirty="0" err="1">
                <a:latin typeface="+mj-lt"/>
              </a:rPr>
              <a:t>secondes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pour </a:t>
            </a:r>
            <a:r>
              <a:rPr lang="en-US" sz="2800" dirty="0" err="1">
                <a:latin typeface="+mj-lt"/>
              </a:rPr>
              <a:t>analyser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profil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	31% </a:t>
            </a:r>
            <a:r>
              <a:rPr lang="en-US" sz="2800" dirty="0">
                <a:latin typeface="+mj-lt"/>
              </a:rPr>
              <a:t>des </a:t>
            </a:r>
            <a:r>
              <a:rPr lang="en-US" sz="2800" dirty="0" err="1">
                <a:latin typeface="+mj-lt"/>
              </a:rPr>
              <a:t>français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inscrits</a:t>
            </a:r>
            <a:r>
              <a:rPr lang="en-US" sz="2800" dirty="0">
                <a:latin typeface="+mj-lt"/>
              </a:rPr>
              <a:t> sur </a:t>
            </a:r>
            <a:r>
              <a:rPr lang="en-US" sz="2800" dirty="0" err="1">
                <a:latin typeface="+mj-lt"/>
              </a:rPr>
              <a:t>une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appli</a:t>
            </a:r>
            <a:endParaRPr lang="en-US" sz="2800" dirty="0">
              <a:latin typeface="+mj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b="1" dirty="0">
                <a:latin typeface="+mj-lt"/>
              </a:rPr>
              <a:t>38%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accros</a:t>
            </a:r>
            <a:r>
              <a:rPr lang="en-US" sz="2800" dirty="0">
                <a:latin typeface="+mj-lt"/>
              </a:rPr>
              <a:t> aux applications</a:t>
            </a:r>
          </a:p>
          <a:p>
            <a:endParaRPr lang="en-US" sz="4800" dirty="0">
              <a:latin typeface="+mj-lt"/>
            </a:endParaRP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96121FB1-7790-4167-9F61-216D57B2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8" y="2395538"/>
            <a:ext cx="359801" cy="499724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7C1CA09-6B63-4CC4-A3E5-6978BCC1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7" y="3262672"/>
            <a:ext cx="359801" cy="499724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9E64B6C7-71C3-4DC2-A6E6-C0781506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69" y="4065724"/>
            <a:ext cx="359801" cy="499724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54F197B9-5D47-4BCB-A046-D46A1EBED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9" y="4943211"/>
            <a:ext cx="359801" cy="4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35551-5C7E-404C-B157-691F155DE12F}"/>
              </a:ext>
            </a:extLst>
          </p:cNvPr>
          <p:cNvSpPr txBox="1"/>
          <p:nvPr/>
        </p:nvSpPr>
        <p:spPr>
          <a:xfrm>
            <a:off x="5992443" y="5073478"/>
            <a:ext cx="49900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LE CONCEPT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2">
            <a:extLst>
              <a:ext uri="{FF2B5EF4-FFF2-40B4-BE49-F238E27FC236}">
                <a16:creationId xmlns:a16="http://schemas.microsoft.com/office/drawing/2014/main" id="{E8F9270C-70B8-40B8-A979-20E0D3A0C9A2}"/>
              </a:ext>
            </a:extLst>
          </p:cNvPr>
          <p:cNvGrpSpPr/>
          <p:nvPr/>
        </p:nvGrpSpPr>
        <p:grpSpPr>
          <a:xfrm>
            <a:off x="3145362" y="1317279"/>
            <a:ext cx="4688763" cy="4223442"/>
            <a:chOff x="2221435" y="2017070"/>
            <a:chExt cx="4688763" cy="4223442"/>
          </a:xfrm>
          <a:solidFill>
            <a:schemeClr val="accent1">
              <a:lumMod val="20000"/>
              <a:lumOff val="80000"/>
            </a:schemeClr>
          </a:solidFill>
        </p:grpSpPr>
        <p:cxnSp>
          <p:nvCxnSpPr>
            <p:cNvPr id="71" name="Straight Connector 3">
              <a:extLst>
                <a:ext uri="{FF2B5EF4-FFF2-40B4-BE49-F238E27FC236}">
                  <a16:creationId xmlns:a16="http://schemas.microsoft.com/office/drawing/2014/main" id="{07891B79-543D-4CFE-9B5B-AC68B975E81F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">
              <a:extLst>
                <a:ext uri="{FF2B5EF4-FFF2-40B4-BE49-F238E27FC236}">
                  <a16:creationId xmlns:a16="http://schemas.microsoft.com/office/drawing/2014/main" id="{5D44528D-A1A1-4A29-9690-E4A116743528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">
              <a:extLst>
                <a:ext uri="{FF2B5EF4-FFF2-40B4-BE49-F238E27FC236}">
                  <a16:creationId xmlns:a16="http://schemas.microsoft.com/office/drawing/2014/main" id="{5F6521CB-2206-4900-A50E-49EB47BD89C6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">
              <a:extLst>
                <a:ext uri="{FF2B5EF4-FFF2-40B4-BE49-F238E27FC236}">
                  <a16:creationId xmlns:a16="http://schemas.microsoft.com/office/drawing/2014/main" id="{71F63B7A-8EF0-479A-9D2D-6FD30DAA87FA}"/>
                </a:ext>
              </a:extLst>
            </p:cNvPr>
            <p:cNvCxnSpPr>
              <a:cxnSpLocks/>
              <a:stCxn id="81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">
              <a:extLst>
                <a:ext uri="{FF2B5EF4-FFF2-40B4-BE49-F238E27FC236}">
                  <a16:creationId xmlns:a16="http://schemas.microsoft.com/office/drawing/2014/main" id="{832AAE78-EC78-48D2-932B-9F1C2EF98B89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8">
              <a:extLst>
                <a:ext uri="{FF2B5EF4-FFF2-40B4-BE49-F238E27FC236}">
                  <a16:creationId xmlns:a16="http://schemas.microsoft.com/office/drawing/2014/main" id="{577271DD-07C7-484D-B8E7-A78EF31D6D0E}"/>
                </a:ext>
              </a:extLst>
            </p:cNvPr>
            <p:cNvCxnSpPr>
              <a:cxnSpLocks/>
              <a:endCxn id="85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9">
              <a:extLst>
                <a:ext uri="{FF2B5EF4-FFF2-40B4-BE49-F238E27FC236}">
                  <a16:creationId xmlns:a16="http://schemas.microsoft.com/office/drawing/2014/main" id="{746C2AEF-61D6-4548-BA2D-ED8AA6A60FA7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0">
              <a:extLst>
                <a:ext uri="{FF2B5EF4-FFF2-40B4-BE49-F238E27FC236}">
                  <a16:creationId xmlns:a16="http://schemas.microsoft.com/office/drawing/2014/main" id="{CA48B856-4C49-4752-B070-1490B713FA2A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grpFill/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1B911666-41DD-46F0-A91F-B5BCA8DBE9E7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2F838D35-FBC1-41B8-BEE1-B52CA898303C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89BD5DE6-67BD-4FF6-BE01-758D23F6A6F6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415646CE-D015-4A63-BE03-FF90131F0E99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Oval 15">
              <a:extLst>
                <a:ext uri="{FF2B5EF4-FFF2-40B4-BE49-F238E27FC236}">
                  <a16:creationId xmlns:a16="http://schemas.microsoft.com/office/drawing/2014/main" id="{B7AB583B-AEDC-4F7F-8173-C69535AEF838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Oval 16">
              <a:extLst>
                <a:ext uri="{FF2B5EF4-FFF2-40B4-BE49-F238E27FC236}">
                  <a16:creationId xmlns:a16="http://schemas.microsoft.com/office/drawing/2014/main" id="{5786F445-F2A3-41D5-997D-BBA0D61252B4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3D0B12DF-2B81-40F7-8551-BE18199CBEAB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385359C2-7265-4ADD-9BC1-5A457BA6AB31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37A1AD1E-B236-4E98-92F4-4647AE9FABC8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8" name="Group 20">
            <a:extLst>
              <a:ext uri="{FF2B5EF4-FFF2-40B4-BE49-F238E27FC236}">
                <a16:creationId xmlns:a16="http://schemas.microsoft.com/office/drawing/2014/main" id="{C70EB273-87F5-4422-83BE-E1A6506F9646}"/>
              </a:ext>
            </a:extLst>
          </p:cNvPr>
          <p:cNvGrpSpPr/>
          <p:nvPr/>
        </p:nvGrpSpPr>
        <p:grpSpPr>
          <a:xfrm>
            <a:off x="7933733" y="1193478"/>
            <a:ext cx="4134536" cy="1315889"/>
            <a:chOff x="539552" y="2708920"/>
            <a:chExt cx="2792464" cy="1315889"/>
          </a:xfrm>
        </p:grpSpPr>
        <p:sp>
          <p:nvSpPr>
            <p:cNvPr id="89" name="Rounded Rectangle 93">
              <a:extLst>
                <a:ext uri="{FF2B5EF4-FFF2-40B4-BE49-F238E27FC236}">
                  <a16:creationId xmlns:a16="http://schemas.microsoft.com/office/drawing/2014/main" id="{19A03BF5-A084-44E5-9B9E-C89EAB69789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598EE598-B3B3-4225-902D-3D7AD399B140}"/>
                </a:ext>
              </a:extLst>
            </p:cNvPr>
            <p:cNvSpPr txBox="1"/>
            <p:nvPr/>
          </p:nvSpPr>
          <p:spPr>
            <a:xfrm>
              <a:off x="539552" y="3193812"/>
              <a:ext cx="2792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Passer un bon moment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Faire de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nouvelles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rencontres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Profiter de la vie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reelle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plus d’un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ecran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23">
              <a:extLst>
                <a:ext uri="{FF2B5EF4-FFF2-40B4-BE49-F238E27FC236}">
                  <a16:creationId xmlns:a16="http://schemas.microsoft.com/office/drawing/2014/main" id="{004DA835-3118-4F67-AD43-DBF1027716B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L’humain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avant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tout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24">
            <a:extLst>
              <a:ext uri="{FF2B5EF4-FFF2-40B4-BE49-F238E27FC236}">
                <a16:creationId xmlns:a16="http://schemas.microsoft.com/office/drawing/2014/main" id="{9EC04B30-4509-436F-8629-F6BD5F5F1B87}"/>
              </a:ext>
            </a:extLst>
          </p:cNvPr>
          <p:cNvGrpSpPr/>
          <p:nvPr/>
        </p:nvGrpSpPr>
        <p:grpSpPr>
          <a:xfrm>
            <a:off x="7256062" y="3764610"/>
            <a:ext cx="3564337" cy="1315889"/>
            <a:chOff x="539551" y="2708920"/>
            <a:chExt cx="2407352" cy="1315889"/>
          </a:xfrm>
        </p:grpSpPr>
        <p:sp>
          <p:nvSpPr>
            <p:cNvPr id="93" name="Rounded Rectangle 97">
              <a:extLst>
                <a:ext uri="{FF2B5EF4-FFF2-40B4-BE49-F238E27FC236}">
                  <a16:creationId xmlns:a16="http://schemas.microsoft.com/office/drawing/2014/main" id="{6FA0A235-8B47-42BC-818E-12515A6AF50D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TextBox 26">
              <a:extLst>
                <a:ext uri="{FF2B5EF4-FFF2-40B4-BE49-F238E27FC236}">
                  <a16:creationId xmlns:a16="http://schemas.microsoft.com/office/drawing/2014/main" id="{73028080-70EE-492E-B0FE-984ED3021F34}"/>
                </a:ext>
              </a:extLst>
            </p:cNvPr>
            <p:cNvSpPr txBox="1"/>
            <p:nvPr/>
          </p:nvSpPr>
          <p:spPr>
            <a:xfrm>
              <a:off x="539551" y="3193812"/>
              <a:ext cx="24073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Rencontrer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s’amusant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Environnement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festif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Avec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l’alcool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fête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plus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folle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27">
              <a:extLst>
                <a:ext uri="{FF2B5EF4-FFF2-40B4-BE49-F238E27FC236}">
                  <a16:creationId xmlns:a16="http://schemas.microsoft.com/office/drawing/2014/main" id="{BE5AA72B-EF2C-4F05-A415-938424A002DF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Faire la fête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28">
            <a:extLst>
              <a:ext uri="{FF2B5EF4-FFF2-40B4-BE49-F238E27FC236}">
                <a16:creationId xmlns:a16="http://schemas.microsoft.com/office/drawing/2014/main" id="{47629A1C-EFCE-4EAE-9F59-9A5889423F19}"/>
              </a:ext>
            </a:extLst>
          </p:cNvPr>
          <p:cNvGrpSpPr/>
          <p:nvPr/>
        </p:nvGrpSpPr>
        <p:grpSpPr>
          <a:xfrm>
            <a:off x="270164" y="4261174"/>
            <a:ext cx="2772000" cy="1315889"/>
            <a:chOff x="539552" y="2708920"/>
            <a:chExt cx="1872208" cy="1315889"/>
          </a:xfrm>
        </p:grpSpPr>
        <p:sp>
          <p:nvSpPr>
            <p:cNvPr id="97" name="Rounded Rectangle 101">
              <a:extLst>
                <a:ext uri="{FF2B5EF4-FFF2-40B4-BE49-F238E27FC236}">
                  <a16:creationId xmlns:a16="http://schemas.microsoft.com/office/drawing/2014/main" id="{DDFF6FCD-422F-4983-B61B-3981A3E9565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8" name="TextBox 30">
              <a:extLst>
                <a:ext uri="{FF2B5EF4-FFF2-40B4-BE49-F238E27FC236}">
                  <a16:creationId xmlns:a16="http://schemas.microsoft.com/office/drawing/2014/main" id="{45F6FF8E-6091-4B1D-9580-FB1B80D3B0B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Plus de pression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sociale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Plus de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jugement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hâtif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 rencontres simples</a:t>
              </a:r>
            </a:p>
          </p:txBody>
        </p:sp>
        <p:sp>
          <p:nvSpPr>
            <p:cNvPr id="99" name="TextBox 31">
              <a:extLst>
                <a:ext uri="{FF2B5EF4-FFF2-40B4-BE49-F238E27FC236}">
                  <a16:creationId xmlns:a16="http://schemas.microsoft.com/office/drawing/2014/main" id="{54146865-2EB0-4AAA-B996-0C6BA09007AF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Des rencontres simples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32">
            <a:extLst>
              <a:ext uri="{FF2B5EF4-FFF2-40B4-BE49-F238E27FC236}">
                <a16:creationId xmlns:a16="http://schemas.microsoft.com/office/drawing/2014/main" id="{DB3C34EF-F177-4BCD-B371-8D458472B45A}"/>
              </a:ext>
            </a:extLst>
          </p:cNvPr>
          <p:cNvGrpSpPr/>
          <p:nvPr/>
        </p:nvGrpSpPr>
        <p:grpSpPr>
          <a:xfrm>
            <a:off x="542044" y="1470956"/>
            <a:ext cx="2772000" cy="1315889"/>
            <a:chOff x="539552" y="2708920"/>
            <a:chExt cx="1872208" cy="1315889"/>
          </a:xfrm>
        </p:grpSpPr>
        <p:sp>
          <p:nvSpPr>
            <p:cNvPr id="101" name="Rounded Rectangle 105">
              <a:extLst>
                <a:ext uri="{FF2B5EF4-FFF2-40B4-BE49-F238E27FC236}">
                  <a16:creationId xmlns:a16="http://schemas.microsoft.com/office/drawing/2014/main" id="{0979BD0D-2261-49DE-90AD-C4E3D21A51FF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2" name="TextBox 34">
              <a:extLst>
                <a:ext uri="{FF2B5EF4-FFF2-40B4-BE49-F238E27FC236}">
                  <a16:creationId xmlns:a16="http://schemas.microsoft.com/office/drawing/2014/main" id="{087CA947-2774-4115-B86A-B9B36EDE9EE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Site internet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et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intuitif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35">
              <a:extLst>
                <a:ext uri="{FF2B5EF4-FFF2-40B4-BE49-F238E27FC236}">
                  <a16:creationId xmlns:a16="http://schemas.microsoft.com/office/drawing/2014/main" id="{5AD4328B-BC9C-4583-8B05-5D88A81198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Connecté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295DFC87-628B-40BB-A5AA-35BF4E87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06" y="2482125"/>
            <a:ext cx="1089386" cy="15130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63AFB4-14B2-4B1A-BA4F-84319BB7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91" y="1869405"/>
            <a:ext cx="604047" cy="6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3F4F42-0F24-437F-98DB-F35E5A3E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15" y="4385827"/>
            <a:ext cx="1011637" cy="10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DC61C9-5923-455C-9034-E2B937E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45" y="1246266"/>
            <a:ext cx="1171356" cy="11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E796635-03E2-4CE6-89FB-9845009D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85" y="3986775"/>
            <a:ext cx="772520" cy="7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2">
            <a:extLst>
              <a:ext uri="{FF2B5EF4-FFF2-40B4-BE49-F238E27FC236}">
                <a16:creationId xmlns:a16="http://schemas.microsoft.com/office/drawing/2014/main" id="{A5999E64-27C1-49AC-B289-3EB1D0D71C9C}"/>
              </a:ext>
            </a:extLst>
          </p:cNvPr>
          <p:cNvCxnSpPr>
            <a:cxnSpLocks/>
          </p:cNvCxnSpPr>
          <p:nvPr/>
        </p:nvCxnSpPr>
        <p:spPr>
          <a:xfrm>
            <a:off x="361951" y="2884023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08EE0C1F-190D-41FF-9358-70CB52B1FAAC}"/>
              </a:ext>
            </a:extLst>
          </p:cNvPr>
          <p:cNvSpPr/>
          <p:nvPr/>
        </p:nvSpPr>
        <p:spPr>
          <a:xfrm>
            <a:off x="954338" y="2344023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45EE0667-A637-4927-BEEE-46D510662931}"/>
              </a:ext>
            </a:extLst>
          </p:cNvPr>
          <p:cNvSpPr/>
          <p:nvPr/>
        </p:nvSpPr>
        <p:spPr>
          <a:xfrm>
            <a:off x="2814887" y="2254681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3705813B-32F9-4B2F-B911-9DBC42060264}"/>
              </a:ext>
            </a:extLst>
          </p:cNvPr>
          <p:cNvSpPr/>
          <p:nvPr/>
        </p:nvSpPr>
        <p:spPr>
          <a:xfrm>
            <a:off x="4854122" y="2164023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6496556-3AD0-4724-A70B-7CE8EDF5AB19}"/>
              </a:ext>
            </a:extLst>
          </p:cNvPr>
          <p:cNvSpPr/>
          <p:nvPr/>
        </p:nvSpPr>
        <p:spPr>
          <a:xfrm>
            <a:off x="7074671" y="2254681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7">
            <a:extLst>
              <a:ext uri="{FF2B5EF4-FFF2-40B4-BE49-F238E27FC236}">
                <a16:creationId xmlns:a16="http://schemas.microsoft.com/office/drawing/2014/main" id="{06F206B0-393C-4C3D-9E3C-93D8BFF4F451}"/>
              </a:ext>
            </a:extLst>
          </p:cNvPr>
          <p:cNvSpPr/>
          <p:nvPr/>
        </p:nvSpPr>
        <p:spPr>
          <a:xfrm>
            <a:off x="9113905" y="2344023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8">
            <a:extLst>
              <a:ext uri="{FF2B5EF4-FFF2-40B4-BE49-F238E27FC236}">
                <a16:creationId xmlns:a16="http://schemas.microsoft.com/office/drawing/2014/main" id="{5A3EB5CF-F444-4D43-955C-E6341E49D986}"/>
              </a:ext>
            </a:extLst>
          </p:cNvPr>
          <p:cNvGrpSpPr/>
          <p:nvPr/>
        </p:nvGrpSpPr>
        <p:grpSpPr>
          <a:xfrm>
            <a:off x="4504556" y="4217458"/>
            <a:ext cx="2209075" cy="850580"/>
            <a:chOff x="2969682" y="1726257"/>
            <a:chExt cx="2034674" cy="850580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5DF897FE-AC08-4673-A95D-5B3BAEBF04BF}"/>
                </a:ext>
              </a:extLst>
            </p:cNvPr>
            <p:cNvSpPr txBox="1"/>
            <p:nvPr/>
          </p:nvSpPr>
          <p:spPr>
            <a:xfrm>
              <a:off x="2969682" y="1726257"/>
              <a:ext cx="1957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Choix des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alcools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14AADCAA-0E3D-4130-AD51-9AF750AB6520}"/>
                </a:ext>
              </a:extLst>
            </p:cNvPr>
            <p:cNvSpPr txBox="1"/>
            <p:nvPr/>
          </p:nvSpPr>
          <p:spPr>
            <a:xfrm>
              <a:off x="3116318" y="1992062"/>
              <a:ext cx="1888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Plusieurs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choix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Focus des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lieux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E2A9823D-6CBC-4FCB-9EC8-E4713093C8EB}"/>
              </a:ext>
            </a:extLst>
          </p:cNvPr>
          <p:cNvGrpSpPr/>
          <p:nvPr/>
        </p:nvGrpSpPr>
        <p:grpSpPr>
          <a:xfrm>
            <a:off x="8550730" y="4194975"/>
            <a:ext cx="2831008" cy="873063"/>
            <a:chOff x="2938727" y="1703774"/>
            <a:chExt cx="2607507" cy="873063"/>
          </a:xfrm>
        </p:grpSpPr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917BCA90-EF14-4A35-B371-444BE90F7321}"/>
                </a:ext>
              </a:extLst>
            </p:cNvPr>
            <p:cNvSpPr txBox="1"/>
            <p:nvPr/>
          </p:nvSpPr>
          <p:spPr>
            <a:xfrm>
              <a:off x="2938727" y="1703774"/>
              <a:ext cx="204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Prise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contact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13">
              <a:extLst>
                <a:ext uri="{FF2B5EF4-FFF2-40B4-BE49-F238E27FC236}">
                  <a16:creationId xmlns:a16="http://schemas.microsoft.com/office/drawing/2014/main" id="{FD76D971-8069-43A5-8E25-E3354C57419F}"/>
                </a:ext>
              </a:extLst>
            </p:cNvPr>
            <p:cNvSpPr txBox="1"/>
            <p:nvPr/>
          </p:nvSpPr>
          <p:spPr>
            <a:xfrm>
              <a:off x="3324740" y="1992062"/>
              <a:ext cx="2221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Lieu pertinent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Cadre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atypique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14">
            <a:extLst>
              <a:ext uri="{FF2B5EF4-FFF2-40B4-BE49-F238E27FC236}">
                <a16:creationId xmlns:a16="http://schemas.microsoft.com/office/drawing/2014/main" id="{AF1CCAF0-EC05-4DEF-AD85-20883F87EC3C}"/>
              </a:ext>
            </a:extLst>
          </p:cNvPr>
          <p:cNvGrpSpPr/>
          <p:nvPr/>
        </p:nvGrpSpPr>
        <p:grpSpPr>
          <a:xfrm>
            <a:off x="6722655" y="4217458"/>
            <a:ext cx="2049871" cy="2081687"/>
            <a:chOff x="3054864" y="1726257"/>
            <a:chExt cx="1888039" cy="2081687"/>
          </a:xfrm>
        </p:grpSpPr>
        <p:sp>
          <p:nvSpPr>
            <p:cNvPr id="55" name="TextBox 15">
              <a:extLst>
                <a:ext uri="{FF2B5EF4-FFF2-40B4-BE49-F238E27FC236}">
                  <a16:creationId xmlns:a16="http://schemas.microsoft.com/office/drawing/2014/main" id="{1C862A4B-C1FE-4769-89E2-83592480D9D5}"/>
                </a:ext>
              </a:extLst>
            </p:cNvPr>
            <p:cNvSpPr txBox="1"/>
            <p:nvPr/>
          </p:nvSpPr>
          <p:spPr>
            <a:xfrm>
              <a:off x="3054864" y="1726257"/>
              <a:ext cx="1888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Sélection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38637183-56C1-4042-B40D-BC12EE4405CD}"/>
                </a:ext>
              </a:extLst>
            </p:cNvPr>
            <p:cNvSpPr txBox="1"/>
            <p:nvPr/>
          </p:nvSpPr>
          <p:spPr>
            <a:xfrm>
              <a:off x="3324740" y="1992062"/>
              <a:ext cx="156761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Profil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ciblé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Localisation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Sexe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Osmose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17">
            <a:extLst>
              <a:ext uri="{FF2B5EF4-FFF2-40B4-BE49-F238E27FC236}">
                <a16:creationId xmlns:a16="http://schemas.microsoft.com/office/drawing/2014/main" id="{845FDB3E-37FD-4F22-80F9-6BFCF3C90871}"/>
              </a:ext>
            </a:extLst>
          </p:cNvPr>
          <p:cNvGrpSpPr/>
          <p:nvPr/>
        </p:nvGrpSpPr>
        <p:grpSpPr>
          <a:xfrm>
            <a:off x="2754903" y="4206264"/>
            <a:ext cx="2049870" cy="1600438"/>
            <a:chOff x="3324739" y="1715063"/>
            <a:chExt cx="1888038" cy="1600438"/>
          </a:xfrm>
        </p:grpSpPr>
        <p:sp>
          <p:nvSpPr>
            <p:cNvPr id="58" name="TextBox 18">
              <a:extLst>
                <a:ext uri="{FF2B5EF4-FFF2-40B4-BE49-F238E27FC236}">
                  <a16:creationId xmlns:a16="http://schemas.microsoft.com/office/drawing/2014/main" id="{AB38769A-EAB1-4A93-AC21-B238187C832A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Profil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19">
              <a:extLst>
                <a:ext uri="{FF2B5EF4-FFF2-40B4-BE49-F238E27FC236}">
                  <a16:creationId xmlns:a16="http://schemas.microsoft.com/office/drawing/2014/main" id="{87A7C416-9079-4772-AE32-727DC4FC08A7}"/>
                </a:ext>
              </a:extLst>
            </p:cNvPr>
            <p:cNvSpPr txBox="1"/>
            <p:nvPr/>
          </p:nvSpPr>
          <p:spPr>
            <a:xfrm>
              <a:off x="3324739" y="1992062"/>
              <a:ext cx="18880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Age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Ville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Photos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Description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Centre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d’intérêt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20">
            <a:extLst>
              <a:ext uri="{FF2B5EF4-FFF2-40B4-BE49-F238E27FC236}">
                <a16:creationId xmlns:a16="http://schemas.microsoft.com/office/drawing/2014/main" id="{90CFEAD9-1B59-4546-90A2-5291E15528E4}"/>
              </a:ext>
            </a:extLst>
          </p:cNvPr>
          <p:cNvGrpSpPr/>
          <p:nvPr/>
        </p:nvGrpSpPr>
        <p:grpSpPr>
          <a:xfrm>
            <a:off x="810260" y="4206264"/>
            <a:ext cx="1368154" cy="861774"/>
            <a:chOff x="3324738" y="1715063"/>
            <a:chExt cx="1260142" cy="861774"/>
          </a:xfrm>
        </p:grpSpPr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29521461-BEC5-46AF-B537-088ED7DA4AC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Inscription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C1072B88-D185-429D-9C6D-EF6DBBC66BC1}"/>
                </a:ext>
              </a:extLst>
            </p:cNvPr>
            <p:cNvSpPr txBox="1"/>
            <p:nvPr/>
          </p:nvSpPr>
          <p:spPr>
            <a:xfrm>
              <a:off x="3324738" y="1992062"/>
              <a:ext cx="1260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Rapide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Facile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0F46720-AB3C-423E-B95F-0C126FE6751C}"/>
              </a:ext>
            </a:extLst>
          </p:cNvPr>
          <p:cNvSpPr/>
          <p:nvPr/>
        </p:nvSpPr>
        <p:spPr>
          <a:xfrm>
            <a:off x="1301146" y="3748199"/>
            <a:ext cx="386384" cy="360040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F8EA72-FE5C-4230-8D22-529936EFF0A1}"/>
              </a:ext>
            </a:extLst>
          </p:cNvPr>
          <p:cNvSpPr/>
          <p:nvPr/>
        </p:nvSpPr>
        <p:spPr>
          <a:xfrm>
            <a:off x="5380930" y="3748199"/>
            <a:ext cx="386384" cy="360040"/>
          </a:xfrm>
          <a:prstGeom prst="rect">
            <a:avLst/>
          </a:prstGeom>
          <a:solidFill>
            <a:schemeClr val="accent3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B33404-E3CA-4C6D-A6B3-263B70CC82DE}"/>
              </a:ext>
            </a:extLst>
          </p:cNvPr>
          <p:cNvSpPr/>
          <p:nvPr/>
        </p:nvSpPr>
        <p:spPr>
          <a:xfrm>
            <a:off x="7506547" y="3748199"/>
            <a:ext cx="386384" cy="360040"/>
          </a:xfrm>
          <a:prstGeom prst="rect">
            <a:avLst/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1D2266-AA69-463E-BD1E-E4486128E97B}"/>
              </a:ext>
            </a:extLst>
          </p:cNvPr>
          <p:cNvSpPr/>
          <p:nvPr/>
        </p:nvSpPr>
        <p:spPr>
          <a:xfrm>
            <a:off x="9460713" y="3748199"/>
            <a:ext cx="386384" cy="360040"/>
          </a:xfrm>
          <a:prstGeom prst="rect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9C32EC-ACB8-49A3-A341-502A8C240ABA}"/>
              </a:ext>
            </a:extLst>
          </p:cNvPr>
          <p:cNvSpPr/>
          <p:nvPr/>
        </p:nvSpPr>
        <p:spPr>
          <a:xfrm>
            <a:off x="3245788" y="3748199"/>
            <a:ext cx="386384" cy="360040"/>
          </a:xfrm>
          <a:prstGeom prst="rect">
            <a:avLst/>
          </a:prstGeom>
          <a:solidFill>
            <a:schemeClr val="accent2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7CAFE224-58D1-4377-ADEA-2D2E20A2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84" y="2344023"/>
            <a:ext cx="1041686" cy="104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672602-21D8-46BA-8022-DC367B8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38" y="2321573"/>
            <a:ext cx="1124898" cy="11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407F9A6-92DF-4C74-98A9-649B67E8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16" y="2188056"/>
            <a:ext cx="1325311" cy="13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230612A1-A0B8-41A2-BDE2-BA709E614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64" y="2369187"/>
            <a:ext cx="711282" cy="987892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A0EC1DB-AEBB-4F23-91BA-A3E71AB3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29" y="2417955"/>
            <a:ext cx="1006068" cy="10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2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721206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135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Wingdings 3</vt:lpstr>
      <vt:lpstr>Conception personnalisée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BERTRAND</dc:creator>
  <cp:lastModifiedBy>Christophe Fondeville</cp:lastModifiedBy>
  <cp:revision>1</cp:revision>
  <dcterms:created xsi:type="dcterms:W3CDTF">2022-03-24T08:56:19Z</dcterms:created>
  <dcterms:modified xsi:type="dcterms:W3CDTF">2022-03-25T14:07:25Z</dcterms:modified>
</cp:coreProperties>
</file>