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9E9B-5967-41B5-BBDA-A446BF801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2F767-5C11-4D98-8B31-6BAB41580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10AC-24A8-41A9-A5BC-4DE95AF9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C798-D192-4D78-B7D2-DE811846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45D8-1F70-43E9-AEB5-C9EFD07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72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53ED-72BA-4996-8C84-F64DAD27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54A0-6FA6-4044-B069-F8C38955A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0EFD-9662-472A-9A01-EF973E7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7986-DBF3-4CA6-955E-2AB0497F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1209-C38A-49A4-AE4F-C605CA93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B567C-3F99-472D-B659-F56C4B668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10CB9-A35F-4D52-9187-215F9F27C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76CD-D384-41B4-A0C1-FFE082DB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58C1-B9D0-401E-A6FE-5E5A0184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57E7-CD84-4D12-BBF0-B7112C0D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03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34BF-DA0A-4050-9A11-80BDC207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86E9-0568-438E-9F83-9DEC7F28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4F0E2-E62E-47EB-AE3A-E4FC2C90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7C5D-A42B-42A8-9709-69937784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F9A5-3874-44B5-8216-3E271BCB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34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7114-9B05-4B74-A1C8-E8B49740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1CC2-2EA5-4C79-BE4E-0E3C20C2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A564-1A62-44DE-8FC1-836C4132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5439-DAFD-42A7-9320-457C5B51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D8A2-BE0A-42CB-9300-EA83B0EA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3050-93B5-42E0-BA23-B50E7DB9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CDF2-3109-4A94-B0B9-99F8377AF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1DF8F-7C3B-446A-BE92-A9098F7CC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FD15D-6FDF-4443-8073-0E3ECF78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DF374-1512-4BE1-942D-B84A4D84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B8BFE-398B-44F4-9B00-20A7B93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56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8DED-D35C-49E9-A7D8-461003E0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0474-749E-42D0-9F3D-68ED2D43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69716-88DE-4BE8-BAE4-DB2740CE6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3C9B1-FC63-449B-B8A0-422C181BA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8112-BA69-45B4-A5E1-357E6BA8B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45F07-6351-464A-B1A3-95ED4F39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ECABD-63BE-4DAB-B5D0-99B6ABA1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8113E-B1B6-4C65-975E-57C37535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53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6E5C-655B-4D54-AC09-2513E62A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07211-D8C6-4677-9374-2B17D93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9D460-53BD-49DC-85C6-D6114E82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146D3-B1B2-463D-875D-1964786C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4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26E25-565B-4A89-B4A2-D1ADC0FA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EBD4B-CB39-4FDD-BF98-4C10BAE5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41704-8787-4F99-B925-4D873C53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6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00E3-62F6-4945-A515-1674339C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3835-62A8-46E7-BEBF-6C1D79A3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BA965-85A7-4937-B2FD-BB0B531BF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BD83A-84E4-4129-BC60-10768BFD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4642A-25B6-4B16-8053-DD8AB51F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E4DF-276A-42D6-B50C-EDAAB936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0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4D12-97CA-4A28-8C99-7A7BDF96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065F8-04BA-4A76-86BF-FF426EA90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5EA4-F81A-4AAC-9D1A-BF5C5CED9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0BE0-19CC-4E92-916A-344D60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29B2-A9A6-4BC7-81D7-631BCE69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83553-E989-4B99-A9BB-91C3620C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05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3AF65-137A-4CC8-B499-F763F16A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A995-F93F-4D96-9B38-B92C57934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C694-4DE6-4B3D-96C4-DBED63D98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0621-0737-4F1A-8885-942EE3E6ECEA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7FD2-D594-4567-80BB-1DD67A1AA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9E0E-D413-46E0-A5F8-3A27B60E0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438F-4D85-4C75-9235-36DFBA4F10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7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06E6-68B1-4A52-93A6-8FC1BE3F8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/>
                <a:latin typeface="Linux Biolinum"/>
                <a:ea typeface="Times New Roman" panose="02020603050405020304" pitchFamily="18" charset="0"/>
                <a:cs typeface="Times New Roman" panose="02020603050405020304" pitchFamily="18" charset="0"/>
              </a:rPr>
              <a:t>Collective Memory inference from Wikipedia</a:t>
            </a:r>
            <a:endParaRPr lang="fr-FR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308B5-7656-4103-9295-DBD6B3217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1650"/>
          </a:xfrm>
        </p:spPr>
        <p:txBody>
          <a:bodyPr>
            <a:normAutofit/>
          </a:bodyPr>
          <a:lstStyle/>
          <a:p>
            <a:r>
              <a:rPr lang="fr-FR" dirty="0"/>
              <a:t>MLNS Final Project </a:t>
            </a:r>
            <a:r>
              <a:rPr lang="fr-FR" dirty="0" err="1"/>
              <a:t>Presentation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800" dirty="0"/>
              <a:t>HUSSON Christophe</a:t>
            </a:r>
          </a:p>
        </p:txBody>
      </p:sp>
    </p:spTree>
    <p:extLst>
      <p:ext uri="{BB962C8B-B14F-4D97-AF65-F5344CB8AC3E}">
        <p14:creationId xmlns:p14="http://schemas.microsoft.com/office/powerpoint/2010/main" val="277359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E470-5312-4818-8E4B-3DDAC548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Hopfield</a:t>
            </a:r>
            <a:r>
              <a:rPr lang="fr-FR" dirty="0"/>
              <a:t>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C9D23-AE79-4641-A707-4BA8C29CE34F}"/>
              </a:ext>
            </a:extLst>
          </p:cNvPr>
          <p:cNvSpPr txBox="1"/>
          <p:nvPr/>
        </p:nvSpPr>
        <p:spPr>
          <a:xfrm>
            <a:off x="1518407" y="2256639"/>
            <a:ext cx="2306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6DEF9-6FC2-4FE4-9619-776393BB01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53" y="1424208"/>
            <a:ext cx="4100493" cy="5184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07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E470-5312-4818-8E4B-3DDAC548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Hopfield</a:t>
            </a:r>
            <a:r>
              <a:rPr lang="fr-FR" dirty="0"/>
              <a:t>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C9D23-AE79-4641-A707-4BA8C29CE34F}"/>
              </a:ext>
            </a:extLst>
          </p:cNvPr>
          <p:cNvSpPr txBox="1"/>
          <p:nvPr/>
        </p:nvSpPr>
        <p:spPr>
          <a:xfrm>
            <a:off x="5991808" y="1317155"/>
            <a:ext cx="2306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Output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9A9A8A-784B-4747-8F49-968138931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74" y="1979937"/>
            <a:ext cx="4982426" cy="4315233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FD871F9-8854-4EEB-A05A-F98BC43C6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4" y="1979076"/>
            <a:ext cx="4687429" cy="43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3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0629-A01D-4537-B46D-6D47C338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Communities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A788A-9B59-481D-AA20-0A3D34803360}"/>
              </a:ext>
            </a:extLst>
          </p:cNvPr>
          <p:cNvSpPr txBox="1"/>
          <p:nvPr/>
        </p:nvSpPr>
        <p:spPr>
          <a:xfrm>
            <a:off x="612396" y="1690688"/>
            <a:ext cx="3129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latin typeface="Linux Libertine"/>
                <a:ea typeface="MS Mincho" panose="02020609040205080304" pitchFamily="49" charset="-128"/>
                <a:cs typeface="Times New Roman" panose="02020603050405020304" pitchFamily="18" charset="0"/>
              </a:rPr>
              <a:t>Girvan Newman</a:t>
            </a:r>
            <a:endParaRPr lang="fr-FR" sz="3200" dirty="0"/>
          </a:p>
        </p:txBody>
      </p:sp>
      <p:pic>
        <p:nvPicPr>
          <p:cNvPr id="4098" name="Picture 2" descr="Community detection using the Girvan Newman algorithm and the... | Download  Scientific Diagram">
            <a:extLst>
              <a:ext uri="{FF2B5EF4-FFF2-40B4-BE49-F238E27FC236}">
                <a16:creationId xmlns:a16="http://schemas.microsoft.com/office/drawing/2014/main" id="{60B513F0-6C9E-4FF8-BAEF-73E42C009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85" y="1983075"/>
            <a:ext cx="4346851" cy="43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95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0629-A01D-4537-B46D-6D47C338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10D53-B4C1-40DB-8A08-DFE3527798CB}"/>
              </a:ext>
            </a:extLst>
          </p:cNvPr>
          <p:cNvSpPr txBox="1"/>
          <p:nvPr/>
        </p:nvSpPr>
        <p:spPr>
          <a:xfrm>
            <a:off x="1300294" y="1879134"/>
            <a:ext cx="4795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National Basketball Association -----------------------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Cultural Communication --------------------------------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>
                <a:effectLst/>
              </a:rPr>
              <a:t>Video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game</a:t>
            </a:r>
            <a:r>
              <a:rPr lang="fr-FR" dirty="0">
                <a:effectLst/>
              </a:rPr>
              <a:t> genres ---------------------------------------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FBBED-36A1-4868-8EF3-FD66D68E3CCF}"/>
              </a:ext>
            </a:extLst>
          </p:cNvPr>
          <p:cNvSpPr txBox="1"/>
          <p:nvPr/>
        </p:nvSpPr>
        <p:spPr>
          <a:xfrm>
            <a:off x="6096000" y="1870745"/>
            <a:ext cx="4893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---------------------------------------------- Dino </a:t>
            </a:r>
            <a:r>
              <a:rPr lang="fr-FR" dirty="0" err="1"/>
              <a:t>Menoghin</a:t>
            </a:r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dirty="0"/>
              <a:t>----------------------------------------------- </a:t>
            </a:r>
            <a:r>
              <a:rPr lang="fr-FR" dirty="0" err="1"/>
              <a:t>Gierson’s</a:t>
            </a:r>
            <a:r>
              <a:rPr lang="fr-FR" dirty="0"/>
              <a:t> Raid</a:t>
            </a:r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dirty="0">
                <a:effectLst/>
              </a:rPr>
              <a:t>-------------------------------------- USS </a:t>
            </a:r>
            <a:r>
              <a:rPr lang="fr-FR" dirty="0" err="1">
                <a:effectLst/>
              </a:rPr>
              <a:t>Becuna</a:t>
            </a:r>
            <a:r>
              <a:rPr lang="fr-FR" dirty="0">
                <a:effectLst/>
              </a:rPr>
              <a:t> (SS-319)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15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0629-A01D-4537-B46D-6D47C338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4703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0629-A01D-4537-B46D-6D47C338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To go </a:t>
            </a:r>
            <a:r>
              <a:rPr lang="fr-FR" b="1" dirty="0" err="1"/>
              <a:t>further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762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5CA4-AE1A-45A7-8F96-E2870DF7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1026" name="Picture 2" descr="Icône Foule - Téléchargement gratuit en PNG et vecteurs">
            <a:extLst>
              <a:ext uri="{FF2B5EF4-FFF2-40B4-BE49-F238E27FC236}">
                <a16:creationId xmlns:a16="http://schemas.microsoft.com/office/drawing/2014/main" id="{D5D90C4A-BBE8-4E67-9B20-028898D1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52" y="1910832"/>
            <a:ext cx="4305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B6B65E2E-CE20-46D3-B4D6-89AAFC732170}"/>
              </a:ext>
            </a:extLst>
          </p:cNvPr>
          <p:cNvSpPr/>
          <p:nvPr/>
        </p:nvSpPr>
        <p:spPr>
          <a:xfrm>
            <a:off x="3552737" y="849475"/>
            <a:ext cx="2864498" cy="212271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15B4B1-E799-4EAF-AA98-ED0D0170C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037" y="2267214"/>
            <a:ext cx="2579525" cy="25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5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C7ED-FAB2-4DE3-949C-C9242439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71B0D8C-638F-450A-9930-8FD01F57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38" y="2003748"/>
            <a:ext cx="3877755" cy="353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ee Eye Icon. SVG, EPS, JPG, PNG. Download Eye Icon.">
            <a:extLst>
              <a:ext uri="{FF2B5EF4-FFF2-40B4-BE49-F238E27FC236}">
                <a16:creationId xmlns:a16="http://schemas.microsoft.com/office/drawing/2014/main" id="{BE546B1A-631A-4114-89D3-A0BD0CF1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75" y="-755782"/>
            <a:ext cx="5710335" cy="571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phs in Computer Science">
            <a:extLst>
              <a:ext uri="{FF2B5EF4-FFF2-40B4-BE49-F238E27FC236}">
                <a16:creationId xmlns:a16="http://schemas.microsoft.com/office/drawing/2014/main" id="{27BEF2BD-11A0-4BF9-9772-7F7154435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35" y="3574319"/>
            <a:ext cx="4182527" cy="276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59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C413-9439-4DD5-9424-838F1FA2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fr-FR" dirty="0" err="1"/>
              <a:t>PageViews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39931-C946-4B35-B624-EBADB6B9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0" y="2376150"/>
            <a:ext cx="5172691" cy="2932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D50735-5370-4279-95CC-A48EA5EF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68" y="867746"/>
            <a:ext cx="4454132" cy="35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FA11-0EEB-431F-BC21-03CBA464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fr-FR" dirty="0" err="1"/>
              <a:t>Hyperlinks</a:t>
            </a:r>
            <a:endParaRPr lang="fr-FR" dirty="0"/>
          </a:p>
        </p:txBody>
      </p:sp>
      <p:pic>
        <p:nvPicPr>
          <p:cNvPr id="3074" name="Picture 2" descr="Web Data Commons - Hyperlink Graphs | IEEE DataPort">
            <a:extLst>
              <a:ext uri="{FF2B5EF4-FFF2-40B4-BE49-F238E27FC236}">
                <a16:creationId xmlns:a16="http://schemas.microsoft.com/office/drawing/2014/main" id="{6101E428-9A27-474F-918D-7A872B33E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98" y="1570145"/>
            <a:ext cx="6479203" cy="467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5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40BE-2DF0-44DB-B049-76EE3A0D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A33B-6140-4901-A2C9-C4577632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855"/>
            <a:ext cx="10515600" cy="5704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4000" b="1" dirty="0"/>
              <a:t>Matching </a:t>
            </a:r>
            <a:r>
              <a:rPr lang="fr-FR" sz="4000" b="1" dirty="0" err="1"/>
              <a:t>both</a:t>
            </a:r>
            <a:r>
              <a:rPr lang="fr-FR" sz="4000" b="1" dirty="0"/>
              <a:t> </a:t>
            </a:r>
            <a:r>
              <a:rPr lang="fr-FR" sz="4000" b="1" dirty="0" err="1"/>
              <a:t>datasets</a:t>
            </a:r>
            <a:endParaRPr lang="fr-FR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23528-CBB2-40CD-9709-3B400DA9C2D2}"/>
              </a:ext>
            </a:extLst>
          </p:cNvPr>
          <p:cNvSpPr txBox="1"/>
          <p:nvPr/>
        </p:nvSpPr>
        <p:spPr>
          <a:xfrm>
            <a:off x="1402360" y="2365695"/>
            <a:ext cx="4513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A</a:t>
            </a:r>
          </a:p>
          <a:p>
            <a:r>
              <a:rPr lang="fr-FR" sz="3600" dirty="0"/>
              <a:t>B</a:t>
            </a:r>
          </a:p>
          <a:p>
            <a:r>
              <a:rPr lang="fr-FR" sz="3600" dirty="0"/>
              <a:t>C</a:t>
            </a:r>
          </a:p>
          <a:p>
            <a:r>
              <a:rPr lang="fr-FR" sz="3600" dirty="0"/>
              <a:t>D</a:t>
            </a:r>
          </a:p>
          <a:p>
            <a:r>
              <a:rPr lang="fr-FR" sz="3600" dirty="0"/>
              <a:t>E</a:t>
            </a:r>
          </a:p>
          <a:p>
            <a:r>
              <a:rPr lang="fr-FR" sz="3600" dirty="0"/>
              <a:t>H</a:t>
            </a:r>
          </a:p>
          <a:p>
            <a:r>
              <a:rPr lang="fr-FR" sz="3600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E93F-3455-454E-8BA8-C844A578FE40}"/>
              </a:ext>
            </a:extLst>
          </p:cNvPr>
          <p:cNvSpPr txBox="1"/>
          <p:nvPr/>
        </p:nvSpPr>
        <p:spPr>
          <a:xfrm>
            <a:off x="9829452" y="2315361"/>
            <a:ext cx="2204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A</a:t>
            </a:r>
          </a:p>
          <a:p>
            <a:r>
              <a:rPr lang="fr-FR" sz="3600" dirty="0"/>
              <a:t>B</a:t>
            </a:r>
          </a:p>
          <a:p>
            <a:r>
              <a:rPr lang="fr-FR" sz="3600" dirty="0"/>
              <a:t>D</a:t>
            </a:r>
          </a:p>
          <a:p>
            <a:r>
              <a:rPr lang="fr-FR" sz="3600" dirty="0"/>
              <a:t>E</a:t>
            </a:r>
          </a:p>
          <a:p>
            <a:r>
              <a:rPr lang="fr-FR" sz="3600" dirty="0"/>
              <a:t>F</a:t>
            </a:r>
          </a:p>
          <a:p>
            <a:r>
              <a:rPr lang="fr-FR" sz="3600" dirty="0"/>
              <a:t>G</a:t>
            </a:r>
          </a:p>
          <a:p>
            <a:r>
              <a:rPr lang="fr-FR" sz="3600" dirty="0"/>
              <a:t>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B4B8B-3C82-4F65-9F1A-68FFEA06C34E}"/>
              </a:ext>
            </a:extLst>
          </p:cNvPr>
          <p:cNvSpPr txBox="1"/>
          <p:nvPr/>
        </p:nvSpPr>
        <p:spPr>
          <a:xfrm>
            <a:off x="5316175" y="2350315"/>
            <a:ext cx="2728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A</a:t>
            </a:r>
          </a:p>
          <a:p>
            <a:r>
              <a:rPr lang="fr-FR" sz="3600" dirty="0"/>
              <a:t>B</a:t>
            </a:r>
          </a:p>
          <a:p>
            <a:endParaRPr lang="fr-FR" sz="3600" dirty="0"/>
          </a:p>
          <a:p>
            <a:r>
              <a:rPr lang="fr-FR" sz="3600" dirty="0"/>
              <a:t>D</a:t>
            </a:r>
          </a:p>
          <a:p>
            <a:r>
              <a:rPr lang="fr-FR" sz="3600" dirty="0"/>
              <a:t>E</a:t>
            </a:r>
          </a:p>
          <a:p>
            <a:endParaRPr lang="fr-FR" sz="3600" dirty="0"/>
          </a:p>
          <a:p>
            <a:r>
              <a:rPr lang="fr-FR" sz="3600" dirty="0"/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1084FD-376E-4A54-A855-EF2D57CC6B73}"/>
              </a:ext>
            </a:extLst>
          </p:cNvPr>
          <p:cNvCxnSpPr/>
          <p:nvPr/>
        </p:nvCxnSpPr>
        <p:spPr>
          <a:xfrm>
            <a:off x="2030136" y="2759978"/>
            <a:ext cx="31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084344-3A8F-4648-BD1F-7571BCC3E22D}"/>
              </a:ext>
            </a:extLst>
          </p:cNvPr>
          <p:cNvCxnSpPr/>
          <p:nvPr/>
        </p:nvCxnSpPr>
        <p:spPr>
          <a:xfrm flipV="1">
            <a:off x="5863905" y="2701255"/>
            <a:ext cx="3965547" cy="58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241434-52B6-46A5-B990-3D7A452DC0D0}"/>
              </a:ext>
            </a:extLst>
          </p:cNvPr>
          <p:cNvCxnSpPr/>
          <p:nvPr/>
        </p:nvCxnSpPr>
        <p:spPr>
          <a:xfrm>
            <a:off x="2030136" y="3288484"/>
            <a:ext cx="31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B47B8F-4D63-4908-A35D-895699581788}"/>
              </a:ext>
            </a:extLst>
          </p:cNvPr>
          <p:cNvCxnSpPr/>
          <p:nvPr/>
        </p:nvCxnSpPr>
        <p:spPr>
          <a:xfrm flipV="1">
            <a:off x="5863905" y="3229761"/>
            <a:ext cx="3965547" cy="58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30B685-606E-436B-8754-9CD12BAB2002}"/>
              </a:ext>
            </a:extLst>
          </p:cNvPr>
          <p:cNvCxnSpPr>
            <a:cxnSpLocks/>
          </p:cNvCxnSpPr>
          <p:nvPr/>
        </p:nvCxnSpPr>
        <p:spPr>
          <a:xfrm>
            <a:off x="1907620" y="4350854"/>
            <a:ext cx="31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B64F96-79E5-4E24-A525-7BAAAD11DE26}"/>
              </a:ext>
            </a:extLst>
          </p:cNvPr>
          <p:cNvCxnSpPr>
            <a:cxnSpLocks/>
          </p:cNvCxnSpPr>
          <p:nvPr/>
        </p:nvCxnSpPr>
        <p:spPr>
          <a:xfrm flipV="1">
            <a:off x="5741389" y="3758267"/>
            <a:ext cx="4088063" cy="592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A822B-C327-468F-A7E4-5F11ADB88F75}"/>
              </a:ext>
            </a:extLst>
          </p:cNvPr>
          <p:cNvCxnSpPr/>
          <p:nvPr/>
        </p:nvCxnSpPr>
        <p:spPr>
          <a:xfrm>
            <a:off x="1990988" y="4820638"/>
            <a:ext cx="3179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E8E94A-3F0B-4EAF-8C2E-BA00D3B4584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24757" y="4300520"/>
            <a:ext cx="4004695" cy="52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80E063-0267-4662-A3E1-EA80A787B3EB}"/>
              </a:ext>
            </a:extLst>
          </p:cNvPr>
          <p:cNvCxnSpPr>
            <a:cxnSpLocks/>
          </p:cNvCxnSpPr>
          <p:nvPr/>
        </p:nvCxnSpPr>
        <p:spPr>
          <a:xfrm>
            <a:off x="1990988" y="5523798"/>
            <a:ext cx="3179427" cy="500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F585D2-625D-4DF2-8E5D-4EA36F3C7748}"/>
              </a:ext>
            </a:extLst>
          </p:cNvPr>
          <p:cNvCxnSpPr>
            <a:cxnSpLocks/>
          </p:cNvCxnSpPr>
          <p:nvPr/>
        </p:nvCxnSpPr>
        <p:spPr>
          <a:xfrm flipV="1">
            <a:off x="5824757" y="5965971"/>
            <a:ext cx="3965547" cy="58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0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40BE-2DF0-44DB-B049-76EE3A0D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A33B-6140-4901-A2C9-C4577632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855"/>
            <a:ext cx="10515600" cy="5704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4000" b="1" dirty="0" err="1"/>
              <a:t>Burstiness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BA8824-5881-4B2D-8AED-DE52A311127A}"/>
                  </a:ext>
                </a:extLst>
              </p:cNvPr>
              <p:cNvSpPr txBox="1"/>
              <p:nvPr/>
            </p:nvSpPr>
            <p:spPr>
              <a:xfrm>
                <a:off x="7305101" y="3792894"/>
                <a:ext cx="3957506" cy="888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fr-FR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fr-FR" sz="2800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fr-FR" sz="2800" i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fr-FR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28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fr-FR" sz="28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fr-FR" sz="28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fr-FR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FR" sz="28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BA8824-5881-4B2D-8AED-DE52A3111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101" y="3792894"/>
                <a:ext cx="3957506" cy="8888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04A29FB-242A-4F34-B037-DE6EB48CEF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0" y="2453473"/>
            <a:ext cx="6063145" cy="3934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2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FA20-6D37-439B-97D1-71CAA1FE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04D4-2ECF-4946-86DB-7D867048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err="1"/>
              <a:t>Learn</a:t>
            </a:r>
            <a:r>
              <a:rPr lang="fr-FR" dirty="0"/>
              <a:t> a new graph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Hopfield</a:t>
            </a:r>
            <a:r>
              <a:rPr lang="fr-FR" dirty="0"/>
              <a:t> Network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Communities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228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E470-5312-4818-8E4B-3DDAC548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Hopfield</a:t>
            </a:r>
            <a:r>
              <a:rPr lang="fr-FR" dirty="0"/>
              <a:t> Networks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A91DCF-ADFB-455C-A97D-A7F33940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93" y="2845103"/>
            <a:ext cx="2579525" cy="25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3FAC8D4-7FE1-49FD-9B42-0BA7E50F99E4}"/>
              </a:ext>
            </a:extLst>
          </p:cNvPr>
          <p:cNvSpPr/>
          <p:nvPr/>
        </p:nvSpPr>
        <p:spPr>
          <a:xfrm>
            <a:off x="1250302" y="1892268"/>
            <a:ext cx="1408922" cy="121458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692DD72-ABB9-410C-B793-948F618B0052}"/>
              </a:ext>
            </a:extLst>
          </p:cNvPr>
          <p:cNvSpPr/>
          <p:nvPr/>
        </p:nvSpPr>
        <p:spPr>
          <a:xfrm>
            <a:off x="1250302" y="3308436"/>
            <a:ext cx="1408922" cy="14089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2FF33-870F-4BBF-8CDE-5540A1CF40D1}"/>
              </a:ext>
            </a:extLst>
          </p:cNvPr>
          <p:cNvSpPr/>
          <p:nvPr/>
        </p:nvSpPr>
        <p:spPr>
          <a:xfrm>
            <a:off x="1250302" y="4918938"/>
            <a:ext cx="1408922" cy="1408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D86E3C-35B9-4A70-B617-51E48C4EA061}"/>
              </a:ext>
            </a:extLst>
          </p:cNvPr>
          <p:cNvCxnSpPr/>
          <p:nvPr/>
        </p:nvCxnSpPr>
        <p:spPr>
          <a:xfrm>
            <a:off x="2659224" y="2726422"/>
            <a:ext cx="1854053" cy="7885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C8F79-A826-4EE9-8C36-415647039E79}"/>
              </a:ext>
            </a:extLst>
          </p:cNvPr>
          <p:cNvCxnSpPr>
            <a:cxnSpLocks/>
          </p:cNvCxnSpPr>
          <p:nvPr/>
        </p:nvCxnSpPr>
        <p:spPr>
          <a:xfrm flipV="1">
            <a:off x="2737695" y="3691156"/>
            <a:ext cx="1775582" cy="321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C2CA35-E295-4601-B74B-3B2CBA854494}"/>
              </a:ext>
            </a:extLst>
          </p:cNvPr>
          <p:cNvCxnSpPr>
            <a:cxnSpLocks/>
          </p:cNvCxnSpPr>
          <p:nvPr/>
        </p:nvCxnSpPr>
        <p:spPr>
          <a:xfrm flipV="1">
            <a:off x="2771950" y="4012897"/>
            <a:ext cx="1825217" cy="11861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238D702-B187-40D9-BAFC-ADC7B58F98FC}"/>
              </a:ext>
            </a:extLst>
          </p:cNvPr>
          <p:cNvSpPr/>
          <p:nvPr/>
        </p:nvSpPr>
        <p:spPr>
          <a:xfrm>
            <a:off x="5796793" y="986227"/>
            <a:ext cx="1408922" cy="14089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E587512D-3170-4DDF-9B85-CCB644683AA3}"/>
              </a:ext>
            </a:extLst>
          </p:cNvPr>
          <p:cNvSpPr/>
          <p:nvPr/>
        </p:nvSpPr>
        <p:spPr>
          <a:xfrm>
            <a:off x="9340087" y="3147565"/>
            <a:ext cx="1408922" cy="140892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DC3C82-5C7E-48C0-A69A-C28A9A4F14B0}"/>
              </a:ext>
            </a:extLst>
          </p:cNvPr>
          <p:cNvCxnSpPr/>
          <p:nvPr/>
        </p:nvCxnSpPr>
        <p:spPr>
          <a:xfrm>
            <a:off x="6501254" y="2499562"/>
            <a:ext cx="0" cy="52047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A5A526-3A9D-4A1D-AEC8-EC66666A0E3D}"/>
              </a:ext>
            </a:extLst>
          </p:cNvPr>
          <p:cNvCxnSpPr>
            <a:cxnSpLocks/>
          </p:cNvCxnSpPr>
          <p:nvPr/>
        </p:nvCxnSpPr>
        <p:spPr>
          <a:xfrm flipV="1">
            <a:off x="7407480" y="3852026"/>
            <a:ext cx="1820410" cy="9080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97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Linux Biolinum</vt:lpstr>
      <vt:lpstr>Linux Libertine</vt:lpstr>
      <vt:lpstr>Office Theme</vt:lpstr>
      <vt:lpstr>Collective Memory inference from Wikipedia</vt:lpstr>
      <vt:lpstr>Introduction</vt:lpstr>
      <vt:lpstr>Project</vt:lpstr>
      <vt:lpstr>Dataset : PageViews</vt:lpstr>
      <vt:lpstr>Dataset : Hyperlinks</vt:lpstr>
      <vt:lpstr>Preprocessing</vt:lpstr>
      <vt:lpstr>Preprocessing</vt:lpstr>
      <vt:lpstr>Algorithm</vt:lpstr>
      <vt:lpstr>Hopfield Networks</vt:lpstr>
      <vt:lpstr>Hopfield Networks</vt:lpstr>
      <vt:lpstr>Hopfield Networks</vt:lpstr>
      <vt:lpstr>Communities detection</vt:lpstr>
      <vt:lpstr>Examples</vt:lpstr>
      <vt:lpstr>Conclusion</vt:lpstr>
      <vt:lpstr>To go further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Memory inference from Wikipedia</dc:title>
  <dc:creator>Christophe Husson (Student at CentraleSupelec)</dc:creator>
  <cp:lastModifiedBy>Christophe Husson (Student at CentraleSupelec)</cp:lastModifiedBy>
  <cp:revision>12</cp:revision>
  <dcterms:created xsi:type="dcterms:W3CDTF">2021-04-16T15:08:08Z</dcterms:created>
  <dcterms:modified xsi:type="dcterms:W3CDTF">2021-04-16T18:52:23Z</dcterms:modified>
</cp:coreProperties>
</file>