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1F1-5499-4163-AEAC-B9EF9739714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3B66-9657-4CCB-8D46-97DE56761A5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6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1F1-5499-4163-AEAC-B9EF9739714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3B66-9657-4CCB-8D46-97DE56761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48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1F1-5499-4163-AEAC-B9EF9739714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3B66-9657-4CCB-8D46-97DE56761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5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1F1-5499-4163-AEAC-B9EF9739714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3B66-9657-4CCB-8D46-97DE56761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41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1F1-5499-4163-AEAC-B9EF9739714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3B66-9657-4CCB-8D46-97DE56761A5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58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1F1-5499-4163-AEAC-B9EF9739714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3B66-9657-4CCB-8D46-97DE56761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41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1F1-5499-4163-AEAC-B9EF9739714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3B66-9657-4CCB-8D46-97DE56761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73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1F1-5499-4163-AEAC-B9EF9739714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3B66-9657-4CCB-8D46-97DE56761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64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1F1-5499-4163-AEAC-B9EF9739714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3B66-9657-4CCB-8D46-97DE56761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1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9651F1-5499-4163-AEAC-B9EF9739714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CA3B66-9657-4CCB-8D46-97DE56761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53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1F1-5499-4163-AEAC-B9EF9739714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3B66-9657-4CCB-8D46-97DE56761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15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9651F1-5499-4163-AEAC-B9EF9739714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CA3B66-9657-4CCB-8D46-97DE56761A5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2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Neural networks and how to fool them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Christophe Jefferies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6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Success stories</a:t>
            </a:r>
            <a:endParaRPr lang="en-GB" dirty="0"/>
          </a:p>
        </p:txBody>
      </p:sp>
      <p:pic>
        <p:nvPicPr>
          <p:cNvPr id="1026" name="Picture 2" descr="Image result for speech sound w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581" y="2000250"/>
            <a:ext cx="2758898" cy="147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ey and White Short Fur C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765" y="4086973"/>
            <a:ext cx="2462530" cy="16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5095875" y="4925279"/>
            <a:ext cx="144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66610" y="2552819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“My name is Christophe”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166610" y="4740613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Cat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95875" y="2750742"/>
            <a:ext cx="144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97280" y="1895712"/>
            <a:ext cx="9418320" cy="166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097280" y="3714174"/>
            <a:ext cx="9921240" cy="2115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62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reading hand-written digits</a:t>
            </a:r>
            <a:endParaRPr lang="en-GB" dirty="0"/>
          </a:p>
        </p:txBody>
      </p:sp>
      <p:pic>
        <p:nvPicPr>
          <p:cNvPr id="6" name="Picture 2" descr="https://upload.wikimedia.org/wikipedia/commons/2/27/MnistExampl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32" t="48652" r="25342" b="43407"/>
          <a:stretch/>
        </p:blipFill>
        <p:spPr bwMode="auto">
          <a:xfrm>
            <a:off x="2403566" y="2491195"/>
            <a:ext cx="1435100" cy="143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upload.wikimedia.org/wikipedia/commons/2/27/MnistExampl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2" t="57332" r="78652" b="34727"/>
          <a:stretch/>
        </p:blipFill>
        <p:spPr bwMode="auto">
          <a:xfrm>
            <a:off x="4034246" y="2491195"/>
            <a:ext cx="1435100" cy="143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upload.wikimedia.org/wikipedia/commons/2/27/MnistExampl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" t="48652" r="90661" b="43407"/>
          <a:stretch/>
        </p:blipFill>
        <p:spPr bwMode="auto">
          <a:xfrm>
            <a:off x="6938736" y="2491195"/>
            <a:ext cx="1435100" cy="143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upload.wikimedia.org/wikipedia/commons/2/27/MnistExampl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5" t="49065" r="31399" b="42994"/>
          <a:stretch/>
        </p:blipFill>
        <p:spPr bwMode="auto">
          <a:xfrm>
            <a:off x="8569416" y="2491195"/>
            <a:ext cx="1435100" cy="143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03567" y="4201160"/>
            <a:ext cx="306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Different digits,</a:t>
            </a:r>
          </a:p>
          <a:p>
            <a:pPr algn="ctr"/>
            <a:r>
              <a:rPr lang="en-GB" dirty="0" smtClean="0"/>
              <a:t>many shared pixels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938737" y="4201160"/>
            <a:ext cx="306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Same digits,</a:t>
            </a:r>
          </a:p>
          <a:p>
            <a:pPr algn="ctr"/>
            <a:r>
              <a:rPr lang="en-GB" dirty="0" smtClean="0"/>
              <a:t>very different pixels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97280" y="1895712"/>
            <a:ext cx="5052060" cy="2305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576060" y="2070972"/>
            <a:ext cx="5052060" cy="327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310639" y="4201160"/>
            <a:ext cx="5201377" cy="160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84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Neural network structure</a:t>
            </a:r>
            <a:endParaRPr lang="en-GB" dirty="0"/>
          </a:p>
        </p:txBody>
      </p:sp>
      <p:pic>
        <p:nvPicPr>
          <p:cNvPr id="3074" name="Picture 2" descr="https://cdn-images-1.medium.com/max/1600/1*CcQPggEbLgej32mVF2lal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9"/>
          <a:stretch/>
        </p:blipFill>
        <p:spPr bwMode="auto">
          <a:xfrm>
            <a:off x="4219575" y="2297111"/>
            <a:ext cx="466407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https://upload.wikimedia.org/wikipedia/commons/2/27/MnistExample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32" t="48652" r="25342" b="43407"/>
          <a:stretch/>
        </p:blipFill>
        <p:spPr bwMode="auto">
          <a:xfrm>
            <a:off x="1097280" y="3122612"/>
            <a:ext cx="1435100" cy="143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Straight Arrow Connector 106"/>
          <p:cNvCxnSpPr/>
          <p:nvPr/>
        </p:nvCxnSpPr>
        <p:spPr>
          <a:xfrm>
            <a:off x="2926080" y="3840161"/>
            <a:ext cx="800100" cy="7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9277350" y="3609975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“Five”</a:t>
            </a:r>
            <a:endParaRPr lang="en-GB" dirty="0"/>
          </a:p>
        </p:txBody>
      </p:sp>
      <p:sp>
        <p:nvSpPr>
          <p:cNvPr id="110" name="Rectangle 109"/>
          <p:cNvSpPr/>
          <p:nvPr/>
        </p:nvSpPr>
        <p:spPr>
          <a:xfrm>
            <a:off x="5337810" y="2297111"/>
            <a:ext cx="1508760" cy="503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7181850" y="3122612"/>
            <a:ext cx="1104900" cy="251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7552690" y="3497580"/>
            <a:ext cx="482600" cy="112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4708842" y="2340590"/>
            <a:ext cx="4094480" cy="327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9271634" y="3497579"/>
            <a:ext cx="786765" cy="571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843972" y="2144423"/>
            <a:ext cx="864870" cy="327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1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Fooling a neural network</a:t>
            </a:r>
            <a:endParaRPr lang="en-GB" dirty="0"/>
          </a:p>
        </p:txBody>
      </p:sp>
      <p:pic>
        <p:nvPicPr>
          <p:cNvPr id="4098" name="Picture 2" descr="https://blog.openai.com/content/images/2017/02/adversarial_im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897" y="2582545"/>
            <a:ext cx="6611166" cy="250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28850" y="2371408"/>
            <a:ext cx="2468880" cy="2926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777740" y="2451736"/>
            <a:ext cx="2468880" cy="2926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246620" y="2451736"/>
            <a:ext cx="2468880" cy="2926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0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ineilleifer.files.wordpress.com/2013/01/1108.jpg?w=96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48"/>
          <a:stretch/>
        </p:blipFill>
        <p:spPr bwMode="auto">
          <a:xfrm>
            <a:off x="7143750" y="2173365"/>
            <a:ext cx="2893605" cy="273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143750" y="5019433"/>
            <a:ext cx="289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Military face-concealing</a:t>
            </a:r>
            <a:endParaRPr lang="en-GB" dirty="0"/>
          </a:p>
        </p:txBody>
      </p:sp>
      <p:pic>
        <p:nvPicPr>
          <p:cNvPr id="5124" name="Picture 4" descr="http://www.visualcomplexity.com/vc/blog/uploads/2009/01/brain_unmask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944" y="2173365"/>
            <a:ext cx="3662046" cy="274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18944" y="5014554"/>
            <a:ext cx="366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Medical scans and diagnoses</a:t>
            </a:r>
            <a:endParaRPr lang="en-GB" dirty="0"/>
          </a:p>
        </p:txBody>
      </p:sp>
      <p:pic>
        <p:nvPicPr>
          <p:cNvPr id="12" name="Picture 2" descr="https://sineilleifer.files.wordpress.com/2013/01/1108.jpg?w=96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021" t="8113" r="51808" b="76960"/>
          <a:stretch/>
        </p:blipFill>
        <p:spPr bwMode="auto">
          <a:xfrm>
            <a:off x="8007622" y="2526030"/>
            <a:ext cx="525780" cy="6515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588769" y="1912916"/>
            <a:ext cx="4051027" cy="3630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507888" y="2019596"/>
            <a:ext cx="4051027" cy="3630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5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52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Neural networks and how to fool them</vt:lpstr>
      <vt:lpstr>Success stories</vt:lpstr>
      <vt:lpstr>Example: reading hand-written digits</vt:lpstr>
      <vt:lpstr>Neural network structure</vt:lpstr>
      <vt:lpstr>Fooling a neural network</vt:lpstr>
      <vt:lpstr>Applications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how to fool them</dc:title>
  <dc:creator>Christophe Jefferies</dc:creator>
  <cp:lastModifiedBy>Christophe Jefferies</cp:lastModifiedBy>
  <cp:revision>10</cp:revision>
  <dcterms:created xsi:type="dcterms:W3CDTF">2018-10-06T13:53:11Z</dcterms:created>
  <dcterms:modified xsi:type="dcterms:W3CDTF">2018-10-09T13:33:56Z</dcterms:modified>
</cp:coreProperties>
</file>