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2"/>
  </p:notesMasterIdLst>
  <p:sldIdLst>
    <p:sldId id="259" r:id="rId2"/>
    <p:sldId id="260" r:id="rId3"/>
    <p:sldId id="363" r:id="rId4"/>
    <p:sldId id="372" r:id="rId5"/>
    <p:sldId id="384" r:id="rId6"/>
    <p:sldId id="385" r:id="rId7"/>
    <p:sldId id="365" r:id="rId8"/>
    <p:sldId id="371" r:id="rId9"/>
    <p:sldId id="386" r:id="rId10"/>
    <p:sldId id="388" r:id="rId11"/>
    <p:sldId id="387" r:id="rId12"/>
    <p:sldId id="373" r:id="rId13"/>
    <p:sldId id="390" r:id="rId14"/>
    <p:sldId id="391" r:id="rId15"/>
    <p:sldId id="392" r:id="rId16"/>
    <p:sldId id="389" r:id="rId17"/>
    <p:sldId id="394" r:id="rId18"/>
    <p:sldId id="393" r:id="rId19"/>
    <p:sldId id="396" r:id="rId20"/>
    <p:sldId id="401" r:id="rId21"/>
    <p:sldId id="402" r:id="rId22"/>
    <p:sldId id="397" r:id="rId23"/>
    <p:sldId id="399" r:id="rId24"/>
    <p:sldId id="403" r:id="rId25"/>
    <p:sldId id="404" r:id="rId26"/>
    <p:sldId id="375" r:id="rId27"/>
    <p:sldId id="376" r:id="rId28"/>
    <p:sldId id="405" r:id="rId29"/>
    <p:sldId id="406" r:id="rId30"/>
    <p:sldId id="379" r:id="rId31"/>
    <p:sldId id="408" r:id="rId32"/>
    <p:sldId id="409" r:id="rId33"/>
    <p:sldId id="407" r:id="rId34"/>
    <p:sldId id="411" r:id="rId35"/>
    <p:sldId id="412" r:id="rId36"/>
    <p:sldId id="413" r:id="rId37"/>
    <p:sldId id="414" r:id="rId38"/>
    <p:sldId id="410" r:id="rId39"/>
    <p:sldId id="380" r:id="rId40"/>
    <p:sldId id="362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8D338-FF12-2C45-A20B-EC47ED6F0393}" v="8" dt="2022-10-14T18:10:5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4"/>
    <p:restoredTop sz="94652"/>
  </p:normalViewPr>
  <p:slideViewPr>
    <p:cSldViewPr snapToGrid="0">
      <p:cViewPr>
        <p:scale>
          <a:sx n="80" d="100"/>
          <a:sy n="80" d="100"/>
        </p:scale>
        <p:origin x="112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ri Verlooy" userId="S::u0140090@thomasmore.be::5e82dc65-e997-420a-bd08-32be29d3eee0" providerId="AD" clId="Web-{D1A6AD60-409A-F07C-0005-E7B0A1AB3851}"/>
    <pc:docChg chg="addSld delSld modSld sldOrd addMainMaster modMainMaster">
      <pc:chgData name="Joeri Verlooy" userId="S::u0140090@thomasmore.be::5e82dc65-e997-420a-bd08-32be29d3eee0" providerId="AD" clId="Web-{D1A6AD60-409A-F07C-0005-E7B0A1AB3851}" dt="2021-09-25T12:53:56.274" v="54" actId="20577"/>
      <pc:docMkLst>
        <pc:docMk/>
      </pc:docMkLst>
      <pc:sldChg chg="add del ord">
        <pc:chgData name="Joeri Verlooy" userId="S::u0140090@thomasmore.be::5e82dc65-e997-420a-bd08-32be29d3eee0" providerId="AD" clId="Web-{D1A6AD60-409A-F07C-0005-E7B0A1AB3851}" dt="2021-09-25T12:53:03.773" v="4"/>
        <pc:sldMkLst>
          <pc:docMk/>
          <pc:sldMk cId="2635671355" sldId="257"/>
        </pc:sldMkLst>
      </pc:sldChg>
      <pc:sldChg chg="add">
        <pc:chgData name="Joeri Verlooy" userId="S::u0140090@thomasmore.be::5e82dc65-e997-420a-bd08-32be29d3eee0" providerId="AD" clId="Web-{D1A6AD60-409A-F07C-0005-E7B0A1AB3851}" dt="2021-09-25T12:52:58.414" v="2"/>
        <pc:sldMkLst>
          <pc:docMk/>
          <pc:sldMk cId="4191569029" sldId="258"/>
        </pc:sldMkLst>
      </pc:sldChg>
      <pc:sldChg chg="modSp add">
        <pc:chgData name="Joeri Verlooy" userId="S::u0140090@thomasmore.be::5e82dc65-e997-420a-bd08-32be29d3eee0" providerId="AD" clId="Web-{D1A6AD60-409A-F07C-0005-E7B0A1AB3851}" dt="2021-09-25T12:53:56.274" v="54" actId="20577"/>
        <pc:sldMkLst>
          <pc:docMk/>
          <pc:sldMk cId="4121140145" sldId="259"/>
        </pc:sldMkLst>
        <pc:spChg chg="mod">
          <ac:chgData name="Joeri Verlooy" userId="S::u0140090@thomasmore.be::5e82dc65-e997-420a-bd08-32be29d3eee0" providerId="AD" clId="Web-{D1A6AD60-409A-F07C-0005-E7B0A1AB3851}" dt="2021-09-25T12:53:56.274" v="54" actId="20577"/>
          <ac:spMkLst>
            <pc:docMk/>
            <pc:sldMk cId="4121140145" sldId="259"/>
            <ac:spMk id="2" creationId="{00000000-0000-0000-0000-000000000000}"/>
          </ac:spMkLst>
        </pc:spChg>
        <pc:spChg chg="mod">
          <ac:chgData name="Joeri Verlooy" userId="S::u0140090@thomasmore.be::5e82dc65-e997-420a-bd08-32be29d3eee0" providerId="AD" clId="Web-{D1A6AD60-409A-F07C-0005-E7B0A1AB3851}" dt="2021-09-25T12:53:17.274" v="28" actId="20577"/>
          <ac:spMkLst>
            <pc:docMk/>
            <pc:sldMk cId="4121140145" sldId="259"/>
            <ac:spMk id="3" creationId="{00000000-0000-0000-0000-000000000000}"/>
          </ac:spMkLst>
        </pc:spChg>
      </pc:sldChg>
      <pc:sldMasterChg chg="add addSldLayout">
        <pc:chgData name="Joeri Verlooy" userId="S::u0140090@thomasmore.be::5e82dc65-e997-420a-bd08-32be29d3eee0" providerId="AD" clId="Web-{D1A6AD60-409A-F07C-0005-E7B0A1AB3851}" dt="2021-09-25T12:51:53.272" v="0"/>
        <pc:sldMasterMkLst>
          <pc:docMk/>
          <pc:sldMasterMk cId="0" sldId="2147483659"/>
        </pc:sldMasterMkLst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2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3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5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6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add ad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0" sldId="2147483689"/>
        </pc:sldMasterMkLst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6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79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7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88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1"/>
          </pc:sldLayoutMkLst>
        </pc:sldLayoutChg>
        <pc:sldLayoutChg chg="add">
          <pc:chgData name="Joeri Verlooy" userId="S::u0140090@thomasmore.be::5e82dc65-e997-420a-bd08-32be29d3eee0" providerId="AD" clId="Web-{D1A6AD60-409A-F07C-0005-E7B0A1AB3851}" dt="2021-09-25T12:52:58.414" v="2"/>
          <pc:sldLayoutMkLst>
            <pc:docMk/>
            <pc:sldMasterMk cId="0" sldId="2147483689"/>
            <pc:sldLayoutMk cId="0" sldId="2147483692"/>
          </pc:sldLayoutMkLst>
        </pc:sldLayoutChg>
      </pc:sldMasterChg>
      <pc:sldMasterChg chg="replId modSldLayout">
        <pc:chgData name="Joeri Verlooy" userId="S::u0140090@thomasmore.be::5e82dc65-e997-420a-bd08-32be29d3eee0" providerId="AD" clId="Web-{D1A6AD60-409A-F07C-0005-E7B0A1AB3851}" dt="2021-09-25T12:52:58.414" v="2"/>
        <pc:sldMasterMkLst>
          <pc:docMk/>
          <pc:sldMasterMk cId="1710546820" sldId="2147483690"/>
        </pc:sldMasterMkLst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231119585" sldId="214748366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249299040" sldId="2147483662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885912252" sldId="2147483663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843495715" sldId="2147483664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957811407" sldId="2147483665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4148315968" sldId="2147483666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1937782621" sldId="2147483667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3349604172" sldId="2147483668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2568389287" sldId="2147483669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84292403" sldId="2147483670"/>
          </pc:sldLayoutMkLst>
        </pc:sldLayoutChg>
        <pc:sldLayoutChg chg="replId">
          <pc:chgData name="Joeri Verlooy" userId="S::u0140090@thomasmore.be::5e82dc65-e997-420a-bd08-32be29d3eee0" providerId="AD" clId="Web-{D1A6AD60-409A-F07C-0005-E7B0A1AB3851}" dt="2021-09-25T12:51:53.272" v="0"/>
          <pc:sldLayoutMkLst>
            <pc:docMk/>
            <pc:sldMasterMk cId="1710546820" sldId="2147483690"/>
            <pc:sldLayoutMk cId="515967256" sldId="2147483671"/>
          </pc:sldLayoutMkLst>
        </pc:sldLayoutChg>
      </pc:sldMasterChg>
    </pc:docChg>
  </pc:docChgLst>
  <pc:docChgLst>
    <pc:chgData name="Joeri Verlooy" userId="S::u0140090@thomasmore.be::5e82dc65-e997-420a-bd08-32be29d3eee0" providerId="AD" clId="Web-{D1740096-10A7-ABF9-F794-122375D5EE9E}"/>
    <pc:docChg chg="addSld delSld modSld sldOrd">
      <pc:chgData name="Joeri Verlooy" userId="S::u0140090@thomasmore.be::5e82dc65-e997-420a-bd08-32be29d3eee0" providerId="AD" clId="Web-{D1740096-10A7-ABF9-F794-122375D5EE9E}" dt="2021-09-25T14:38:23.102" v="1585" actId="20577"/>
      <pc:docMkLst>
        <pc:docMk/>
      </pc:docMkLst>
      <pc:sldChg chg="del">
        <pc:chgData name="Joeri Verlooy" userId="S::u0140090@thomasmore.be::5e82dc65-e997-420a-bd08-32be29d3eee0" providerId="AD" clId="Web-{D1740096-10A7-ABF9-F794-122375D5EE9E}" dt="2021-09-25T13:05:32.391" v="339"/>
        <pc:sldMkLst>
          <pc:docMk/>
          <pc:sldMk cId="3351439039" sldId="256"/>
        </pc:sldMkLst>
      </pc:sldChg>
      <pc:sldChg chg="modSp ord">
        <pc:chgData name="Joeri Verlooy" userId="S::u0140090@thomasmore.be::5e82dc65-e997-420a-bd08-32be29d3eee0" providerId="AD" clId="Web-{D1740096-10A7-ABF9-F794-122375D5EE9E}" dt="2021-09-25T14:18:22.045" v="1059" actId="20577"/>
        <pc:sldMkLst>
          <pc:docMk/>
          <pc:sldMk cId="4191569029" sldId="258"/>
        </pc:sldMkLst>
        <pc:spChg chg="mod">
          <ac:chgData name="Joeri Verlooy" userId="S::u0140090@thomasmore.be::5e82dc65-e997-420a-bd08-32be29d3eee0" providerId="AD" clId="Web-{D1740096-10A7-ABF9-F794-122375D5EE9E}" dt="2021-09-25T14:18:22.045" v="1059" actId="20577"/>
          <ac:spMkLst>
            <pc:docMk/>
            <pc:sldMk cId="4191569029" sldId="258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9:20.177" v="396" actId="20577"/>
          <ac:spMkLst>
            <pc:docMk/>
            <pc:sldMk cId="4191569029" sldId="258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07.559" v="736" actId="1076"/>
          <ac:picMkLst>
            <pc:docMk/>
            <pc:sldMk cId="4191569029" sldId="258"/>
            <ac:picMk id="6" creationId="{021C367C-3D2E-43FF-92CB-BCDB72C80ED2}"/>
          </ac:picMkLst>
        </pc:picChg>
        <pc:picChg chg="mod">
          <ac:chgData name="Joeri Verlooy" userId="S::u0140090@thomasmore.be::5e82dc65-e997-420a-bd08-32be29d3eee0" providerId="AD" clId="Web-{D1740096-10A7-ABF9-F794-122375D5EE9E}" dt="2021-09-25T13:39:09.153" v="737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add del replId">
        <pc:chgData name="Joeri Verlooy" userId="S::u0140090@thomasmore.be::5e82dc65-e997-420a-bd08-32be29d3eee0" providerId="AD" clId="Web-{D1740096-10A7-ABF9-F794-122375D5EE9E}" dt="2021-09-25T13:05:53.298" v="349"/>
        <pc:sldMkLst>
          <pc:docMk/>
          <pc:sldMk cId="4192644994" sldId="260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8"/>
        <pc:sldMkLst>
          <pc:docMk/>
          <pc:sldMk cId="3194155102" sldId="261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7"/>
        <pc:sldMkLst>
          <pc:docMk/>
          <pc:sldMk cId="2487410938" sldId="262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6"/>
        <pc:sldMkLst>
          <pc:docMk/>
          <pc:sldMk cId="76826692" sldId="263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5"/>
        <pc:sldMkLst>
          <pc:docMk/>
          <pc:sldMk cId="3929959799" sldId="264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4"/>
        <pc:sldMkLst>
          <pc:docMk/>
          <pc:sldMk cId="683181056" sldId="265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3"/>
        <pc:sldMkLst>
          <pc:docMk/>
          <pc:sldMk cId="2410834650" sldId="266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2"/>
        <pc:sldMkLst>
          <pc:docMk/>
          <pc:sldMk cId="2271597752" sldId="267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1"/>
        <pc:sldMkLst>
          <pc:docMk/>
          <pc:sldMk cId="515732813" sldId="268"/>
        </pc:sldMkLst>
      </pc:sldChg>
      <pc:sldChg chg="add del replId">
        <pc:chgData name="Joeri Verlooy" userId="S::u0140090@thomasmore.be::5e82dc65-e997-420a-bd08-32be29d3eee0" providerId="AD" clId="Web-{D1740096-10A7-ABF9-F794-122375D5EE9E}" dt="2021-09-25T13:05:53.298" v="340"/>
        <pc:sldMkLst>
          <pc:docMk/>
          <pc:sldMk cId="3122249797" sldId="269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3:18:48.955" v="616" actId="20577"/>
        <pc:sldMkLst>
          <pc:docMk/>
          <pc:sldMk cId="2322064934" sldId="274"/>
        </pc:sldMkLst>
        <pc:spChg chg="mod">
          <ac:chgData name="Joeri Verlooy" userId="S::u0140090@thomasmore.be::5e82dc65-e997-420a-bd08-32be29d3eee0" providerId="AD" clId="Web-{D1740096-10A7-ABF9-F794-122375D5EE9E}" dt="2021-09-25T13:18:48.955" v="616" actId="20577"/>
          <ac:spMkLst>
            <pc:docMk/>
            <pc:sldMk cId="2322064934" sldId="27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08:09.332" v="368" actId="20577"/>
          <ac:spMkLst>
            <pc:docMk/>
            <pc:sldMk cId="2322064934" sldId="274"/>
            <ac:spMk id="3" creationId="{EC26A677-A655-48B2-A842-CB77E4F82A16}"/>
          </ac:spMkLst>
        </pc:spChg>
      </pc:sldChg>
      <pc:sldChg chg="modSp add del replId">
        <pc:chgData name="Joeri Verlooy" userId="S::u0140090@thomasmore.be::5e82dc65-e997-420a-bd08-32be29d3eee0" providerId="AD" clId="Web-{D1740096-10A7-ABF9-F794-122375D5EE9E}" dt="2021-09-25T13:09:06.911" v="386"/>
        <pc:sldMkLst>
          <pc:docMk/>
          <pc:sldMk cId="1398214096" sldId="276"/>
        </pc:sldMkLst>
        <pc:spChg chg="mod">
          <ac:chgData name="Joeri Verlooy" userId="S::u0140090@thomasmore.be::5e82dc65-e997-420a-bd08-32be29d3eee0" providerId="AD" clId="Web-{D1740096-10A7-ABF9-F794-122375D5EE9E}" dt="2021-09-25T13:08:48.348" v="380" actId="20577"/>
          <ac:spMkLst>
            <pc:docMk/>
            <pc:sldMk cId="1398214096" sldId="276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24.068" v="397"/>
        <pc:sldMkLst>
          <pc:docMk/>
          <pc:sldMk cId="2267963742" sldId="276"/>
        </pc:sldMkLst>
      </pc:sldChg>
      <pc:sldChg chg="modSp add replId">
        <pc:chgData name="Joeri Verlooy" userId="S::u0140090@thomasmore.be::5e82dc65-e997-420a-bd08-32be29d3eee0" providerId="AD" clId="Web-{D1740096-10A7-ABF9-F794-122375D5EE9E}" dt="2021-09-25T14:19:10.109" v="1062" actId="20577"/>
        <pc:sldMkLst>
          <pc:docMk/>
          <pc:sldMk cId="4087985085" sldId="276"/>
        </pc:sldMkLst>
        <pc:spChg chg="mod">
          <ac:chgData name="Joeri Verlooy" userId="S::u0140090@thomasmore.be::5e82dc65-e997-420a-bd08-32be29d3eee0" providerId="AD" clId="Web-{D1740096-10A7-ABF9-F794-122375D5EE9E}" dt="2021-09-25T14:19:10.109" v="1062" actId="20577"/>
          <ac:spMkLst>
            <pc:docMk/>
            <pc:sldMk cId="4087985085" sldId="276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08.524" v="437" actId="20577"/>
          <ac:spMkLst>
            <pc:docMk/>
            <pc:sldMk cId="4087985085" sldId="276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21.091" v="741" actId="1076"/>
          <ac:picMkLst>
            <pc:docMk/>
            <pc:sldMk cId="4087985085" sldId="276"/>
            <ac:picMk id="6" creationId="{45803BC1-BA65-4AE3-A4F0-20D9961F2329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19:36.438" v="1065" actId="20577"/>
        <pc:sldMkLst>
          <pc:docMk/>
          <pc:sldMk cId="1339040904" sldId="277"/>
        </pc:sldMkLst>
        <pc:spChg chg="mod">
          <ac:chgData name="Joeri Verlooy" userId="S::u0140090@thomasmore.be::5e82dc65-e997-420a-bd08-32be29d3eee0" providerId="AD" clId="Web-{D1740096-10A7-ABF9-F794-122375D5EE9E}" dt="2021-09-25T14:19:36.438" v="1065" actId="20577"/>
          <ac:spMkLst>
            <pc:docMk/>
            <pc:sldMk cId="1339040904" sldId="277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0:02.772" v="401" actId="20577"/>
          <ac:spMkLst>
            <pc:docMk/>
            <pc:sldMk cId="1339040904" sldId="277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9:37.607" v="746" actId="1076"/>
          <ac:picMkLst>
            <pc:docMk/>
            <pc:sldMk cId="1339040904" sldId="277"/>
            <ac:picMk id="7" creationId="{83271FC3-1D74-4B51-ABCA-DDA0EBF1CC5A}"/>
          </ac:picMkLst>
        </pc:picChg>
      </pc:sldChg>
      <pc:sldChg chg="modSp add del replId">
        <pc:chgData name="Joeri Verlooy" userId="S::u0140090@thomasmore.be::5e82dc65-e997-420a-bd08-32be29d3eee0" providerId="AD" clId="Web-{D1740096-10A7-ABF9-F794-122375D5EE9E}" dt="2021-09-25T13:09:05.896" v="385"/>
        <pc:sldMkLst>
          <pc:docMk/>
          <pc:sldMk cId="3795655651" sldId="277"/>
        </pc:sldMkLst>
        <pc:spChg chg="mod">
          <ac:chgData name="Joeri Verlooy" userId="S::u0140090@thomasmore.be::5e82dc65-e997-420a-bd08-32be29d3eee0" providerId="AD" clId="Web-{D1740096-10A7-ABF9-F794-122375D5EE9E}" dt="2021-09-25T13:08:52.130" v="382" actId="20577"/>
          <ac:spMkLst>
            <pc:docMk/>
            <pc:sldMk cId="3795655651" sldId="277"/>
            <ac:spMk id="3" creationId="{EC26A677-A655-48B2-A842-CB77E4F82A16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4.817" v="384"/>
        <pc:sldMkLst>
          <pc:docMk/>
          <pc:sldMk cId="1500711063" sldId="278"/>
        </pc:sldMkLst>
      </pc:sldChg>
      <pc:sldChg chg="modSp">
        <pc:chgData name="Joeri Verlooy" userId="S::u0140090@thomasmore.be::5e82dc65-e997-420a-bd08-32be29d3eee0" providerId="AD" clId="Web-{D1740096-10A7-ABF9-F794-122375D5EE9E}" dt="2021-09-25T13:16:52.702" v="579" actId="20577"/>
        <pc:sldMkLst>
          <pc:docMk/>
          <pc:sldMk cId="2745855438" sldId="278"/>
        </pc:sldMkLst>
        <pc:spChg chg="mod">
          <ac:chgData name="Joeri Verlooy" userId="S::u0140090@thomasmore.be::5e82dc65-e997-420a-bd08-32be29d3eee0" providerId="AD" clId="Web-{D1740096-10A7-ABF9-F794-122375D5EE9E}" dt="2021-09-25T13:16:52.702" v="579" actId="20577"/>
          <ac:spMkLst>
            <pc:docMk/>
            <pc:sldMk cId="2745855438" sldId="278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1.661" v="383"/>
        <pc:sldMkLst>
          <pc:docMk/>
          <pc:sldMk cId="1716027712" sldId="279"/>
        </pc:sldMkLst>
      </pc:sldChg>
      <pc:sldChg chg="modSp">
        <pc:chgData name="Joeri Verlooy" userId="S::u0140090@thomasmore.be::5e82dc65-e997-420a-bd08-32be29d3eee0" providerId="AD" clId="Web-{D1740096-10A7-ABF9-F794-122375D5EE9E}" dt="2021-09-25T13:19:24.846" v="622" actId="20577"/>
        <pc:sldMkLst>
          <pc:docMk/>
          <pc:sldMk cId="2187317081" sldId="279"/>
        </pc:sldMkLst>
        <pc:spChg chg="mod">
          <ac:chgData name="Joeri Verlooy" userId="S::u0140090@thomasmore.be::5e82dc65-e997-420a-bd08-32be29d3eee0" providerId="AD" clId="Web-{D1740096-10A7-ABF9-F794-122375D5EE9E}" dt="2021-09-25T13:19:24.846" v="622" actId="20577"/>
          <ac:spMkLst>
            <pc:docMk/>
            <pc:sldMk cId="2187317081" sldId="279"/>
            <ac:spMk id="2" creationId="{784128C0-45FD-4255-B225-80077726A93B}"/>
          </ac:spMkLst>
        </pc:spChg>
      </pc:sldChg>
      <pc:sldChg chg="add del replId">
        <pc:chgData name="Joeri Verlooy" userId="S::u0140090@thomasmore.be::5e82dc65-e997-420a-bd08-32be29d3eee0" providerId="AD" clId="Web-{D1740096-10A7-ABF9-F794-122375D5EE9E}" dt="2021-09-25T13:09:07.599" v="387"/>
        <pc:sldMkLst>
          <pc:docMk/>
          <pc:sldMk cId="423800902" sldId="280"/>
        </pc:sldMkLst>
      </pc:sldChg>
      <pc:sldChg chg="delSp modSp add replId">
        <pc:chgData name="Joeri Verlooy" userId="S::u0140090@thomasmore.be::5e82dc65-e997-420a-bd08-32be29d3eee0" providerId="AD" clId="Web-{D1740096-10A7-ABF9-F794-122375D5EE9E}" dt="2021-09-25T13:40:05.513" v="752"/>
        <pc:sldMkLst>
          <pc:docMk/>
          <pc:sldMk cId="3602554018" sldId="280"/>
        </pc:sldMkLst>
        <pc:spChg chg="mod">
          <ac:chgData name="Joeri Verlooy" userId="S::u0140090@thomasmore.be::5e82dc65-e997-420a-bd08-32be29d3eee0" providerId="AD" clId="Web-{D1740096-10A7-ABF9-F794-122375D5EE9E}" dt="2021-09-25T13:17:15.218" v="591" actId="20577"/>
          <ac:spMkLst>
            <pc:docMk/>
            <pc:sldMk cId="3602554018" sldId="28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2:24.697" v="439" actId="20577"/>
          <ac:spMkLst>
            <pc:docMk/>
            <pc:sldMk cId="3602554018" sldId="280"/>
            <ac:spMk id="3" creationId="{EC26A677-A655-48B2-A842-CB77E4F82A16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6:50.681" v="710" actId="1076"/>
          <ac:picMkLst>
            <pc:docMk/>
            <pc:sldMk cId="3602554018" sldId="280"/>
            <ac:picMk id="6" creationId="{9498EB99-D71C-4DE5-B03E-870E1687B92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40:05.513" v="752"/>
          <ac:picMkLst>
            <pc:docMk/>
            <pc:sldMk cId="3602554018" sldId="280"/>
            <ac:picMk id="7" creationId="{05C44DB7-731C-40C9-A235-6DDCD49BAF0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23.838" v="721" actId="1076"/>
        <pc:sldMkLst>
          <pc:docMk/>
          <pc:sldMk cId="3865439673" sldId="281"/>
        </pc:sldMkLst>
        <pc:spChg chg="mod">
          <ac:chgData name="Joeri Verlooy" userId="S::u0140090@thomasmore.be::5e82dc65-e997-420a-bd08-32be29d3eee0" providerId="AD" clId="Web-{D1740096-10A7-ABF9-F794-122375D5EE9E}" dt="2021-09-25T13:17:10.375" v="588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23.838" v="721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 add replId">
        <pc:chgData name="Joeri Verlooy" userId="S::u0140090@thomasmore.be::5e82dc65-e997-420a-bd08-32be29d3eee0" providerId="AD" clId="Web-{D1740096-10A7-ABF9-F794-122375D5EE9E}" dt="2021-09-25T14:25:50.461" v="1217" actId="20577"/>
        <pc:sldMkLst>
          <pc:docMk/>
          <pc:sldMk cId="994559942" sldId="282"/>
        </pc:sldMkLst>
        <pc:spChg chg="mod">
          <ac:chgData name="Joeri Verlooy" userId="S::u0140090@thomasmore.be::5e82dc65-e997-420a-bd08-32be29d3eee0" providerId="AD" clId="Web-{D1740096-10A7-ABF9-F794-122375D5EE9E}" dt="2021-09-25T14:25:50.461" v="1217" actId="20577"/>
          <ac:spMkLst>
            <pc:docMk/>
            <pc:sldMk cId="994559942" sldId="282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3:14.245" v="456" actId="20577"/>
          <ac:spMkLst>
            <pc:docMk/>
            <pc:sldMk cId="994559942" sldId="282"/>
            <ac:spMk id="3" creationId="{EC26A677-A655-48B2-A842-CB77E4F82A16}"/>
          </ac:spMkLst>
        </pc:spChg>
        <pc:picChg chg="add del mod">
          <ac:chgData name="Joeri Verlooy" userId="S::u0140090@thomasmore.be::5e82dc65-e997-420a-bd08-32be29d3eee0" providerId="AD" clId="Web-{D1740096-10A7-ABF9-F794-122375D5EE9E}" dt="2021-09-25T14:21:39.909" v="1120"/>
          <ac:picMkLst>
            <pc:docMk/>
            <pc:sldMk cId="994559942" sldId="282"/>
            <ac:picMk id="7" creationId="{0BCD5F23-A6E8-461B-B9F8-41B31E4561B8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3:37:10.588" v="716" actId="1076"/>
        <pc:sldMkLst>
          <pc:docMk/>
          <pc:sldMk cId="982850479" sldId="283"/>
        </pc:sldMkLst>
        <pc:spChg chg="mod">
          <ac:chgData name="Joeri Verlooy" userId="S::u0140090@thomasmore.be::5e82dc65-e997-420a-bd08-32be29d3eee0" providerId="AD" clId="Web-{D1740096-10A7-ABF9-F794-122375D5EE9E}" dt="2021-09-25T13:17:06.171" v="586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10.588" v="716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 add replId">
        <pc:chgData name="Joeri Verlooy" userId="S::u0140090@thomasmore.be::5e82dc65-e997-420a-bd08-32be29d3eee0" providerId="AD" clId="Web-{D1740096-10A7-ABF9-F794-122375D5EE9E}" dt="2021-09-25T14:28:36.074" v="1355" actId="20577"/>
        <pc:sldMkLst>
          <pc:docMk/>
          <pc:sldMk cId="2598122872" sldId="284"/>
        </pc:sldMkLst>
        <pc:spChg chg="mod">
          <ac:chgData name="Joeri Verlooy" userId="S::u0140090@thomasmore.be::5e82dc65-e997-420a-bd08-32be29d3eee0" providerId="AD" clId="Web-{D1740096-10A7-ABF9-F794-122375D5EE9E}" dt="2021-09-25T14:28:36.074" v="1355" actId="20577"/>
          <ac:spMkLst>
            <pc:docMk/>
            <pc:sldMk cId="2598122872" sldId="284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3:14:12.949" v="522" actId="20577"/>
          <ac:spMkLst>
            <pc:docMk/>
            <pc:sldMk cId="2598122872" sldId="284"/>
            <ac:spMk id="3" creationId="{EC26A677-A655-48B2-A842-CB77E4F82A16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28:15.449" v="1352" actId="1076"/>
          <ac:picMkLst>
            <pc:docMk/>
            <pc:sldMk cId="2598122872" sldId="284"/>
            <ac:picMk id="6" creationId="{DE7E55BC-7BC7-4D34-B864-1CDD4285EE73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6:41.928" v="1564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D1740096-10A7-ABF9-F794-122375D5EE9E}" dt="2021-09-25T14:36:41.928" v="1564" actId="20577"/>
          <ac:spMkLst>
            <pc:docMk/>
            <pc:sldMk cId="2554047368" sldId="285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3:37.815" v="1432" actId="20577"/>
          <ac:spMkLst>
            <pc:docMk/>
            <pc:sldMk cId="2554047368" sldId="285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3:39:54.216" v="747"/>
        <pc:sldMkLst>
          <pc:docMk/>
          <pc:sldMk cId="3276573130" sldId="286"/>
        </pc:sldMkLst>
        <pc:spChg chg="mod">
          <ac:chgData name="Joeri Verlooy" userId="S::u0140090@thomasmore.be::5e82dc65-e997-420a-bd08-32be29d3eee0" providerId="AD" clId="Web-{D1740096-10A7-ABF9-F794-122375D5EE9E}" dt="2021-09-25T13:17:37.735" v="594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eri Verlooy" userId="S::u0140090@thomasmore.be::5e82dc65-e997-420a-bd08-32be29d3eee0" providerId="AD" clId="Web-{D1740096-10A7-ABF9-F794-122375D5EE9E}" dt="2021-09-25T13:37:53.886" v="728" actId="1076"/>
          <ac:picMkLst>
            <pc:docMk/>
            <pc:sldMk cId="3276573130" sldId="286"/>
            <ac:picMk id="6" creationId="{DD30B9D1-6411-4AC7-8A81-867DEE7C63CB}"/>
          </ac:picMkLst>
        </pc:picChg>
        <pc:picChg chg="del">
          <ac:chgData name="Joeri Verlooy" userId="S::u0140090@thomasmore.be::5e82dc65-e997-420a-bd08-32be29d3eee0" providerId="AD" clId="Web-{D1740096-10A7-ABF9-F794-122375D5EE9E}" dt="2021-09-25T13:39:54.216" v="747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 new">
        <pc:chgData name="Joeri Verlooy" userId="S::u0140090@thomasmore.be::5e82dc65-e997-420a-bd08-32be29d3eee0" providerId="AD" clId="Web-{D1740096-10A7-ABF9-F794-122375D5EE9E}" dt="2021-09-25T13:17:53.297" v="605" actId="20577"/>
        <pc:sldMkLst>
          <pc:docMk/>
          <pc:sldMk cId="4230327689" sldId="287"/>
        </pc:sldMkLst>
        <pc:spChg chg="mod">
          <ac:chgData name="Joeri Verlooy" userId="S::u0140090@thomasmore.be::5e82dc65-e997-420a-bd08-32be29d3eee0" providerId="AD" clId="Web-{D1740096-10A7-ABF9-F794-122375D5EE9E}" dt="2021-09-25T13:17:53.297" v="605" actId="20577"/>
          <ac:spMkLst>
            <pc:docMk/>
            <pc:sldMk cId="4230327689" sldId="287"/>
            <ac:spMk id="2" creationId="{143E6DA2-5C83-4151-8254-3E65EFE29B59}"/>
          </ac:spMkLst>
        </pc:spChg>
        <pc:spChg chg="mod">
          <ac:chgData name="Joeri Verlooy" userId="S::u0140090@thomasmore.be::5e82dc65-e997-420a-bd08-32be29d3eee0" providerId="AD" clId="Web-{D1740096-10A7-ABF9-F794-122375D5EE9E}" dt="2021-09-25T13:17:45.266" v="601" actId="20577"/>
          <ac:spMkLst>
            <pc:docMk/>
            <pc:sldMk cId="4230327689" sldId="287"/>
            <ac:spMk id="3" creationId="{4D21F8E3-D4BD-40B0-93E4-E74D2FA35CF8}"/>
          </ac:spMkLst>
        </pc:spChg>
      </pc:sldChg>
      <pc:sldChg chg="modSp new del">
        <pc:chgData name="Joeri Verlooy" userId="S::u0140090@thomasmore.be::5e82dc65-e997-420a-bd08-32be29d3eee0" providerId="AD" clId="Web-{D1740096-10A7-ABF9-F794-122375D5EE9E}" dt="2021-09-25T14:34:33.566" v="1466"/>
        <pc:sldMkLst>
          <pc:docMk/>
          <pc:sldMk cId="3440004365" sldId="288"/>
        </pc:sldMkLst>
        <pc:spChg chg="mod">
          <ac:chgData name="Joeri Verlooy" userId="S::u0140090@thomasmore.be::5e82dc65-e997-420a-bd08-32be29d3eee0" providerId="AD" clId="Web-{D1740096-10A7-ABF9-F794-122375D5EE9E}" dt="2021-09-25T13:35:31.679" v="669" actId="20577"/>
          <ac:spMkLst>
            <pc:docMk/>
            <pc:sldMk cId="3440004365" sldId="288"/>
            <ac:spMk id="2" creationId="{CEA3B4A5-695B-471E-AB0C-D73F4F23E1EA}"/>
          </ac:spMkLst>
        </pc:spChg>
        <pc:spChg chg="mod">
          <ac:chgData name="Joeri Verlooy" userId="S::u0140090@thomasmore.be::5e82dc65-e997-420a-bd08-32be29d3eee0" providerId="AD" clId="Web-{D1740096-10A7-ABF9-F794-122375D5EE9E}" dt="2021-09-25T13:25:42.604" v="665" actId="20577"/>
          <ac:spMkLst>
            <pc:docMk/>
            <pc:sldMk cId="3440004365" sldId="288"/>
            <ac:spMk id="3" creationId="{ECD96E9A-4C37-4E82-98CA-E108670B12C8}"/>
          </ac:spMkLst>
        </pc:spChg>
      </pc:sldChg>
      <pc:sldChg chg="addSp delSp modSp new">
        <pc:chgData name="Joeri Verlooy" userId="S::u0140090@thomasmore.be::5e82dc65-e997-420a-bd08-32be29d3eee0" providerId="AD" clId="Web-{D1740096-10A7-ABF9-F794-122375D5EE9E}" dt="2021-09-25T14:31:55.532" v="1396" actId="1076"/>
        <pc:sldMkLst>
          <pc:docMk/>
          <pc:sldMk cId="838091050" sldId="289"/>
        </pc:sldMkLst>
        <pc:spChg chg="mod">
          <ac:chgData name="Joeri Verlooy" userId="S::u0140090@thomasmore.be::5e82dc65-e997-420a-bd08-32be29d3eee0" providerId="AD" clId="Web-{D1740096-10A7-ABF9-F794-122375D5EE9E}" dt="2021-09-25T14:31:32.609" v="1394" actId="20577"/>
          <ac:spMkLst>
            <pc:docMk/>
            <pc:sldMk cId="838091050" sldId="289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3:21:29.099" v="659" actId="20577"/>
          <ac:spMkLst>
            <pc:docMk/>
            <pc:sldMk cId="838091050" sldId="289"/>
            <ac:spMk id="3" creationId="{04628897-8711-4DCE-9E09-77743B0D153C}"/>
          </ac:spMkLst>
        </pc:spChg>
        <pc:picChg chg="add mod">
          <ac:chgData name="Joeri Verlooy" userId="S::u0140090@thomasmore.be::5e82dc65-e997-420a-bd08-32be29d3eee0" providerId="AD" clId="Web-{D1740096-10A7-ABF9-F794-122375D5EE9E}" dt="2021-09-25T14:31:22.640" v="1390" actId="1076"/>
          <ac:picMkLst>
            <pc:docMk/>
            <pc:sldMk cId="838091050" sldId="289"/>
            <ac:picMk id="6" creationId="{0ECE5652-9F90-4975-9453-068E27FC571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5.328" v="1391" actId="1076"/>
          <ac:picMkLst>
            <pc:docMk/>
            <pc:sldMk cId="838091050" sldId="289"/>
            <ac:picMk id="7" creationId="{45F6A935-7166-4ACC-9169-CAFBA0FF2B74}"/>
          </ac:picMkLst>
        </pc:picChg>
        <pc:picChg chg="add del mod">
          <ac:chgData name="Joeri Verlooy" userId="S::u0140090@thomasmore.be::5e82dc65-e997-420a-bd08-32be29d3eee0" providerId="AD" clId="Web-{D1740096-10A7-ABF9-F794-122375D5EE9E}" dt="2021-09-25T13:50:38.854" v="809"/>
          <ac:picMkLst>
            <pc:docMk/>
            <pc:sldMk cId="838091050" sldId="289"/>
            <ac:picMk id="8" creationId="{DB7E442E-7209-4950-AE0A-CB4D6DF5D8B0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55.532" v="1396" actId="1076"/>
          <ac:picMkLst>
            <pc:docMk/>
            <pc:sldMk cId="838091050" sldId="289"/>
            <ac:picMk id="9" creationId="{5F3D2992-0A2B-41F6-82EA-BCA7BF846ED4}"/>
          </ac:picMkLst>
        </pc:picChg>
        <pc:picChg chg="add mod">
          <ac:chgData name="Joeri Verlooy" userId="S::u0140090@thomasmore.be::5e82dc65-e997-420a-bd08-32be29d3eee0" providerId="AD" clId="Web-{D1740096-10A7-ABF9-F794-122375D5EE9E}" dt="2021-09-25T14:31:27.750" v="1392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 add replId">
        <pc:chgData name="Joeri Verlooy" userId="S::u0140090@thomasmore.be::5e82dc65-e997-420a-bd08-32be29d3eee0" providerId="AD" clId="Web-{D1740096-10A7-ABF9-F794-122375D5EE9E}" dt="2021-09-25T14:34:24.582" v="1465" actId="20577"/>
        <pc:sldMkLst>
          <pc:docMk/>
          <pc:sldMk cId="1873796722" sldId="290"/>
        </pc:sldMkLst>
        <pc:spChg chg="mod">
          <ac:chgData name="Joeri Verlooy" userId="S::u0140090@thomasmore.be::5e82dc65-e997-420a-bd08-32be29d3eee0" providerId="AD" clId="Web-{D1740096-10A7-ABF9-F794-122375D5EE9E}" dt="2021-09-25T14:34:24.582" v="1465" actId="20577"/>
          <ac:spMkLst>
            <pc:docMk/>
            <pc:sldMk cId="1873796722" sldId="290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08.597" v="1441" actId="20577"/>
          <ac:spMkLst>
            <pc:docMk/>
            <pc:sldMk cId="1873796722" sldId="290"/>
            <ac:spMk id="3" creationId="{EC26A677-A655-48B2-A842-CB77E4F82A16}"/>
          </ac:spMkLst>
        </pc:spChg>
      </pc:sldChg>
      <pc:sldChg chg="modSp add replId">
        <pc:chgData name="Joeri Verlooy" userId="S::u0140090@thomasmore.be::5e82dc65-e997-420a-bd08-32be29d3eee0" providerId="AD" clId="Web-{D1740096-10A7-ABF9-F794-122375D5EE9E}" dt="2021-09-25T14:35:06.395" v="1501" actId="20577"/>
        <pc:sldMkLst>
          <pc:docMk/>
          <pc:sldMk cId="383851934" sldId="291"/>
        </pc:sldMkLst>
        <pc:spChg chg="mod">
          <ac:chgData name="Joeri Verlooy" userId="S::u0140090@thomasmore.be::5e82dc65-e997-420a-bd08-32be29d3eee0" providerId="AD" clId="Web-{D1740096-10A7-ABF9-F794-122375D5EE9E}" dt="2021-09-25T14:35:06.395" v="1501" actId="20577"/>
          <ac:spMkLst>
            <pc:docMk/>
            <pc:sldMk cId="383851934" sldId="291"/>
            <ac:spMk id="2" creationId="{784128C0-45FD-4255-B225-80077726A93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4:49.317" v="1477" actId="20577"/>
          <ac:spMkLst>
            <pc:docMk/>
            <pc:sldMk cId="383851934" sldId="291"/>
            <ac:spMk id="3" creationId="{EC26A677-A655-48B2-A842-CB77E4F82A16}"/>
          </ac:spMkLst>
        </pc:spChg>
      </pc:sldChg>
      <pc:sldChg chg="delSp modSp add replId">
        <pc:chgData name="Joeri Verlooy" userId="S::u0140090@thomasmore.be::5e82dc65-e997-420a-bd08-32be29d3eee0" providerId="AD" clId="Web-{D1740096-10A7-ABF9-F794-122375D5EE9E}" dt="2021-09-25T14:38:23.102" v="1585" actId="20577"/>
        <pc:sldMkLst>
          <pc:docMk/>
          <pc:sldMk cId="3999162566" sldId="292"/>
        </pc:sldMkLst>
        <pc:spChg chg="mod">
          <ac:chgData name="Joeri Verlooy" userId="S::u0140090@thomasmore.be::5e82dc65-e997-420a-bd08-32be29d3eee0" providerId="AD" clId="Web-{D1740096-10A7-ABF9-F794-122375D5EE9E}" dt="2021-09-25T14:38:23.102" v="1585" actId="20577"/>
          <ac:spMkLst>
            <pc:docMk/>
            <pc:sldMk cId="3999162566" sldId="292"/>
            <ac:spMk id="2" creationId="{6EE2AAAB-AB8A-475C-8E54-30F8470F174B}"/>
          </ac:spMkLst>
        </pc:spChg>
        <pc:spChg chg="mod">
          <ac:chgData name="Joeri Verlooy" userId="S::u0140090@thomasmore.be::5e82dc65-e997-420a-bd08-32be29d3eee0" providerId="AD" clId="Web-{D1740096-10A7-ABF9-F794-122375D5EE9E}" dt="2021-09-25T14:35:24.567" v="1508" actId="20577"/>
          <ac:spMkLst>
            <pc:docMk/>
            <pc:sldMk cId="3999162566" sldId="292"/>
            <ac:spMk id="3" creationId="{04628897-8711-4DCE-9E09-77743B0D153C}"/>
          </ac:spMkLst>
        </pc:spChg>
        <pc:picChg chg="del">
          <ac:chgData name="Joeri Verlooy" userId="S::u0140090@thomasmore.be::5e82dc65-e997-420a-bd08-32be29d3eee0" providerId="AD" clId="Web-{D1740096-10A7-ABF9-F794-122375D5EE9E}" dt="2021-09-25T14:35:28.052" v="1509"/>
          <ac:picMkLst>
            <pc:docMk/>
            <pc:sldMk cId="3999162566" sldId="292"/>
            <ac:picMk id="6" creationId="{0ECE5652-9F90-4975-9453-068E27FC5710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8.646" v="1510"/>
          <ac:picMkLst>
            <pc:docMk/>
            <pc:sldMk cId="3999162566" sldId="292"/>
            <ac:picMk id="7" creationId="{45F6A935-7166-4ACC-9169-CAFBA0FF2B7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7:53.867" v="1567"/>
          <ac:picMkLst>
            <pc:docMk/>
            <pc:sldMk cId="3999162566" sldId="292"/>
            <ac:picMk id="9" creationId="{5F3D2992-0A2B-41F6-82EA-BCA7BF846ED4}"/>
          </ac:picMkLst>
        </pc:picChg>
        <pc:picChg chg="del">
          <ac:chgData name="Joeri Verlooy" userId="S::u0140090@thomasmore.be::5e82dc65-e997-420a-bd08-32be29d3eee0" providerId="AD" clId="Web-{D1740096-10A7-ABF9-F794-122375D5EE9E}" dt="2021-09-25T14:35:29.208" v="1511"/>
          <ac:picMkLst>
            <pc:docMk/>
            <pc:sldMk cId="3999162566" sldId="292"/>
            <ac:picMk id="10" creationId="{59550794-6721-49FF-925B-ECCAE793F2F4}"/>
          </ac:picMkLst>
        </pc:picChg>
      </pc:sldChg>
    </pc:docChg>
  </pc:docChgLst>
  <pc:docChgLst>
    <pc:chgData name="Joren Synaeve" userId="S::u0134243@thomasmore.be::06a84aa9-a1a4-4c10-9d44-3596912290bb" providerId="AD" clId="Web-{1715C0A1-2C83-920D-8C06-87C50E6A6EE3}"/>
    <pc:docChg chg="modSld sldOrd">
      <pc:chgData name="Joren Synaeve" userId="S::u0134243@thomasmore.be::06a84aa9-a1a4-4c10-9d44-3596912290bb" providerId="AD" clId="Web-{1715C0A1-2C83-920D-8C06-87C50E6A6EE3}" dt="2021-09-26T14:06:00.994" v="443" actId="20577"/>
      <pc:docMkLst>
        <pc:docMk/>
      </pc:docMkLst>
      <pc:sldChg chg="modSp">
        <pc:chgData name="Joren Synaeve" userId="S::u0134243@thomasmore.be::06a84aa9-a1a4-4c10-9d44-3596912290bb" providerId="AD" clId="Web-{1715C0A1-2C83-920D-8C06-87C50E6A6EE3}" dt="2021-09-26T14:06:00.994" v="443" actId="20577"/>
        <pc:sldMkLst>
          <pc:docMk/>
          <pc:sldMk cId="3276573130" sldId="286"/>
        </pc:sldMkLst>
        <pc:spChg chg="mod">
          <ac:chgData name="Joren Synaeve" userId="S::u0134243@thomasmore.be::06a84aa9-a1a4-4c10-9d44-3596912290bb" providerId="AD" clId="Web-{1715C0A1-2C83-920D-8C06-87C50E6A6EE3}" dt="2021-09-26T14:06:00.994" v="443" actId="20577"/>
          <ac:spMkLst>
            <pc:docMk/>
            <pc:sldMk cId="3276573130" sldId="286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1715C0A1-2C83-920D-8C06-87C50E6A6EE3}" dt="2021-09-26T14:05:53.354" v="442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1715C0A1-2C83-920D-8C06-87C50E6A6EE3}" dt="2021-09-26T13:08:48.984" v="11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1715C0A1-2C83-920D-8C06-87C50E6A6EE3}" dt="2021-09-26T13:08:48.984" v="117" actId="20577"/>
          <ac:spMkLst>
            <pc:docMk/>
            <pc:sldMk cId="1873796722" sldId="290"/>
            <ac:spMk id="2" creationId="{784128C0-45FD-4255-B225-80077726A93B}"/>
          </ac:spMkLst>
        </pc:spChg>
      </pc:sldChg>
      <pc:sldChg chg="modSp ord">
        <pc:chgData name="Joren Synaeve" userId="S::u0134243@thomasmore.be::06a84aa9-a1a4-4c10-9d44-3596912290bb" providerId="AD" clId="Web-{1715C0A1-2C83-920D-8C06-87C50E6A6EE3}" dt="2021-09-26T14:02:45.675" v="441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1715C0A1-2C83-920D-8C06-87C50E6A6EE3}" dt="2021-09-26T14:02:45.675" v="441" actId="20577"/>
          <ac:spMkLst>
            <pc:docMk/>
            <pc:sldMk cId="383851934" sldId="291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6A9F782C-A6D8-77C8-829A-184291A6C202}"/>
    <pc:docChg chg="addSld modSld">
      <pc:chgData name="Joren Synaeve" userId="S::u0134243@thomasmore.be::06a84aa9-a1a4-4c10-9d44-3596912290bb" providerId="AD" clId="Web-{6A9F782C-A6D8-77C8-829A-184291A6C202}" dt="2021-11-14T13:24:23.568" v="611" actId="20577"/>
      <pc:docMkLst>
        <pc:docMk/>
      </pc:docMkLst>
      <pc:sldChg chg="modSp">
        <pc:chgData name="Joren Synaeve" userId="S::u0134243@thomasmore.be::06a84aa9-a1a4-4c10-9d44-3596912290bb" providerId="AD" clId="Web-{6A9F782C-A6D8-77C8-829A-184291A6C202}" dt="2021-11-14T13:24:23.568" v="611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6A9F782C-A6D8-77C8-829A-184291A6C202}" dt="2021-11-14T13:24:23.568" v="611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37.716" v="8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6A9F782C-A6D8-77C8-829A-184291A6C202}" dt="2021-11-14T11:28:37.716" v="8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1:28:46.950" v="9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6A9F782C-A6D8-77C8-829A-184291A6C202}" dt="2021-11-14T11:28:46.950" v="9" actId="20577"/>
          <ac:spMkLst>
            <pc:docMk/>
            <pc:sldMk cId="2338214520" sldId="299"/>
            <ac:spMk id="3" creationId="{3889D8CE-428A-4D1C-832E-A3164F557FF7}"/>
          </ac:spMkLst>
        </pc:spChg>
      </pc:sldChg>
      <pc:sldChg chg="modSp">
        <pc:chgData name="Joren Synaeve" userId="S::u0134243@thomasmore.be::06a84aa9-a1a4-4c10-9d44-3596912290bb" providerId="AD" clId="Web-{6A9F782C-A6D8-77C8-829A-184291A6C202}" dt="2021-11-14T13:01:54.584" v="149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6A9F782C-A6D8-77C8-829A-184291A6C202}" dt="2021-11-14T13:01:54.584" v="149" actId="20577"/>
          <ac:spMkLst>
            <pc:docMk/>
            <pc:sldMk cId="1587902525" sldId="300"/>
            <ac:spMk id="2" creationId="{00000000-0000-0000-0000-000000000000}"/>
          </ac:spMkLst>
        </pc:spChg>
      </pc:sldChg>
      <pc:sldChg chg="addSp delSp modSp">
        <pc:chgData name="Joren Synaeve" userId="S::u0134243@thomasmore.be::06a84aa9-a1a4-4c10-9d44-3596912290bb" providerId="AD" clId="Web-{6A9F782C-A6D8-77C8-829A-184291A6C202}" dt="2021-11-14T13:06:36.341" v="280" actId="20577"/>
        <pc:sldMkLst>
          <pc:docMk/>
          <pc:sldMk cId="1607847259" sldId="308"/>
        </pc:sldMkLst>
        <pc:spChg chg="mod">
          <ac:chgData name="Joren Synaeve" userId="S::u0134243@thomasmore.be::06a84aa9-a1a4-4c10-9d44-3596912290bb" providerId="AD" clId="Web-{6A9F782C-A6D8-77C8-829A-184291A6C202}" dt="2021-11-14T13:06:36.341" v="280" actId="20577"/>
          <ac:spMkLst>
            <pc:docMk/>
            <pc:sldMk cId="1607847259" sldId="308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5:34.011" v="248" actId="1076"/>
          <ac:spMkLst>
            <pc:docMk/>
            <pc:sldMk cId="1607847259" sldId="308"/>
            <ac:spMk id="3" creationId="{9E250DE3-616E-4DD8-8F7C-D6B218FA55D4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50"/>
          <ac:spMkLst>
            <pc:docMk/>
            <pc:sldMk cId="1607847259" sldId="308"/>
            <ac:spMk id="8" creationId="{9C5CEF77-D62E-4265-9D28-A7DC389C118C}"/>
          </ac:spMkLst>
        </pc:spChg>
        <pc:spChg chg="add del mod">
          <ac:chgData name="Joren Synaeve" userId="S::u0134243@thomasmore.be::06a84aa9-a1a4-4c10-9d44-3596912290bb" providerId="AD" clId="Web-{6A9F782C-A6D8-77C8-829A-184291A6C202}" dt="2021-11-14T13:05:37.652" v="249"/>
          <ac:spMkLst>
            <pc:docMk/>
            <pc:sldMk cId="1607847259" sldId="308"/>
            <ac:spMk id="10" creationId="{17D5D137-ACCC-46BD-ABD8-DF65B4208252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3:05:42.730" v="251"/>
          <ac:picMkLst>
            <pc:docMk/>
            <pc:sldMk cId="1607847259" sldId="308"/>
            <ac:picMk id="6" creationId="{E997C62C-33B9-494E-B5E5-F76CD1A80952}"/>
          </ac:picMkLst>
        </pc:picChg>
      </pc:sldChg>
      <pc:sldChg chg="addSp delSp modSp new">
        <pc:chgData name="Joren Synaeve" userId="S::u0134243@thomasmore.be::06a84aa9-a1a4-4c10-9d44-3596912290bb" providerId="AD" clId="Web-{6A9F782C-A6D8-77C8-829A-184291A6C202}" dt="2021-11-14T11:33:13.798" v="56" actId="20577"/>
        <pc:sldMkLst>
          <pc:docMk/>
          <pc:sldMk cId="3777055761" sldId="310"/>
        </pc:sldMkLst>
        <pc:spChg chg="mod">
          <ac:chgData name="Joren Synaeve" userId="S::u0134243@thomasmore.be::06a84aa9-a1a4-4c10-9d44-3596912290bb" providerId="AD" clId="Web-{6A9F782C-A6D8-77C8-829A-184291A6C202}" dt="2021-11-14T11:33:13.798" v="56" actId="20577"/>
          <ac:spMkLst>
            <pc:docMk/>
            <pc:sldMk cId="3777055761" sldId="310"/>
            <ac:spMk id="2" creationId="{10C2976A-32E7-498C-BF03-53A726819970}"/>
          </ac:spMkLst>
        </pc:spChg>
        <pc:spChg chg="mod">
          <ac:chgData name="Joren Synaeve" userId="S::u0134243@thomasmore.be::06a84aa9-a1a4-4c10-9d44-3596912290bb" providerId="AD" clId="Web-{6A9F782C-A6D8-77C8-829A-184291A6C202}" dt="2021-11-14T11:29:19.935" v="19" actId="20577"/>
          <ac:spMkLst>
            <pc:docMk/>
            <pc:sldMk cId="3777055761" sldId="310"/>
            <ac:spMk id="3" creationId="{997C3E20-CC8B-4086-865E-0838A0C332F8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28.813" v="47" actId="14100"/>
          <ac:spMkLst>
            <pc:docMk/>
            <pc:sldMk cId="3777055761" sldId="310"/>
            <ac:spMk id="8" creationId="{5FD7CD96-866D-43BF-AA16-5604F5C17EEB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1:32:36.094" v="50" actId="14100"/>
          <ac:spMkLst>
            <pc:docMk/>
            <pc:sldMk cId="3777055761" sldId="310"/>
            <ac:spMk id="9" creationId="{59C600A8-A01D-4422-A4DF-F98BFD58D65F}"/>
          </ac:spMkLst>
        </pc:spChg>
        <pc:picChg chg="add del mod">
          <ac:chgData name="Joren Synaeve" userId="S::u0134243@thomasmore.be::06a84aa9-a1a4-4c10-9d44-3596912290bb" providerId="AD" clId="Web-{6A9F782C-A6D8-77C8-829A-184291A6C202}" dt="2021-11-14T11:32:01.078" v="39"/>
          <ac:picMkLst>
            <pc:docMk/>
            <pc:sldMk cId="3777055761" sldId="310"/>
            <ac:picMk id="6" creationId="{DBA9F126-EF3E-4741-9716-79EF9495F50A}"/>
          </ac:picMkLst>
        </pc:picChg>
        <pc:picChg chg="add mod">
          <ac:chgData name="Joren Synaeve" userId="S::u0134243@thomasmore.be::06a84aa9-a1a4-4c10-9d44-3596912290bb" providerId="AD" clId="Web-{6A9F782C-A6D8-77C8-829A-184291A6C202}" dt="2021-11-14T11:32:07.125" v="42" actId="14100"/>
          <ac:picMkLst>
            <pc:docMk/>
            <pc:sldMk cId="3777055761" sldId="310"/>
            <ac:picMk id="7" creationId="{720C5BE1-E0A0-414E-BADF-F3FEB405C464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01:45.568" v="147" actId="20577"/>
        <pc:sldMkLst>
          <pc:docMk/>
          <pc:sldMk cId="2339166283" sldId="311"/>
        </pc:sldMkLst>
        <pc:spChg chg="mod">
          <ac:chgData name="Joren Synaeve" userId="S::u0134243@thomasmore.be::06a84aa9-a1a4-4c10-9d44-3596912290bb" providerId="AD" clId="Web-{6A9F782C-A6D8-77C8-829A-184291A6C202}" dt="2021-11-14T13:01:45.568" v="147" actId="20577"/>
          <ac:spMkLst>
            <pc:docMk/>
            <pc:sldMk cId="2339166283" sldId="311"/>
            <ac:spMk id="2" creationId="{00000000-0000-0000-0000-000000000000}"/>
          </ac:spMkLst>
        </pc:spChg>
      </pc:sldChg>
      <pc:sldChg chg="delSp modSp add replId">
        <pc:chgData name="Joren Synaeve" userId="S::u0134243@thomasmore.be::06a84aa9-a1a4-4c10-9d44-3596912290bb" providerId="AD" clId="Web-{6A9F782C-A6D8-77C8-829A-184291A6C202}" dt="2021-11-14T13:21:23.986" v="578" actId="20577"/>
        <pc:sldMkLst>
          <pc:docMk/>
          <pc:sldMk cId="2009769222" sldId="312"/>
        </pc:sldMkLst>
        <pc:spChg chg="mod">
          <ac:chgData name="Joren Synaeve" userId="S::u0134243@thomasmore.be::06a84aa9-a1a4-4c10-9d44-3596912290bb" providerId="AD" clId="Web-{6A9F782C-A6D8-77C8-829A-184291A6C202}" dt="2021-11-14T13:21:23.986" v="578" actId="20577"/>
          <ac:spMkLst>
            <pc:docMk/>
            <pc:sldMk cId="2009769222" sldId="312"/>
            <ac:spMk id="2" creationId="{9EB76E3C-6645-4690-A0A4-554AC7389595}"/>
          </ac:spMkLst>
        </pc:spChg>
        <pc:spChg chg="mod">
          <ac:chgData name="Joren Synaeve" userId="S::u0134243@thomasmore.be::06a84aa9-a1a4-4c10-9d44-3596912290bb" providerId="AD" clId="Web-{6A9F782C-A6D8-77C8-829A-184291A6C202}" dt="2021-11-14T13:02:02.397" v="158" actId="20577"/>
          <ac:spMkLst>
            <pc:docMk/>
            <pc:sldMk cId="2009769222" sldId="312"/>
            <ac:spMk id="3" creationId="{9E250DE3-616E-4DD8-8F7C-D6B218FA55D4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1"/>
          <ac:spMkLst>
            <pc:docMk/>
            <pc:sldMk cId="2009769222" sldId="312"/>
            <ac:spMk id="8" creationId="{9C5CEF77-D62E-4265-9D28-A7DC389C118C}"/>
          </ac:spMkLst>
        </pc:spChg>
        <pc:spChg chg="del">
          <ac:chgData name="Joren Synaeve" userId="S::u0134243@thomasmore.be::06a84aa9-a1a4-4c10-9d44-3596912290bb" providerId="AD" clId="Web-{6A9F782C-A6D8-77C8-829A-184291A6C202}" dt="2021-11-14T13:02:13.647" v="160"/>
          <ac:spMkLst>
            <pc:docMk/>
            <pc:sldMk cId="2009769222" sldId="312"/>
            <ac:spMk id="10" creationId="{17D5D137-ACCC-46BD-ABD8-DF65B4208252}"/>
          </ac:spMkLst>
        </pc:spChg>
        <pc:picChg chg="del">
          <ac:chgData name="Joren Synaeve" userId="S::u0134243@thomasmore.be::06a84aa9-a1a4-4c10-9d44-3596912290bb" providerId="AD" clId="Web-{6A9F782C-A6D8-77C8-829A-184291A6C202}" dt="2021-11-14T13:02:03.819" v="159"/>
          <ac:picMkLst>
            <pc:docMk/>
            <pc:sldMk cId="2009769222" sldId="312"/>
            <ac:picMk id="6" creationId="{E997C62C-33B9-494E-B5E5-F76CD1A80952}"/>
          </ac:picMkLst>
        </pc:picChg>
      </pc:sldChg>
      <pc:sldChg chg="modSp new">
        <pc:chgData name="Joren Synaeve" userId="S::u0134243@thomasmore.be::06a84aa9-a1a4-4c10-9d44-3596912290bb" providerId="AD" clId="Web-{6A9F782C-A6D8-77C8-829A-184291A6C202}" dt="2021-11-14T13:09:35.767" v="349" actId="20577"/>
        <pc:sldMkLst>
          <pc:docMk/>
          <pc:sldMk cId="112476693" sldId="313"/>
        </pc:sldMkLst>
        <pc:spChg chg="mod">
          <ac:chgData name="Joren Synaeve" userId="S::u0134243@thomasmore.be::06a84aa9-a1a4-4c10-9d44-3596912290bb" providerId="AD" clId="Web-{6A9F782C-A6D8-77C8-829A-184291A6C202}" dt="2021-11-14T13:09:35.767" v="349" actId="20577"/>
          <ac:spMkLst>
            <pc:docMk/>
            <pc:sldMk cId="112476693" sldId="313"/>
            <ac:spMk id="2" creationId="{917F2FDD-B393-455E-A591-62D36B94075F}"/>
          </ac:spMkLst>
        </pc:spChg>
        <pc:spChg chg="mod">
          <ac:chgData name="Joren Synaeve" userId="S::u0134243@thomasmore.be::06a84aa9-a1a4-4c10-9d44-3596912290bb" providerId="AD" clId="Web-{6A9F782C-A6D8-77C8-829A-184291A6C202}" dt="2021-11-14T13:07:03.747" v="287" actId="20577"/>
          <ac:spMkLst>
            <pc:docMk/>
            <pc:sldMk cId="112476693" sldId="313"/>
            <ac:spMk id="3" creationId="{E2664C4E-4661-4F9B-8762-191084E3A735}"/>
          </ac:spMkLst>
        </pc:spChg>
      </pc:sldChg>
      <pc:sldChg chg="add replId">
        <pc:chgData name="Joren Synaeve" userId="S::u0134243@thomasmore.be::06a84aa9-a1a4-4c10-9d44-3596912290bb" providerId="AD" clId="Web-{6A9F782C-A6D8-77C8-829A-184291A6C202}" dt="2021-11-14T13:05:13.979" v="230"/>
        <pc:sldMkLst>
          <pc:docMk/>
          <pc:sldMk cId="3645326140" sldId="314"/>
        </pc:sldMkLst>
      </pc:sldChg>
      <pc:sldChg chg="addSp modSp new">
        <pc:chgData name="Joren Synaeve" userId="S::u0134243@thomasmore.be::06a84aa9-a1a4-4c10-9d44-3596912290bb" providerId="AD" clId="Web-{6A9F782C-A6D8-77C8-829A-184291A6C202}" dt="2021-11-14T13:13:31.694" v="466" actId="1076"/>
        <pc:sldMkLst>
          <pc:docMk/>
          <pc:sldMk cId="1037963630" sldId="315"/>
        </pc:sldMkLst>
        <pc:spChg chg="mod">
          <ac:chgData name="Joren Synaeve" userId="S::u0134243@thomasmore.be::06a84aa9-a1a4-4c10-9d44-3596912290bb" providerId="AD" clId="Web-{6A9F782C-A6D8-77C8-829A-184291A6C202}" dt="2021-11-14T13:13:08.865" v="462" actId="20577"/>
          <ac:spMkLst>
            <pc:docMk/>
            <pc:sldMk cId="1037963630" sldId="315"/>
            <ac:spMk id="2" creationId="{1E89B6B0-B17C-4E6B-9BC0-E282E57E754A}"/>
          </ac:spMkLst>
        </pc:spChg>
        <pc:spChg chg="mod">
          <ac:chgData name="Joren Synaeve" userId="S::u0134243@thomasmore.be::06a84aa9-a1a4-4c10-9d44-3596912290bb" providerId="AD" clId="Web-{6A9F782C-A6D8-77C8-829A-184291A6C202}" dt="2021-11-14T13:09:53.798" v="355" actId="20577"/>
          <ac:spMkLst>
            <pc:docMk/>
            <pc:sldMk cId="1037963630" sldId="315"/>
            <ac:spMk id="3" creationId="{75E28993-78F3-4CC4-B8FE-AE420225D025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18.959" v="464" actId="1076"/>
          <ac:spMkLst>
            <pc:docMk/>
            <pc:sldMk cId="1037963630" sldId="315"/>
            <ac:spMk id="8" creationId="{C2315393-246F-41C0-B574-DD80B6CEC24A}"/>
          </ac:spMkLst>
        </pc:spChg>
        <pc:spChg chg="add mod">
          <ac:chgData name="Joren Synaeve" userId="S::u0134243@thomasmore.be::06a84aa9-a1a4-4c10-9d44-3596912290bb" providerId="AD" clId="Web-{6A9F782C-A6D8-77C8-829A-184291A6C202}" dt="2021-11-14T13:13:31.694" v="466" actId="1076"/>
          <ac:spMkLst>
            <pc:docMk/>
            <pc:sldMk cId="1037963630" sldId="315"/>
            <ac:spMk id="10" creationId="{3C929A17-F440-42FA-920B-740BB5F0CE68}"/>
          </ac:spMkLst>
        </pc:spChg>
        <pc:picChg chg="add mod">
          <ac:chgData name="Joren Synaeve" userId="S::u0134243@thomasmore.be::06a84aa9-a1a4-4c10-9d44-3596912290bb" providerId="AD" clId="Web-{6A9F782C-A6D8-77C8-829A-184291A6C202}" dt="2021-11-14T13:10:42.768" v="369" actId="1076"/>
          <ac:picMkLst>
            <pc:docMk/>
            <pc:sldMk cId="1037963630" sldId="315"/>
            <ac:picMk id="6" creationId="{B78DFABB-D808-4A0B-A200-F6F4196FDC30}"/>
          </ac:picMkLst>
        </pc:picChg>
      </pc:sldChg>
      <pc:sldChg chg="modSp add replId">
        <pc:chgData name="Joren Synaeve" userId="S::u0134243@thomasmore.be::06a84aa9-a1a4-4c10-9d44-3596912290bb" providerId="AD" clId="Web-{6A9F782C-A6D8-77C8-829A-184291A6C202}" dt="2021-11-14T13:23:59.833" v="607" actId="20577"/>
        <pc:sldMkLst>
          <pc:docMk/>
          <pc:sldMk cId="2973081491" sldId="316"/>
        </pc:sldMkLst>
        <pc:spChg chg="mod">
          <ac:chgData name="Joren Synaeve" userId="S::u0134243@thomasmore.be::06a84aa9-a1a4-4c10-9d44-3596912290bb" providerId="AD" clId="Web-{6A9F782C-A6D8-77C8-829A-184291A6C202}" dt="2021-11-14T13:23:59.833" v="607" actId="20577"/>
          <ac:spMkLst>
            <pc:docMk/>
            <pc:sldMk cId="2973081491" sldId="316"/>
            <ac:spMk id="2" creationId="{9EB76E3C-6645-4690-A0A4-554AC7389595}"/>
          </ac:spMkLst>
        </pc:spChg>
      </pc:sldChg>
    </pc:docChg>
  </pc:docChgLst>
  <pc:docChgLst>
    <pc:chgData name="Joren Synaeve" userId="S::u0134243@thomasmore.be::06a84aa9-a1a4-4c10-9d44-3596912290bb" providerId="AD" clId="Web-{3849FA46-F2E5-AC56-F019-1FFBF5F9DE78}"/>
    <pc:docChg chg="addSld delSld modSld sldOrd">
      <pc:chgData name="Joren Synaeve" userId="S::u0134243@thomasmore.be::06a84aa9-a1a4-4c10-9d44-3596912290bb" providerId="AD" clId="Web-{3849FA46-F2E5-AC56-F019-1FFBF5F9DE78}" dt="2021-09-25T13:37:41.212" v="1007"/>
      <pc:docMkLst>
        <pc:docMk/>
      </pc:docMkLst>
      <pc:sldChg chg="modSp">
        <pc:chgData name="Joren Synaeve" userId="S::u0134243@thomasmore.be::06a84aa9-a1a4-4c10-9d44-3596912290bb" providerId="AD" clId="Web-{3849FA46-F2E5-AC56-F019-1FFBF5F9DE78}" dt="2021-09-25T12:52:05.446" v="0" actId="20577"/>
        <pc:sldMkLst>
          <pc:docMk/>
          <pc:sldMk cId="2635671355" sldId="257"/>
        </pc:sldMkLst>
        <pc:spChg chg="mod">
          <ac:chgData name="Joren Synaeve" userId="S::u0134243@thomasmore.be::06a84aa9-a1a4-4c10-9d44-3596912290bb" providerId="AD" clId="Web-{3849FA46-F2E5-AC56-F019-1FFBF5F9DE78}" dt="2021-09-25T12:52:05.446" v="0" actId="20577"/>
          <ac:spMkLst>
            <pc:docMk/>
            <pc:sldMk cId="2635671355" sldId="257"/>
            <ac:spMk id="61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3:45.143" v="989" actId="20577"/>
        <pc:sldMkLst>
          <pc:docMk/>
          <pc:sldMk cId="4191569029" sldId="258"/>
        </pc:sldMkLst>
        <pc:spChg chg="mod">
          <ac:chgData name="Joren Synaeve" userId="S::u0134243@thomasmore.be::06a84aa9-a1a4-4c10-9d44-3596912290bb" providerId="AD" clId="Web-{3849FA46-F2E5-AC56-F019-1FFBF5F9DE78}" dt="2021-09-25T13:33:45.143" v="989" actId="20577"/>
          <ac:spMkLst>
            <pc:docMk/>
            <pc:sldMk cId="4191569029" sldId="258"/>
            <ac:spMk id="2" creationId="{784128C0-45FD-4255-B225-80077726A93B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20:07.537" v="982" actId="1076"/>
          <ac:picMkLst>
            <pc:docMk/>
            <pc:sldMk cId="4191569029" sldId="258"/>
            <ac:picMk id="6" creationId="{021C367C-3D2E-43FF-92CB-BCDB72C80ED2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20:07.552" v="983" actId="1076"/>
          <ac:picMkLst>
            <pc:docMk/>
            <pc:sldMk cId="4191569029" sldId="258"/>
            <ac:picMk id="7" creationId="{00572029-D48E-458F-B593-700BDA9FAB2A}"/>
          </ac:picMkLst>
        </pc:picChg>
      </pc:sldChg>
      <pc:sldChg chg="modSp add ord replId">
        <pc:chgData name="Joren Synaeve" userId="S::u0134243@thomasmore.be::06a84aa9-a1a4-4c10-9d44-3596912290bb" providerId="AD" clId="Web-{3849FA46-F2E5-AC56-F019-1FFBF5F9DE78}" dt="2021-09-25T12:58:49.347" v="213" actId="20577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3849FA46-F2E5-AC56-F019-1FFBF5F9DE78}" dt="2021-09-25T12:58:49.347" v="213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6:54.750" v="28" actId="20577"/>
          <ac:spMkLst>
            <pc:docMk/>
            <pc:sldMk cId="3371027991" sldId="270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00:19.646" v="465" actId="20577"/>
        <pc:sldMkLst>
          <pc:docMk/>
          <pc:sldMk cId="1651517997" sldId="271"/>
        </pc:sldMkLst>
        <pc:spChg chg="mod">
          <ac:chgData name="Joren Synaeve" userId="S::u0134243@thomasmore.be::06a84aa9-a1a4-4c10-9d44-3596912290bb" providerId="AD" clId="Web-{3849FA46-F2E5-AC56-F019-1FFBF5F9DE78}" dt="2021-09-25T13:00:19.646" v="465" actId="20577"/>
          <ac:spMkLst>
            <pc:docMk/>
            <pc:sldMk cId="1651517997" sldId="271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2:59:04.722" v="224" actId="20577"/>
          <ac:spMkLst>
            <pc:docMk/>
            <pc:sldMk cId="1651517997" sldId="271"/>
            <ac:spMk id="3" creationId="{EC26A677-A655-48B2-A842-CB77E4F82A16}"/>
          </ac:spMkLst>
        </pc:spChg>
      </pc:sldChg>
      <pc:sldChg chg="new del">
        <pc:chgData name="Joren Synaeve" userId="S::u0134243@thomasmore.be::06a84aa9-a1a4-4c10-9d44-3596912290bb" providerId="AD" clId="Web-{3849FA46-F2E5-AC56-F019-1FFBF5F9DE78}" dt="2021-09-25T13:00:59.428" v="468"/>
        <pc:sldMkLst>
          <pc:docMk/>
          <pc:sldMk cId="3285915726" sldId="272"/>
        </pc:sldMkLst>
      </pc:sldChg>
      <pc:sldChg chg="modSp add replId">
        <pc:chgData name="Joren Synaeve" userId="S::u0134243@thomasmore.be::06a84aa9-a1a4-4c10-9d44-3596912290bb" providerId="AD" clId="Web-{3849FA46-F2E5-AC56-F019-1FFBF5F9DE78}" dt="2021-09-25T13:02:22.009" v="543" actId="20577"/>
        <pc:sldMkLst>
          <pc:docMk/>
          <pc:sldMk cId="3635941384" sldId="273"/>
        </pc:sldMkLst>
        <pc:spChg chg="mod">
          <ac:chgData name="Joren Synaeve" userId="S::u0134243@thomasmore.be::06a84aa9-a1a4-4c10-9d44-3596912290bb" providerId="AD" clId="Web-{3849FA46-F2E5-AC56-F019-1FFBF5F9DE78}" dt="2021-09-25T13:02:22.009" v="543" actId="20577"/>
          <ac:spMkLst>
            <pc:docMk/>
            <pc:sldMk cId="3635941384" sldId="273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1:07.304" v="492" actId="20577"/>
          <ac:spMkLst>
            <pc:docMk/>
            <pc:sldMk cId="3635941384" sldId="273"/>
            <ac:spMk id="3" creationId="{EC26A677-A655-48B2-A842-CB77E4F82A16}"/>
          </ac:spMkLst>
        </pc:spChg>
      </pc:sldChg>
      <pc:sldChg chg="modSp add replId">
        <pc:chgData name="Joren Synaeve" userId="S::u0134243@thomasmore.be::06a84aa9-a1a4-4c10-9d44-3596912290bb" providerId="AD" clId="Web-{3849FA46-F2E5-AC56-F019-1FFBF5F9DE78}" dt="2021-09-25T13:10:03.037" v="617" actId="20577"/>
        <pc:sldMkLst>
          <pc:docMk/>
          <pc:sldMk cId="3517175685" sldId="275"/>
        </pc:sldMkLst>
        <pc:spChg chg="mod">
          <ac:chgData name="Joren Synaeve" userId="S::u0134243@thomasmore.be::06a84aa9-a1a4-4c10-9d44-3596912290bb" providerId="AD" clId="Web-{3849FA46-F2E5-AC56-F019-1FFBF5F9DE78}" dt="2021-09-25T13:10:03.037" v="617" actId="20577"/>
          <ac:spMkLst>
            <pc:docMk/>
            <pc:sldMk cId="3517175685" sldId="275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08:57.285" v="550" actId="20577"/>
          <ac:spMkLst>
            <pc:docMk/>
            <pc:sldMk cId="3517175685" sldId="275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3.446" v="1004"/>
        <pc:sldMkLst>
          <pc:docMk/>
          <pc:sldMk cId="4087985085" sldId="276"/>
        </pc:sldMkLst>
        <pc:spChg chg="mod">
          <ac:chgData name="Joren Synaeve" userId="S::u0134243@thomasmore.be::06a84aa9-a1a4-4c10-9d44-3596912290bb" providerId="AD" clId="Web-{3849FA46-F2E5-AC56-F019-1FFBF5F9DE78}" dt="2021-09-25T13:10:41.116" v="675" actId="20577"/>
          <ac:spMkLst>
            <pc:docMk/>
            <pc:sldMk cId="4087985085" sldId="276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3849FA46-F2E5-AC56-F019-1FFBF5F9DE78}" dt="2021-09-25T13:37:33.446" v="1004"/>
          <ac:picMkLst>
            <pc:docMk/>
            <pc:sldMk cId="4087985085" sldId="276"/>
            <ac:picMk id="6" creationId="{45803BC1-BA65-4AE3-A4F0-20D9961F2329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7:41.212" v="1007"/>
        <pc:sldMkLst>
          <pc:docMk/>
          <pc:sldMk cId="1339040904" sldId="277"/>
        </pc:sldMkLst>
        <pc:spChg chg="mod">
          <ac:chgData name="Joren Synaeve" userId="S::u0134243@thomasmore.be::06a84aa9-a1a4-4c10-9d44-3596912290bb" providerId="AD" clId="Web-{3849FA46-F2E5-AC56-F019-1FFBF5F9DE78}" dt="2021-09-25T13:10:15.162" v="642" actId="20577"/>
          <ac:spMkLst>
            <pc:docMk/>
            <pc:sldMk cId="1339040904" sldId="277"/>
            <ac:spMk id="3" creationId="{EC26A677-A655-48B2-A842-CB77E4F82A16}"/>
          </ac:spMkLst>
        </pc:spChg>
        <pc:picChg chg="add del mod">
          <ac:chgData name="Joren Synaeve" userId="S::u0134243@thomasmore.be::06a84aa9-a1a4-4c10-9d44-3596912290bb" providerId="AD" clId="Web-{3849FA46-F2E5-AC56-F019-1FFBF5F9DE78}" dt="2021-09-25T13:36:51.242" v="1000"/>
          <ac:picMkLst>
            <pc:docMk/>
            <pc:sldMk cId="1339040904" sldId="277"/>
            <ac:picMk id="6" creationId="{570F77EC-25E3-4722-ABB1-1236B83CA5E5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41.212" v="1007"/>
          <ac:picMkLst>
            <pc:docMk/>
            <pc:sldMk cId="1339040904" sldId="277"/>
            <ac:picMk id="7" creationId="{83271FC3-1D74-4B51-ABCA-DDA0EBF1CC5A}"/>
          </ac:picMkLst>
        </pc:picChg>
      </pc:sldChg>
      <pc:sldChg chg="addSp modSp add replId">
        <pc:chgData name="Joren Synaeve" userId="S::u0134243@thomasmore.be::06a84aa9-a1a4-4c10-9d44-3596912290bb" providerId="AD" clId="Web-{3849FA46-F2E5-AC56-F019-1FFBF5F9DE78}" dt="2021-09-25T13:36:12.554" v="993" actId="1076"/>
        <pc:sldMkLst>
          <pc:docMk/>
          <pc:sldMk cId="2745855438" sldId="278"/>
        </pc:sldMkLst>
        <pc:picChg chg="add mod">
          <ac:chgData name="Joren Synaeve" userId="S::u0134243@thomasmore.be::06a84aa9-a1a4-4c10-9d44-3596912290bb" providerId="AD" clId="Web-{3849FA46-F2E5-AC56-F019-1FFBF5F9DE78}" dt="2021-09-25T13:36:12.554" v="99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 add replId">
        <pc:chgData name="Joren Synaeve" userId="S::u0134243@thomasmore.be::06a84aa9-a1a4-4c10-9d44-3596912290bb" providerId="AD" clId="Web-{3849FA46-F2E5-AC56-F019-1FFBF5F9DE78}" dt="2021-09-25T13:14:54.825" v="887" actId="20577"/>
        <pc:sldMkLst>
          <pc:docMk/>
          <pc:sldMk cId="2187317081" sldId="279"/>
        </pc:sldMkLst>
        <pc:spChg chg="mod">
          <ac:chgData name="Joren Synaeve" userId="S::u0134243@thomasmore.be::06a84aa9-a1a4-4c10-9d44-3596912290bb" providerId="AD" clId="Web-{3849FA46-F2E5-AC56-F019-1FFBF5F9DE78}" dt="2021-09-25T13:14:54.825" v="887" actId="20577"/>
          <ac:spMkLst>
            <pc:docMk/>
            <pc:sldMk cId="2187317081" sldId="279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3849FA46-F2E5-AC56-F019-1FFBF5F9DE78}" dt="2021-09-25T13:11:59.118" v="707" actId="20577"/>
          <ac:spMkLst>
            <pc:docMk/>
            <pc:sldMk cId="2187317081" sldId="279"/>
            <ac:spMk id="3" creationId="{EC26A677-A655-48B2-A842-CB77E4F82A16}"/>
          </ac:spMkLst>
        </pc:spChg>
      </pc:sldChg>
      <pc:sldChg chg="addSp modSp">
        <pc:chgData name="Joren Synaeve" userId="S::u0134243@thomasmore.be::06a84aa9-a1a4-4c10-9d44-3596912290bb" providerId="AD" clId="Web-{3849FA46-F2E5-AC56-F019-1FFBF5F9DE78}" dt="2021-09-25T13:37:36.462" v="1006" actId="1076"/>
        <pc:sldMkLst>
          <pc:docMk/>
          <pc:sldMk cId="3602554018" sldId="280"/>
        </pc:sldMkLst>
        <pc:picChg chg="add mod">
          <ac:chgData name="Joren Synaeve" userId="S::u0134243@thomasmore.be::06a84aa9-a1a4-4c10-9d44-3596912290bb" providerId="AD" clId="Web-{3849FA46-F2E5-AC56-F019-1FFBF5F9DE78}" dt="2021-09-25T13:36:20.038" v="994"/>
          <ac:picMkLst>
            <pc:docMk/>
            <pc:sldMk cId="3602554018" sldId="280"/>
            <ac:picMk id="6" creationId="{9498EB99-D71C-4DE5-B03E-870E1687B920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36.462" v="1006" actId="1076"/>
          <ac:picMkLst>
            <pc:docMk/>
            <pc:sldMk cId="3602554018" sldId="280"/>
            <ac:picMk id="7" creationId="{05C44DB7-731C-40C9-A235-6DDCD49BAF04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52.180" v="1001"/>
        <pc:sldMkLst>
          <pc:docMk/>
          <pc:sldMk cId="3865439673" sldId="281"/>
        </pc:sldMkLst>
        <pc:picChg chg="add mod">
          <ac:chgData name="Joren Synaeve" userId="S::u0134243@thomasmore.be::06a84aa9-a1a4-4c10-9d44-3596912290bb" providerId="AD" clId="Web-{3849FA46-F2E5-AC56-F019-1FFBF5F9DE78}" dt="2021-09-25T13:36:52.180" v="1001"/>
          <ac:picMkLst>
            <pc:docMk/>
            <pc:sldMk cId="3865439673" sldId="281"/>
            <ac:picMk id="6" creationId="{C16F4D5B-6D76-4F4A-9A54-1E7BFB4DBC67}"/>
          </ac:picMkLst>
        </pc:picChg>
      </pc:sldChg>
      <pc:sldChg chg="addSp delSp modSp">
        <pc:chgData name="Joren Synaeve" userId="S::u0134243@thomasmore.be::06a84aa9-a1a4-4c10-9d44-3596912290bb" providerId="AD" clId="Web-{3849FA46-F2E5-AC56-F019-1FFBF5F9DE78}" dt="2021-09-25T13:36:47.789" v="998"/>
        <pc:sldMkLst>
          <pc:docMk/>
          <pc:sldMk cId="994559942" sldId="282"/>
        </pc:sldMkLst>
        <pc:picChg chg="add del mod">
          <ac:chgData name="Joren Synaeve" userId="S::u0134243@thomasmore.be::06a84aa9-a1a4-4c10-9d44-3596912290bb" providerId="AD" clId="Web-{3849FA46-F2E5-AC56-F019-1FFBF5F9DE78}" dt="2021-09-25T13:36:47.789" v="998"/>
          <ac:picMkLst>
            <pc:docMk/>
            <pc:sldMk cId="994559942" sldId="282"/>
            <ac:picMk id="6" creationId="{81962897-4E26-45D6-BDA6-E60AE6CE92E5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6:49.242" v="999"/>
        <pc:sldMkLst>
          <pc:docMk/>
          <pc:sldMk cId="982850479" sldId="283"/>
        </pc:sldMkLst>
        <pc:picChg chg="add mod">
          <ac:chgData name="Joren Synaeve" userId="S::u0134243@thomasmore.be::06a84aa9-a1a4-4c10-9d44-3596912290bb" providerId="AD" clId="Web-{3849FA46-F2E5-AC56-F019-1FFBF5F9DE78}" dt="2021-09-25T13:36:49.242" v="999"/>
          <ac:picMkLst>
            <pc:docMk/>
            <pc:sldMk cId="982850479" sldId="283"/>
            <ac:picMk id="6" creationId="{D249A3F3-51C6-41E8-AFF4-E768707CA797}"/>
          </ac:picMkLst>
        </pc:picChg>
      </pc:sldChg>
      <pc:sldChg chg="addSp modSp">
        <pc:chgData name="Joren Synaeve" userId="S::u0134243@thomasmore.be::06a84aa9-a1a4-4c10-9d44-3596912290bb" providerId="AD" clId="Web-{3849FA46-F2E5-AC56-F019-1FFBF5F9DE78}" dt="2021-09-25T13:37:05.992" v="1003" actId="1076"/>
        <pc:sldMkLst>
          <pc:docMk/>
          <pc:sldMk cId="3276573130" sldId="286"/>
        </pc:sldMkLst>
        <pc:picChg chg="add mod">
          <ac:chgData name="Joren Synaeve" userId="S::u0134243@thomasmore.be::06a84aa9-a1a4-4c10-9d44-3596912290bb" providerId="AD" clId="Web-{3849FA46-F2E5-AC56-F019-1FFBF5F9DE78}" dt="2021-09-25T13:36:46.258" v="997"/>
          <ac:picMkLst>
            <pc:docMk/>
            <pc:sldMk cId="3276573130" sldId="286"/>
            <ac:picMk id="6" creationId="{DD30B9D1-6411-4AC7-8A81-867DEE7C63CB}"/>
          </ac:picMkLst>
        </pc:picChg>
        <pc:picChg chg="add mod">
          <ac:chgData name="Joren Synaeve" userId="S::u0134243@thomasmore.be::06a84aa9-a1a4-4c10-9d44-3596912290bb" providerId="AD" clId="Web-{3849FA46-F2E5-AC56-F019-1FFBF5F9DE78}" dt="2021-09-25T13:37:05.992" v="1003" actId="1076"/>
          <ac:picMkLst>
            <pc:docMk/>
            <pc:sldMk cId="3276573130" sldId="286"/>
            <ac:picMk id="7" creationId="{41C5997C-6A1A-4042-8FA6-DD04B4619CAC}"/>
          </ac:picMkLst>
        </pc:picChg>
      </pc:sldChg>
      <pc:sldChg chg="modSp">
        <pc:chgData name="Joren Synaeve" userId="S::u0134243@thomasmore.be::06a84aa9-a1a4-4c10-9d44-3596912290bb" providerId="AD" clId="Web-{3849FA46-F2E5-AC56-F019-1FFBF5F9DE78}" dt="2021-09-25T13:24:31.718" v="987" actId="20577"/>
        <pc:sldMkLst>
          <pc:docMk/>
          <pc:sldMk cId="3440004365" sldId="288"/>
        </pc:sldMkLst>
        <pc:spChg chg="mod">
          <ac:chgData name="Joren Synaeve" userId="S::u0134243@thomasmore.be::06a84aa9-a1a4-4c10-9d44-3596912290bb" providerId="AD" clId="Web-{3849FA46-F2E5-AC56-F019-1FFBF5F9DE78}" dt="2021-09-25T13:24:31.718" v="987" actId="20577"/>
          <ac:spMkLst>
            <pc:docMk/>
            <pc:sldMk cId="3440004365" sldId="288"/>
            <ac:spMk id="2" creationId="{CEA3B4A5-695B-471E-AB0C-D73F4F23E1EA}"/>
          </ac:spMkLst>
        </pc:spChg>
      </pc:sldChg>
    </pc:docChg>
  </pc:docChgLst>
  <pc:docChgLst>
    <pc:chgData name="Joren Synaeve" userId="S::u0134243@thomasmore.be::06a84aa9-a1a4-4c10-9d44-3596912290bb" providerId="AD" clId="Web-{41E6BF22-9754-4B4D-D4C0-669FEBF59A4A}"/>
    <pc:docChg chg="addSld delSld modSld">
      <pc:chgData name="Joren Synaeve" userId="S::u0134243@thomasmore.be::06a84aa9-a1a4-4c10-9d44-3596912290bb" providerId="AD" clId="Web-{41E6BF22-9754-4B4D-D4C0-669FEBF59A4A}" dt="2021-11-14T10:53:27.977" v="1412" actId="14100"/>
      <pc:docMkLst>
        <pc:docMk/>
      </pc:docMkLst>
      <pc:sldChg chg="del">
        <pc:chgData name="Joren Synaeve" userId="S::u0134243@thomasmore.be::06a84aa9-a1a4-4c10-9d44-3596912290bb" providerId="AD" clId="Web-{41E6BF22-9754-4B4D-D4C0-669FEBF59A4A}" dt="2021-11-14T08:55:31.737" v="748"/>
        <pc:sldMkLst>
          <pc:docMk/>
          <pc:sldMk cId="4191569029" sldId="258"/>
        </pc:sldMkLst>
      </pc:sldChg>
      <pc:sldChg chg="modSp">
        <pc:chgData name="Joren Synaeve" userId="S::u0134243@thomasmore.be::06a84aa9-a1a4-4c10-9d44-3596912290bb" providerId="AD" clId="Web-{41E6BF22-9754-4B4D-D4C0-669FEBF59A4A}" dt="2021-11-14T08:56:40.162" v="764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41E6BF22-9754-4B4D-D4C0-669FEBF59A4A}" dt="2021-11-14T08:56:40.162" v="764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addSp modSp">
        <pc:chgData name="Joren Synaeve" userId="S::u0134243@thomasmore.be::06a84aa9-a1a4-4c10-9d44-3596912290bb" providerId="AD" clId="Web-{41E6BF22-9754-4B4D-D4C0-669FEBF59A4A}" dt="2021-11-14T08:55:39.691" v="758" actId="1076"/>
        <pc:sldMkLst>
          <pc:docMk/>
          <pc:sldMk cId="3371027991" sldId="270"/>
        </pc:sldMkLst>
        <pc:spChg chg="mod">
          <ac:chgData name="Joren Synaeve" userId="S::u0134243@thomasmore.be::06a84aa9-a1a4-4c10-9d44-3596912290bb" providerId="AD" clId="Web-{41E6BF22-9754-4B4D-D4C0-669FEBF59A4A}" dt="2021-11-14T08:36:20.787" v="107" actId="20577"/>
          <ac:spMkLst>
            <pc:docMk/>
            <pc:sldMk cId="3371027991" sldId="270"/>
            <ac:spMk id="2" creationId="{784128C0-45FD-4255-B225-80077726A9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6:42.096" v="6" actId="20577"/>
          <ac:spMkLst>
            <pc:docMk/>
            <pc:sldMk cId="3371027991" sldId="270"/>
            <ac:spMk id="3" creationId="{EC26A677-A655-48B2-A842-CB77E4F82A16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08:55:39.691" v="758" actId="1076"/>
          <ac:picMkLst>
            <pc:docMk/>
            <pc:sldMk cId="3371027991" sldId="270"/>
            <ac:picMk id="6" creationId="{1BA1F2F8-6CA5-4CD6-93CC-6178D9F251F6}"/>
          </ac:picMkLst>
        </pc:picChg>
      </pc:sldChg>
      <pc:sldChg chg="del">
        <pc:chgData name="Joren Synaeve" userId="S::u0134243@thomasmore.be::06a84aa9-a1a4-4c10-9d44-3596912290bb" providerId="AD" clId="Web-{41E6BF22-9754-4B4D-D4C0-669FEBF59A4A}" dt="2021-11-14T08:55:31.737" v="756"/>
        <pc:sldMkLst>
          <pc:docMk/>
          <pc:sldMk cId="1651517997" sldId="27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5"/>
        <pc:sldMkLst>
          <pc:docMk/>
          <pc:sldMk cId="3635941384" sldId="27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1"/>
        <pc:sldMkLst>
          <pc:docMk/>
          <pc:sldMk cId="2322064934" sldId="27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4"/>
        <pc:sldMkLst>
          <pc:docMk/>
          <pc:sldMk cId="3517175685" sldId="27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6"/>
        <pc:sldMkLst>
          <pc:docMk/>
          <pc:sldMk cId="4087985085" sldId="276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4"/>
        <pc:sldMkLst>
          <pc:docMk/>
          <pc:sldMk cId="1339040904" sldId="277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7"/>
        <pc:sldMkLst>
          <pc:docMk/>
          <pc:sldMk cId="2745855438" sldId="278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3"/>
        <pc:sldMkLst>
          <pc:docMk/>
          <pc:sldMk cId="2187317081" sldId="27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5"/>
        <pc:sldMkLst>
          <pc:docMk/>
          <pc:sldMk cId="3602554018" sldId="28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3"/>
        <pc:sldMkLst>
          <pc:docMk/>
          <pc:sldMk cId="3865439673" sldId="281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2"/>
        <pc:sldMkLst>
          <pc:docMk/>
          <pc:sldMk cId="994559942" sldId="282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1"/>
        <pc:sldMkLst>
          <pc:docMk/>
          <pc:sldMk cId="982850479" sldId="283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40"/>
        <pc:sldMkLst>
          <pc:docMk/>
          <pc:sldMk cId="2598122872" sldId="284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50"/>
        <pc:sldMkLst>
          <pc:docMk/>
          <pc:sldMk cId="2554047368" sldId="285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9"/>
        <pc:sldMkLst>
          <pc:docMk/>
          <pc:sldMk cId="3276573130" sldId="286"/>
        </pc:sldMkLst>
      </pc:sldChg>
      <pc:sldChg chg="modSp">
        <pc:chgData name="Joren Synaeve" userId="S::u0134243@thomasmore.be::06a84aa9-a1a4-4c10-9d44-3596912290bb" providerId="AD" clId="Web-{41E6BF22-9754-4B4D-D4C0-669FEBF59A4A}" dt="2021-11-14T08:55:19.361" v="737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41E6BF22-9754-4B4D-D4C0-669FEBF59A4A}" dt="2021-11-14T08:55:19.361" v="737" actId="20577"/>
          <ac:spMkLst>
            <pc:docMk/>
            <pc:sldMk cId="4230327689" sldId="287"/>
            <ac:spMk id="2" creationId="{143E6DA2-5C83-4151-8254-3E65EFE29B59}"/>
          </ac:spMkLst>
        </pc:spChg>
      </pc:sldChg>
      <pc:sldChg chg="del">
        <pc:chgData name="Joren Synaeve" userId="S::u0134243@thomasmore.be::06a84aa9-a1a4-4c10-9d44-3596912290bb" providerId="AD" clId="Web-{41E6BF22-9754-4B4D-D4C0-669FEBF59A4A}" dt="2021-11-14T08:55:31.737" v="752"/>
        <pc:sldMkLst>
          <pc:docMk/>
          <pc:sldMk cId="838091050" sldId="289"/>
        </pc:sldMkLst>
      </pc:sldChg>
      <pc:sldChg chg="del">
        <pc:chgData name="Joren Synaeve" userId="S::u0134243@thomasmore.be::06a84aa9-a1a4-4c10-9d44-3596912290bb" providerId="AD" clId="Web-{41E6BF22-9754-4B4D-D4C0-669FEBF59A4A}" dt="2021-11-14T08:55:31.737" v="749"/>
        <pc:sldMkLst>
          <pc:docMk/>
          <pc:sldMk cId="1873796722" sldId="290"/>
        </pc:sldMkLst>
      </pc:sldChg>
      <pc:sldChg chg="del">
        <pc:chgData name="Joren Synaeve" userId="S::u0134243@thomasmore.be::06a84aa9-a1a4-4c10-9d44-3596912290bb" providerId="AD" clId="Web-{41E6BF22-9754-4B4D-D4C0-669FEBF59A4A}" dt="2021-11-14T08:55:31.721" v="738"/>
        <pc:sldMkLst>
          <pc:docMk/>
          <pc:sldMk cId="383851934" sldId="291"/>
        </pc:sldMkLst>
      </pc:sldChg>
      <pc:sldChg chg="modSp new">
        <pc:chgData name="Joren Synaeve" userId="S::u0134243@thomasmore.be::06a84aa9-a1a4-4c10-9d44-3596912290bb" providerId="AD" clId="Web-{41E6BF22-9754-4B4D-D4C0-669FEBF59A4A}" dt="2021-11-14T08:45:36.269" v="402" actId="20577"/>
        <pc:sldMkLst>
          <pc:docMk/>
          <pc:sldMk cId="250614746" sldId="292"/>
        </pc:sldMkLst>
        <pc:spChg chg="mod">
          <ac:chgData name="Joren Synaeve" userId="S::u0134243@thomasmore.be::06a84aa9-a1a4-4c10-9d44-3596912290bb" providerId="AD" clId="Web-{41E6BF22-9754-4B4D-D4C0-669FEBF59A4A}" dt="2021-11-14T08:45:36.269" v="402" actId="20577"/>
          <ac:spMkLst>
            <pc:docMk/>
            <pc:sldMk cId="250614746" sldId="292"/>
            <ac:spMk id="2" creationId="{73179F4C-385D-437D-AAF6-D83DF13FE12B}"/>
          </ac:spMkLst>
        </pc:spChg>
        <pc:spChg chg="mod">
          <ac:chgData name="Joren Synaeve" userId="S::u0134243@thomasmore.be::06a84aa9-a1a4-4c10-9d44-3596912290bb" providerId="AD" clId="Web-{41E6BF22-9754-4B4D-D4C0-669FEBF59A4A}" dt="2021-11-14T08:27:46.068" v="43" actId="20577"/>
          <ac:spMkLst>
            <pc:docMk/>
            <pc:sldMk cId="250614746" sldId="292"/>
            <ac:spMk id="3" creationId="{EA7F0F31-AB33-4798-B1DD-3FA0D358377D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08:55:42.394" v="760"/>
        <pc:sldMkLst>
          <pc:docMk/>
          <pc:sldMk cId="3268319847" sldId="293"/>
        </pc:sldMkLst>
        <pc:spChg chg="mod">
          <ac:chgData name="Joren Synaeve" userId="S::u0134243@thomasmore.be::06a84aa9-a1a4-4c10-9d44-3596912290bb" providerId="AD" clId="Web-{41E6BF22-9754-4B4D-D4C0-669FEBF59A4A}" dt="2021-11-14T08:38:38.513" v="180" actId="20577"/>
          <ac:spMkLst>
            <pc:docMk/>
            <pc:sldMk cId="3268319847" sldId="293"/>
            <ac:spMk id="2" creationId="{784128C0-45FD-4255-B225-80077726A93B}"/>
          </ac:spMkLst>
        </pc:spChg>
        <pc:picChg chg="del">
          <ac:chgData name="Joren Synaeve" userId="S::u0134243@thomasmore.be::06a84aa9-a1a4-4c10-9d44-3596912290bb" providerId="AD" clId="Web-{41E6BF22-9754-4B4D-D4C0-669FEBF59A4A}" dt="2021-11-14T08:55:42.113" v="759"/>
          <ac:picMkLst>
            <pc:docMk/>
            <pc:sldMk cId="3268319847" sldId="293"/>
            <ac:picMk id="6" creationId="{1BA1F2F8-6CA5-4CD6-93CC-6178D9F251F6}"/>
          </ac:picMkLst>
        </pc:picChg>
        <pc:picChg chg="add">
          <ac:chgData name="Joren Synaeve" userId="S::u0134243@thomasmore.be::06a84aa9-a1a4-4c10-9d44-3596912290bb" providerId="AD" clId="Web-{41E6BF22-9754-4B4D-D4C0-669FEBF59A4A}" dt="2021-11-14T08:55:42.394" v="760"/>
          <ac:picMkLst>
            <pc:docMk/>
            <pc:sldMk cId="3268319847" sldId="293"/>
            <ac:picMk id="8" creationId="{862E0773-F578-4BA9-AEEF-EF93CD8D3A43}"/>
          </ac:picMkLst>
        </pc:picChg>
      </pc:sldChg>
      <pc:sldChg chg="modSp new">
        <pc:chgData name="Joren Synaeve" userId="S::u0134243@thomasmore.be::06a84aa9-a1a4-4c10-9d44-3596912290bb" providerId="AD" clId="Web-{41E6BF22-9754-4B4D-D4C0-669FEBF59A4A}" dt="2021-11-14T08:40:14.081" v="239" actId="20577"/>
        <pc:sldMkLst>
          <pc:docMk/>
          <pc:sldMk cId="3732986875" sldId="294"/>
        </pc:sldMkLst>
        <pc:spChg chg="mod">
          <ac:chgData name="Joren Synaeve" userId="S::u0134243@thomasmore.be::06a84aa9-a1a4-4c10-9d44-3596912290bb" providerId="AD" clId="Web-{41E6BF22-9754-4B4D-D4C0-669FEBF59A4A}" dt="2021-11-14T08:40:14.081" v="239" actId="20577"/>
          <ac:spMkLst>
            <pc:docMk/>
            <pc:sldMk cId="3732986875" sldId="294"/>
            <ac:spMk id="2" creationId="{08DE1660-121C-4C75-AA71-B6F8CD375D0F}"/>
          </ac:spMkLst>
        </pc:spChg>
        <pc:spChg chg="mod">
          <ac:chgData name="Joren Synaeve" userId="S::u0134243@thomasmore.be::06a84aa9-a1a4-4c10-9d44-3596912290bb" providerId="AD" clId="Web-{41E6BF22-9754-4B4D-D4C0-669FEBF59A4A}" dt="2021-11-14T08:38:48.623" v="189" actId="20577"/>
          <ac:spMkLst>
            <pc:docMk/>
            <pc:sldMk cId="3732986875" sldId="294"/>
            <ac:spMk id="3" creationId="{10E75C6A-EB89-4138-BDA5-B7A678E97889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1:21.553" v="295" actId="20577"/>
        <pc:sldMkLst>
          <pc:docMk/>
          <pc:sldMk cId="1100409743" sldId="295"/>
        </pc:sldMkLst>
        <pc:spChg chg="mod">
          <ac:chgData name="Joren Synaeve" userId="S::u0134243@thomasmore.be::06a84aa9-a1a4-4c10-9d44-3596912290bb" providerId="AD" clId="Web-{41E6BF22-9754-4B4D-D4C0-669FEBF59A4A}" dt="2021-11-14T08:41:21.553" v="295" actId="20577"/>
          <ac:spMkLst>
            <pc:docMk/>
            <pc:sldMk cId="1100409743" sldId="295"/>
            <ac:spMk id="2" creationId="{75D076A0-26F7-4AAD-9C63-5080C98A90DD}"/>
          </ac:spMkLst>
        </pc:spChg>
        <pc:spChg chg="mod">
          <ac:chgData name="Joren Synaeve" userId="S::u0134243@thomasmore.be::06a84aa9-a1a4-4c10-9d44-3596912290bb" providerId="AD" clId="Web-{41E6BF22-9754-4B4D-D4C0-669FEBF59A4A}" dt="2021-11-14T08:40:20.300" v="244" actId="20577"/>
          <ac:spMkLst>
            <pc:docMk/>
            <pc:sldMk cId="1100409743" sldId="295"/>
            <ac:spMk id="3" creationId="{8ADEEFB5-2480-4673-9764-D50E2D47963C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2:29.009" v="338" actId="20577"/>
        <pc:sldMkLst>
          <pc:docMk/>
          <pc:sldMk cId="1142132723" sldId="296"/>
        </pc:sldMkLst>
        <pc:spChg chg="mod">
          <ac:chgData name="Joren Synaeve" userId="S::u0134243@thomasmore.be::06a84aa9-a1a4-4c10-9d44-3596912290bb" providerId="AD" clId="Web-{41E6BF22-9754-4B4D-D4C0-669FEBF59A4A}" dt="2021-11-14T08:42:29.009" v="338" actId="20577"/>
          <ac:spMkLst>
            <pc:docMk/>
            <pc:sldMk cId="1142132723" sldId="296"/>
            <ac:spMk id="2" creationId="{B5313A10-1A89-4AAC-A0AD-3460991C01A7}"/>
          </ac:spMkLst>
        </pc:spChg>
        <pc:spChg chg="mod">
          <ac:chgData name="Joren Synaeve" userId="S::u0134243@thomasmore.be::06a84aa9-a1a4-4c10-9d44-3596912290bb" providerId="AD" clId="Web-{41E6BF22-9754-4B4D-D4C0-669FEBF59A4A}" dt="2021-11-14T08:41:27.850" v="297" actId="20577"/>
          <ac:spMkLst>
            <pc:docMk/>
            <pc:sldMk cId="1142132723" sldId="296"/>
            <ac:spMk id="3" creationId="{47551CC0-75D2-429F-A70D-E921CFD30233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3:55.108" v="390" actId="20577"/>
        <pc:sldMkLst>
          <pc:docMk/>
          <pc:sldMk cId="855498378" sldId="297"/>
        </pc:sldMkLst>
        <pc:spChg chg="mod">
          <ac:chgData name="Joren Synaeve" userId="S::u0134243@thomasmore.be::06a84aa9-a1a4-4c10-9d44-3596912290bb" providerId="AD" clId="Web-{41E6BF22-9754-4B4D-D4C0-669FEBF59A4A}" dt="2021-11-14T08:43:55.108" v="390" actId="20577"/>
          <ac:spMkLst>
            <pc:docMk/>
            <pc:sldMk cId="855498378" sldId="297"/>
            <ac:spMk id="2" creationId="{E9276066-40DC-4B0B-90A7-D1F5904DAA3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2:45.604" v="341" actId="20577"/>
          <ac:spMkLst>
            <pc:docMk/>
            <pc:sldMk cId="855498378" sldId="297"/>
            <ac:spMk id="3" creationId="{2FD15328-BF90-40A5-ABF9-A493D849132F}"/>
          </ac:spMkLst>
        </pc:spChg>
      </pc:sldChg>
      <pc:sldChg chg="modSp new">
        <pc:chgData name="Joren Synaeve" userId="S::u0134243@thomasmore.be::06a84aa9-a1a4-4c10-9d44-3596912290bb" providerId="AD" clId="Web-{41E6BF22-9754-4B4D-D4C0-669FEBF59A4A}" dt="2021-11-14T08:48:52.717" v="609" actId="20577"/>
        <pc:sldMkLst>
          <pc:docMk/>
          <pc:sldMk cId="3180020136" sldId="298"/>
        </pc:sldMkLst>
        <pc:spChg chg="mod">
          <ac:chgData name="Joren Synaeve" userId="S::u0134243@thomasmore.be::06a84aa9-a1a4-4c10-9d44-3596912290bb" providerId="AD" clId="Web-{41E6BF22-9754-4B4D-D4C0-669FEBF59A4A}" dt="2021-11-14T08:48:52.717" v="609" actId="20577"/>
          <ac:spMkLst>
            <pc:docMk/>
            <pc:sldMk cId="3180020136" sldId="298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08:46:52.664" v="487" actId="20577"/>
          <ac:spMkLst>
            <pc:docMk/>
            <pc:sldMk cId="3180020136" sldId="298"/>
            <ac:spMk id="3" creationId="{3889D8CE-428A-4D1C-832E-A3164F557FF7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08:55:09.392" v="731" actId="20577"/>
        <pc:sldMkLst>
          <pc:docMk/>
          <pc:sldMk cId="2338214520" sldId="299"/>
        </pc:sldMkLst>
        <pc:spChg chg="mod">
          <ac:chgData name="Joren Synaeve" userId="S::u0134243@thomasmore.be::06a84aa9-a1a4-4c10-9d44-3596912290bb" providerId="AD" clId="Web-{41E6BF22-9754-4B4D-D4C0-669FEBF59A4A}" dt="2021-11-14T08:55:09.392" v="731" actId="20577"/>
          <ac:spMkLst>
            <pc:docMk/>
            <pc:sldMk cId="2338214520" sldId="299"/>
            <ac:spMk id="2" creationId="{94BF0A18-D5EE-4634-9860-82120466C69B}"/>
          </ac:spMkLst>
        </pc:spChg>
      </pc:sldChg>
      <pc:sldChg chg="modSp add">
        <pc:chgData name="Joren Synaeve" userId="S::u0134243@thomasmore.be::06a84aa9-a1a4-4c10-9d44-3596912290bb" providerId="AD" clId="Web-{41E6BF22-9754-4B4D-D4C0-669FEBF59A4A}" dt="2021-11-14T09:19:56.612" v="767" actId="20577"/>
        <pc:sldMkLst>
          <pc:docMk/>
          <pc:sldMk cId="1587902525" sldId="300"/>
        </pc:sldMkLst>
        <pc:spChg chg="mod">
          <ac:chgData name="Joren Synaeve" userId="S::u0134243@thomasmore.be::06a84aa9-a1a4-4c10-9d44-3596912290bb" providerId="AD" clId="Web-{41E6BF22-9754-4B4D-D4C0-669FEBF59A4A}" dt="2021-11-14T09:19:56.612" v="767" actId="20577"/>
          <ac:spMkLst>
            <pc:docMk/>
            <pc:sldMk cId="1587902525" sldId="300"/>
            <ac:spMk id="2" creationId="{00000000-0000-0000-0000-000000000000}"/>
          </ac:spMkLst>
        </pc:spChg>
        <pc:spChg chg="mod">
          <ac:chgData name="Joren Synaeve" userId="S::u0134243@thomasmore.be::06a84aa9-a1a4-4c10-9d44-3596912290bb" providerId="AD" clId="Web-{41E6BF22-9754-4B4D-D4C0-669FEBF59A4A}" dt="2021-11-14T09:19:53.127" v="766" actId="20577"/>
          <ac:spMkLst>
            <pc:docMk/>
            <pc:sldMk cId="1587902525" sldId="300"/>
            <ac:spMk id="3" creationId="{00000000-0000-0000-0000-000000000000}"/>
          </ac:spMkLst>
        </pc:spChg>
      </pc:sldChg>
      <pc:sldChg chg="modSp add replId">
        <pc:chgData name="Joren Synaeve" userId="S::u0134243@thomasmore.be::06a84aa9-a1a4-4c10-9d44-3596912290bb" providerId="AD" clId="Web-{41E6BF22-9754-4B4D-D4C0-669FEBF59A4A}" dt="2021-11-14T10:13:56.528" v="796" actId="20577"/>
        <pc:sldMkLst>
          <pc:docMk/>
          <pc:sldMk cId="2750583085" sldId="301"/>
        </pc:sldMkLst>
        <pc:spChg chg="mod">
          <ac:chgData name="Joren Synaeve" userId="S::u0134243@thomasmore.be::06a84aa9-a1a4-4c10-9d44-3596912290bb" providerId="AD" clId="Web-{41E6BF22-9754-4B4D-D4C0-669FEBF59A4A}" dt="2021-11-14T10:13:56.528" v="796" actId="20577"/>
          <ac:spMkLst>
            <pc:docMk/>
            <pc:sldMk cId="2750583085" sldId="301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08:02.912" v="774" actId="20577"/>
          <ac:spMkLst>
            <pc:docMk/>
            <pc:sldMk cId="2750583085" sldId="301"/>
            <ac:spMk id="3" creationId="{3889D8CE-428A-4D1C-832E-A3164F557FF7}"/>
          </ac:spMkLst>
        </pc:spChg>
      </pc:sldChg>
      <pc:sldChg chg="addSp delSp modSp add replId">
        <pc:chgData name="Joren Synaeve" userId="S::u0134243@thomasmore.be::06a84aa9-a1a4-4c10-9d44-3596912290bb" providerId="AD" clId="Web-{41E6BF22-9754-4B4D-D4C0-669FEBF59A4A}" dt="2021-11-14T10:17:37.588" v="891" actId="1076"/>
        <pc:sldMkLst>
          <pc:docMk/>
          <pc:sldMk cId="2587980690" sldId="302"/>
        </pc:sldMkLst>
        <pc:spChg chg="mod">
          <ac:chgData name="Joren Synaeve" userId="S::u0134243@thomasmore.be::06a84aa9-a1a4-4c10-9d44-3596912290bb" providerId="AD" clId="Web-{41E6BF22-9754-4B4D-D4C0-669FEBF59A4A}" dt="2021-11-14T10:16:33.803" v="871" actId="20577"/>
          <ac:spMkLst>
            <pc:docMk/>
            <pc:sldMk cId="2587980690" sldId="302"/>
            <ac:spMk id="2" creationId="{94BF0A18-D5EE-4634-9860-82120466C69B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27.955" v="841" actId="20577"/>
          <ac:spMkLst>
            <pc:docMk/>
            <pc:sldMk cId="2587980690" sldId="302"/>
            <ac:spMk id="3" creationId="{3889D8CE-428A-4D1C-832E-A3164F557FF7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7.415" v="888"/>
          <ac:spMkLst>
            <pc:docMk/>
            <pc:sldMk cId="2587980690" sldId="302"/>
            <ac:spMk id="7" creationId="{C9C1D532-DC24-4C20-952D-441174ED1ED2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49.488" v="858" actId="14100"/>
          <ac:picMkLst>
            <pc:docMk/>
            <pc:sldMk cId="2587980690" sldId="302"/>
            <ac:picMk id="6" creationId="{A83F1B0D-DB51-4119-B37B-88457757849B}"/>
          </ac:picMkLst>
        </pc:picChg>
        <pc:cxnChg chg="add mod">
          <ac:chgData name="Joren Synaeve" userId="S::u0134243@thomasmore.be::06a84aa9-a1a4-4c10-9d44-3596912290bb" providerId="AD" clId="Web-{41E6BF22-9754-4B4D-D4C0-669FEBF59A4A}" dt="2021-11-14T10:17:37.588" v="891" actId="1076"/>
          <ac:cxnSpMkLst>
            <pc:docMk/>
            <pc:sldMk cId="2587980690" sldId="302"/>
            <ac:cxnSpMk id="8" creationId="{9D55794F-2CED-4A4D-B622-80DBAC240AC3}"/>
          </ac:cxnSpMkLst>
        </pc:cxnChg>
      </pc:sldChg>
      <pc:sldChg chg="addSp delSp modSp new del mod modClrScheme chgLayout">
        <pc:chgData name="Joren Synaeve" userId="S::u0134243@thomasmore.be::06a84aa9-a1a4-4c10-9d44-3596912290bb" providerId="AD" clId="Web-{41E6BF22-9754-4B4D-D4C0-669FEBF59A4A}" dt="2021-11-14T10:15:18.611" v="829"/>
        <pc:sldMkLst>
          <pc:docMk/>
          <pc:sldMk cId="3291249511" sldId="302"/>
        </pc:sldMkLst>
        <pc:spChg chg="del">
          <ac:chgData name="Joren Synaeve" userId="S::u0134243@thomasmore.be::06a84aa9-a1a4-4c10-9d44-3596912290bb" providerId="AD" clId="Web-{41E6BF22-9754-4B4D-D4C0-669FEBF59A4A}" dt="2021-11-14T10:14:14.779" v="810"/>
          <ac:spMkLst>
            <pc:docMk/>
            <pc:sldMk cId="3291249511" sldId="302"/>
            <ac:spMk id="2" creationId="{8F27297E-520B-48E0-A56E-87AE21B16B20}"/>
          </ac:spMkLst>
        </pc:spChg>
        <pc:spChg chg="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3" creationId="{48756B9B-CC0E-42B4-A8E8-962B76FEE6E8}"/>
          </ac:spMkLst>
        </pc:spChg>
        <pc:spChg chg="mod or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4" creationId="{30C84711-D118-4F75-91A3-429F54916C50}"/>
          </ac:spMkLst>
        </pc:spChg>
        <pc:spChg chg="del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5" creationId="{B4ABD55D-9563-4EDE-A0DA-C7693A494521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4:17.858" v="814"/>
          <ac:spMkLst>
            <pc:docMk/>
            <pc:sldMk cId="3291249511" sldId="302"/>
            <ac:spMk id="6" creationId="{8E66CFD0-01E5-4A9D-AF38-728DA1BB64F9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5.438" v="827"/>
          <ac:spMkLst>
            <pc:docMk/>
            <pc:sldMk cId="3291249511" sldId="302"/>
            <ac:spMk id="8" creationId="{EB4CB110-459C-4B79-AE50-8A5069618ECD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15:03.548" v="826"/>
          <ac:spMkLst>
            <pc:docMk/>
            <pc:sldMk cId="3291249511" sldId="302"/>
            <ac:spMk id="9" creationId="{884C90DE-BDDA-4696-A11C-A9A4FE4F2B0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2" creationId="{DCEA61B3-0174-43B1-9A64-DA7F74907BF8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4" creationId="{9DDCF546-ED86-436D-939C-388A45424D6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6" creationId="{24E0C343-F5DF-468F-9CFC-BAC40B4A90F0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15:11.126" v="828"/>
          <ac:spMkLst>
            <pc:docMk/>
            <pc:sldMk cId="3291249511" sldId="302"/>
            <ac:spMk id="18" creationId="{26C96EAB-CA44-495A-9B17-48B384458BE4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15:11.126" v="828"/>
          <ac:picMkLst>
            <pc:docMk/>
            <pc:sldMk cId="3291249511" sldId="302"/>
            <ac:picMk id="7" creationId="{F35896ED-8EAD-4BA3-93ED-4A2D238D63A7}"/>
          </ac:picMkLst>
        </pc:picChg>
      </pc:sldChg>
      <pc:sldChg chg="addSp delSp modSp add replId">
        <pc:chgData name="Joren Synaeve" userId="S::u0134243@thomasmore.be::06a84aa9-a1a4-4c10-9d44-3596912290bb" providerId="AD" clId="Web-{41E6BF22-9754-4B4D-D4C0-669FEBF59A4A}" dt="2021-11-14T10:17:41.400" v="893" actId="1076"/>
        <pc:sldMkLst>
          <pc:docMk/>
          <pc:sldMk cId="2325721431" sldId="303"/>
        </pc:sldMkLst>
        <pc:spChg chg="mod">
          <ac:chgData name="Joren Synaeve" userId="S::u0134243@thomasmore.be::06a84aa9-a1a4-4c10-9d44-3596912290bb" providerId="AD" clId="Web-{41E6BF22-9754-4B4D-D4C0-669FEBF59A4A}" dt="2021-11-14T10:16:53.601" v="878" actId="20577"/>
          <ac:spMkLst>
            <pc:docMk/>
            <pc:sldMk cId="2325721431" sldId="303"/>
            <ac:spMk id="2" creationId="{94BF0A18-D5EE-4634-9860-82120466C69B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17:25.181" v="887"/>
          <ac:spMkLst>
            <pc:docMk/>
            <pc:sldMk cId="2325721431" sldId="303"/>
            <ac:spMk id="8" creationId="{B1D3F6AF-1D7A-4CC0-B067-AD9593B45811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1.400" v="893" actId="1076"/>
          <ac:cxnSpMkLst>
            <pc:docMk/>
            <pc:sldMk cId="2325721431" sldId="303"/>
            <ac:cxnSpMk id="10" creationId="{072D7220-0486-470D-898F-B7789F1ED31F}"/>
          </ac:cxnSpMkLst>
        </pc:cxnChg>
      </pc:sldChg>
      <pc:sldChg chg="addSp modSp add replId">
        <pc:chgData name="Joren Synaeve" userId="S::u0134243@thomasmore.be::06a84aa9-a1a4-4c10-9d44-3596912290bb" providerId="AD" clId="Web-{41E6BF22-9754-4B4D-D4C0-669FEBF59A4A}" dt="2021-11-14T10:17:49.073" v="897" actId="1076"/>
        <pc:sldMkLst>
          <pc:docMk/>
          <pc:sldMk cId="604736861" sldId="304"/>
        </pc:sldMkLst>
        <pc:spChg chg="mod">
          <ac:chgData name="Joren Synaeve" userId="S::u0134243@thomasmore.be::06a84aa9-a1a4-4c10-9d44-3596912290bb" providerId="AD" clId="Web-{41E6BF22-9754-4B4D-D4C0-669FEBF59A4A}" dt="2021-11-14T10:16:51.288" v="877" actId="20577"/>
          <ac:spMkLst>
            <pc:docMk/>
            <pc:sldMk cId="604736861" sldId="304"/>
            <ac:spMk id="2" creationId="{94BF0A18-D5EE-4634-9860-82120466C69B}"/>
          </ac:spMkLst>
        </pc:spChg>
        <pc:cxnChg chg="add mod">
          <ac:chgData name="Joren Synaeve" userId="S::u0134243@thomasmore.be::06a84aa9-a1a4-4c10-9d44-3596912290bb" providerId="AD" clId="Web-{41E6BF22-9754-4B4D-D4C0-669FEBF59A4A}" dt="2021-11-14T10:17:49.073" v="897" actId="1076"/>
          <ac:cxnSpMkLst>
            <pc:docMk/>
            <pc:sldMk cId="604736861" sldId="304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41.970" v="1237" actId="20577"/>
        <pc:sldMkLst>
          <pc:docMk/>
          <pc:sldMk cId="2214815016" sldId="305"/>
        </pc:sldMkLst>
        <pc:spChg chg="mod">
          <ac:chgData name="Joren Synaeve" userId="S::u0134243@thomasmore.be::06a84aa9-a1a4-4c10-9d44-3596912290bb" providerId="AD" clId="Web-{41E6BF22-9754-4B4D-D4C0-669FEBF59A4A}" dt="2021-11-14T10:38:41.970" v="1237" actId="20577"/>
          <ac:spMkLst>
            <pc:docMk/>
            <pc:sldMk cId="2214815016" sldId="305"/>
            <ac:spMk id="2" creationId="{94BF0A18-D5EE-4634-9860-82120466C69B}"/>
          </ac:spMkLst>
        </pc:spChg>
        <pc:picChg chg="del">
          <ac:chgData name="Joren Synaeve" userId="S::u0134243@thomasmore.be::06a84aa9-a1a4-4c10-9d44-3596912290bb" providerId="AD" clId="Web-{41E6BF22-9754-4B4D-D4C0-669FEBF59A4A}" dt="2021-11-14T10:28:29.905" v="899"/>
          <ac:picMkLst>
            <pc:docMk/>
            <pc:sldMk cId="2214815016" sldId="305"/>
            <ac:picMk id="6" creationId="{A83F1B0D-DB51-4119-B37B-88457757849B}"/>
          </ac:picMkLst>
        </pc:picChg>
        <pc:picChg chg="add del mod">
          <ac:chgData name="Joren Synaeve" userId="S::u0134243@thomasmore.be::06a84aa9-a1a4-4c10-9d44-3596912290bb" providerId="AD" clId="Web-{41E6BF22-9754-4B4D-D4C0-669FEBF59A4A}" dt="2021-11-14T10:32:30.247" v="1063"/>
          <ac:picMkLst>
            <pc:docMk/>
            <pc:sldMk cId="2214815016" sldId="305"/>
            <ac:picMk id="7" creationId="{E328DBEE-00ED-492B-927A-A92C6E35F617}"/>
          </ac:picMkLst>
        </pc:picChg>
        <pc:cxnChg chg="del">
          <ac:chgData name="Joren Synaeve" userId="S::u0134243@thomasmore.be::06a84aa9-a1a4-4c10-9d44-3596912290bb" providerId="AD" clId="Web-{41E6BF22-9754-4B4D-D4C0-669FEBF59A4A}" dt="2021-11-14T10:28:30.655" v="900"/>
          <ac:cxnSpMkLst>
            <pc:docMk/>
            <pc:sldMk cId="2214815016" sldId="305"/>
            <ac:cxnSpMk id="8" creationId="{02C1BA97-7E75-4547-9D5B-9723D941F498}"/>
          </ac:cxnSpMkLst>
        </pc:cxnChg>
      </pc:sldChg>
      <pc:sldChg chg="addSp delSp modSp add replId">
        <pc:chgData name="Joren Synaeve" userId="S::u0134243@thomasmore.be::06a84aa9-a1a4-4c10-9d44-3596912290bb" providerId="AD" clId="Web-{41E6BF22-9754-4B4D-D4C0-669FEBF59A4A}" dt="2021-11-14T10:38:08.422" v="1170" actId="20577"/>
        <pc:sldMkLst>
          <pc:docMk/>
          <pc:sldMk cId="34543510" sldId="306"/>
        </pc:sldMkLst>
        <pc:spChg chg="mod">
          <ac:chgData name="Joren Synaeve" userId="S::u0134243@thomasmore.be::06a84aa9-a1a4-4c10-9d44-3596912290bb" providerId="AD" clId="Web-{41E6BF22-9754-4B4D-D4C0-669FEBF59A4A}" dt="2021-11-14T10:32:18.621" v="1062" actId="20577"/>
          <ac:spMkLst>
            <pc:docMk/>
            <pc:sldMk cId="34543510" sldId="306"/>
            <ac:spMk id="2" creationId="{94BF0A18-D5EE-4634-9860-82120466C69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27.947" v="1124" actId="1076"/>
          <ac:spMkLst>
            <pc:docMk/>
            <pc:sldMk cId="34543510" sldId="306"/>
            <ac:spMk id="6" creationId="{61697D8E-DF0A-45F3-BF06-227D289BC5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33.698" v="1127" actId="20577"/>
          <ac:spMkLst>
            <pc:docMk/>
            <pc:sldMk cId="34543510" sldId="306"/>
            <ac:spMk id="8" creationId="{766F49B7-CCE7-4B48-9590-F9BE7A55B18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45.917" v="1132" actId="20577"/>
          <ac:spMkLst>
            <pc:docMk/>
            <pc:sldMk cId="34543510" sldId="306"/>
            <ac:spMk id="9" creationId="{280C69AC-A03E-4C45-9937-F05B32C71224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6:56.183" v="1136" actId="20577"/>
          <ac:spMkLst>
            <pc:docMk/>
            <pc:sldMk cId="34543510" sldId="306"/>
            <ac:spMk id="10" creationId="{46CC3588-50C8-4EBB-B224-DEDF8235BBF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15.434" v="1142" actId="20577"/>
          <ac:spMkLst>
            <pc:docMk/>
            <pc:sldMk cId="34543510" sldId="306"/>
            <ac:spMk id="11" creationId="{F5AD8ECF-88F5-4F8E-B590-C135C35722E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33.717" v="1151" actId="1076"/>
          <ac:spMkLst>
            <pc:docMk/>
            <pc:sldMk cId="34543510" sldId="306"/>
            <ac:spMk id="12" creationId="{1AB2B08F-F37E-4E20-B45B-B53D4D6AB165}"/>
          </ac:spMkLst>
        </pc:spChg>
        <pc:spChg chg="add del">
          <ac:chgData name="Joren Synaeve" userId="S::u0134243@thomasmore.be::06a84aa9-a1a4-4c10-9d44-3596912290bb" providerId="AD" clId="Web-{41E6BF22-9754-4B4D-D4C0-669FEBF59A4A}" dt="2021-11-14T10:37:34.873" v="1152"/>
          <ac:spMkLst>
            <pc:docMk/>
            <pc:sldMk cId="34543510" sldId="306"/>
            <ac:spMk id="13" creationId="{539CA8E8-6C1D-4A35-8E18-4F2858E6B7AF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45.389" v="1158" actId="14100"/>
          <ac:spMkLst>
            <pc:docMk/>
            <pc:sldMk cId="34543510" sldId="306"/>
            <ac:spMk id="14" creationId="{3FE230A4-91F9-4FF3-8C5C-B9BCBB2B2CF3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7:52.577" v="1162" actId="20577"/>
          <ac:spMkLst>
            <pc:docMk/>
            <pc:sldMk cId="34543510" sldId="306"/>
            <ac:spMk id="15" creationId="{ACAF7E0D-6E15-421A-BA79-19C2AC19575B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0.937" v="1166" actId="20577"/>
          <ac:spMkLst>
            <pc:docMk/>
            <pc:sldMk cId="34543510" sldId="306"/>
            <ac:spMk id="16" creationId="{CA82EA42-A31C-4812-9EBE-CDADD06F1C8C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38:08.422" v="1170" actId="20577"/>
          <ac:spMkLst>
            <pc:docMk/>
            <pc:sldMk cId="34543510" sldId="306"/>
            <ac:spMk id="17" creationId="{DDCF616C-FB67-4AF3-88E0-EE2F1FA1DE70}"/>
          </ac:spMkLst>
        </pc:spChg>
        <pc:picChg chg="mod">
          <ac:chgData name="Joren Synaeve" userId="S::u0134243@thomasmore.be::06a84aa9-a1a4-4c10-9d44-3596912290bb" providerId="AD" clId="Web-{41E6BF22-9754-4B4D-D4C0-669FEBF59A4A}" dt="2021-11-14T10:32:52.560" v="1066" actId="1076"/>
          <ac:picMkLst>
            <pc:docMk/>
            <pc:sldMk cId="34543510" sldId="306"/>
            <ac:picMk id="7" creationId="{E328DBEE-00ED-492B-927A-A92C6E35F617}"/>
          </ac:picMkLst>
        </pc:picChg>
      </pc:sldChg>
      <pc:sldChg chg="addSp modSp new">
        <pc:chgData name="Joren Synaeve" userId="S::u0134243@thomasmore.be::06a84aa9-a1a4-4c10-9d44-3596912290bb" providerId="AD" clId="Web-{41E6BF22-9754-4B4D-D4C0-669FEBF59A4A}" dt="2021-11-14T10:48:31.148" v="1321" actId="20577"/>
        <pc:sldMkLst>
          <pc:docMk/>
          <pc:sldMk cId="1808309222" sldId="307"/>
        </pc:sldMkLst>
        <pc:spChg chg="mod">
          <ac:chgData name="Joren Synaeve" userId="S::u0134243@thomasmore.be::06a84aa9-a1a4-4c10-9d44-3596912290bb" providerId="AD" clId="Web-{41E6BF22-9754-4B4D-D4C0-669FEBF59A4A}" dt="2021-11-14T10:47:33.395" v="1299" actId="20577"/>
          <ac:spMkLst>
            <pc:docMk/>
            <pc:sldMk cId="1808309222" sldId="307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5:40.029" v="1256" actId="20577"/>
          <ac:spMkLst>
            <pc:docMk/>
            <pc:sldMk cId="1808309222" sldId="307"/>
            <ac:spMk id="3" creationId="{4E3DF6B6-59C4-4105-A4E5-C6804E0E156D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01.927" v="1306" actId="14100"/>
          <ac:spMkLst>
            <pc:docMk/>
            <pc:sldMk cId="1808309222" sldId="307"/>
            <ac:spMk id="8" creationId="{39362D1F-65F3-4507-8FF9-5BDBE2E897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0.975" v="1310" actId="20577"/>
          <ac:spMkLst>
            <pc:docMk/>
            <pc:sldMk cId="1808309222" sldId="307"/>
            <ac:spMk id="10" creationId="{F91D424B-B14B-4B7C-A3A5-EFB05D4B3637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18.100" v="1314" actId="20577"/>
          <ac:spMkLst>
            <pc:docMk/>
            <pc:sldMk cId="1808309222" sldId="307"/>
            <ac:spMk id="11" creationId="{A5A9AF66-030A-4FF6-B32B-C042F3D8DAA5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24.069" v="1317" actId="20577"/>
          <ac:spMkLst>
            <pc:docMk/>
            <pc:sldMk cId="1808309222" sldId="307"/>
            <ac:spMk id="12" creationId="{E83B5476-3E34-4F94-90F5-ABE933F4F351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48:31.148" v="1321" actId="20577"/>
          <ac:spMkLst>
            <pc:docMk/>
            <pc:sldMk cId="1808309222" sldId="307"/>
            <ac:spMk id="13" creationId="{65841AA7-9163-4F43-A988-D8C22481DA3E}"/>
          </ac:spMkLst>
        </pc:spChg>
        <pc:picChg chg="add mod">
          <ac:chgData name="Joren Synaeve" userId="S::u0134243@thomasmore.be::06a84aa9-a1a4-4c10-9d44-3596912290bb" providerId="AD" clId="Web-{41E6BF22-9754-4B4D-D4C0-669FEBF59A4A}" dt="2021-11-14T10:47:44.442" v="1303" actId="1076"/>
          <ac:picMkLst>
            <pc:docMk/>
            <pc:sldMk cId="1808309222" sldId="307"/>
            <ac:picMk id="6" creationId="{6056A8A8-C432-42C5-8B77-E513A1F2CF14}"/>
          </ac:picMkLst>
        </pc:picChg>
      </pc:sldChg>
      <pc:sldChg chg="new">
        <pc:chgData name="Joren Synaeve" userId="S::u0134243@thomasmore.be::06a84aa9-a1a4-4c10-9d44-3596912290bb" providerId="AD" clId="Web-{41E6BF22-9754-4B4D-D4C0-669FEBF59A4A}" dt="2021-11-14T10:45:45.842" v="1257"/>
        <pc:sldMkLst>
          <pc:docMk/>
          <pc:sldMk cId="1607847259" sldId="308"/>
        </pc:sldMkLst>
      </pc:sldChg>
      <pc:sldChg chg="addSp delSp modSp add replId">
        <pc:chgData name="Joren Synaeve" userId="S::u0134243@thomasmore.be::06a84aa9-a1a4-4c10-9d44-3596912290bb" providerId="AD" clId="Web-{41E6BF22-9754-4B4D-D4C0-669FEBF59A4A}" dt="2021-11-14T10:53:27.977" v="1412" actId="14100"/>
        <pc:sldMkLst>
          <pc:docMk/>
          <pc:sldMk cId="2885186071" sldId="309"/>
        </pc:sldMkLst>
        <pc:spChg chg="mod">
          <ac:chgData name="Joren Synaeve" userId="S::u0134243@thomasmore.be::06a84aa9-a1a4-4c10-9d44-3596912290bb" providerId="AD" clId="Web-{41E6BF22-9754-4B4D-D4C0-669FEBF59A4A}" dt="2021-11-14T10:51:33.299" v="1378" actId="20577"/>
          <ac:spMkLst>
            <pc:docMk/>
            <pc:sldMk cId="2885186071" sldId="309"/>
            <ac:spMk id="2" creationId="{3B4AC8DA-AE7E-4738-BAAE-09C39B6B08FC}"/>
          </ac:spMkLst>
        </pc:spChg>
        <pc:spChg chg="mod">
          <ac:chgData name="Joren Synaeve" userId="S::u0134243@thomasmore.be::06a84aa9-a1a4-4c10-9d44-3596912290bb" providerId="AD" clId="Web-{41E6BF22-9754-4B4D-D4C0-669FEBF59A4A}" dt="2021-11-14T10:49:57.199" v="1327" actId="20577"/>
          <ac:spMkLst>
            <pc:docMk/>
            <pc:sldMk cId="2885186071" sldId="309"/>
            <ac:spMk id="3" creationId="{4E3DF6B6-59C4-4105-A4E5-C6804E0E156D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02.679" v="1402" actId="14100"/>
          <ac:spMkLst>
            <pc:docMk/>
            <pc:sldMk cId="2885186071" sldId="309"/>
            <ac:spMk id="8" creationId="{39362D1F-65F3-4507-8FF9-5BDBE2E897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2.319" v="1398" actId="1076"/>
          <ac:spMkLst>
            <pc:docMk/>
            <pc:sldMk cId="2885186071" sldId="309"/>
            <ac:spMk id="10" creationId="{F91D424B-B14B-4B7C-A3A5-EFB05D4B3637}"/>
          </ac:spMkLst>
        </pc:spChg>
        <pc:spChg chg="mod">
          <ac:chgData name="Joren Synaeve" userId="S::u0134243@thomasmore.be::06a84aa9-a1a4-4c10-9d44-3596912290bb" providerId="AD" clId="Web-{41E6BF22-9754-4B4D-D4C0-669FEBF59A4A}" dt="2021-11-14T10:52:54.709" v="1399" actId="1076"/>
          <ac:spMkLst>
            <pc:docMk/>
            <pc:sldMk cId="2885186071" sldId="309"/>
            <ac:spMk id="11" creationId="{A5A9AF66-030A-4FF6-B32B-C042F3D8DAA5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3.257" v="1406" actId="1076"/>
          <ac:spMkLst>
            <pc:docMk/>
            <pc:sldMk cId="2885186071" sldId="309"/>
            <ac:spMk id="12" creationId="{E83B5476-3E34-4F94-90F5-ABE933F4F351}"/>
          </ac:spMkLst>
        </pc:spChg>
        <pc:spChg chg="mod">
          <ac:chgData name="Joren Synaeve" userId="S::u0134243@thomasmore.be::06a84aa9-a1a4-4c10-9d44-3596912290bb" providerId="AD" clId="Web-{41E6BF22-9754-4B4D-D4C0-669FEBF59A4A}" dt="2021-11-14T10:53:10.491" v="1405" actId="14100"/>
          <ac:spMkLst>
            <pc:docMk/>
            <pc:sldMk cId="2885186071" sldId="309"/>
            <ac:spMk id="13" creationId="{65841AA7-9163-4F43-A988-D8C22481DA3E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2:48.600" v="1396" actId="14100"/>
          <ac:spMkLst>
            <pc:docMk/>
            <pc:sldMk cId="2885186071" sldId="309"/>
            <ac:spMk id="14" creationId="{25CDC9FC-2708-412E-8C0E-7581A9C56FB2}"/>
          </ac:spMkLst>
        </pc:spChg>
        <pc:spChg chg="add del mod">
          <ac:chgData name="Joren Synaeve" userId="S::u0134243@thomasmore.be::06a84aa9-a1a4-4c10-9d44-3596912290bb" providerId="AD" clId="Web-{41E6BF22-9754-4B4D-D4C0-669FEBF59A4A}" dt="2021-11-14T10:53:23.992" v="1411"/>
          <ac:spMkLst>
            <pc:docMk/>
            <pc:sldMk cId="2885186071" sldId="309"/>
            <ac:spMk id="15" creationId="{49AA49A4-F8EC-4592-AFBF-8454F7A85889}"/>
          </ac:spMkLst>
        </pc:spChg>
        <pc:spChg chg="add mod">
          <ac:chgData name="Joren Synaeve" userId="S::u0134243@thomasmore.be::06a84aa9-a1a4-4c10-9d44-3596912290bb" providerId="AD" clId="Web-{41E6BF22-9754-4B4D-D4C0-669FEBF59A4A}" dt="2021-11-14T10:53:27.977" v="1412" actId="14100"/>
          <ac:spMkLst>
            <pc:docMk/>
            <pc:sldMk cId="2885186071" sldId="309"/>
            <ac:spMk id="16" creationId="{4CDAEB2B-1CA2-425A-8E97-90C90344F630}"/>
          </ac:spMkLst>
        </pc:spChg>
        <pc:picChg chg="del">
          <ac:chgData name="Joren Synaeve" userId="S::u0134243@thomasmore.be::06a84aa9-a1a4-4c10-9d44-3596912290bb" providerId="AD" clId="Web-{41E6BF22-9754-4B4D-D4C0-669FEBF59A4A}" dt="2021-11-14T10:52:30.020" v="1388"/>
          <ac:picMkLst>
            <pc:docMk/>
            <pc:sldMk cId="2885186071" sldId="309"/>
            <ac:picMk id="6" creationId="{6056A8A8-C432-42C5-8B77-E513A1F2CF14}"/>
          </ac:picMkLst>
        </pc:picChg>
        <pc:picChg chg="add mod ord">
          <ac:chgData name="Joren Synaeve" userId="S::u0134243@thomasmore.be::06a84aa9-a1a4-4c10-9d44-3596912290bb" providerId="AD" clId="Web-{41E6BF22-9754-4B4D-D4C0-669FEBF59A4A}" dt="2021-11-14T10:52:44.052" v="1394"/>
          <ac:picMkLst>
            <pc:docMk/>
            <pc:sldMk cId="2885186071" sldId="309"/>
            <ac:picMk id="7" creationId="{6408B523-EDA4-4106-B51D-61478435EE93}"/>
          </ac:picMkLst>
        </pc:picChg>
      </pc:sldChg>
    </pc:docChg>
  </pc:docChgLst>
  <pc:docChgLst>
    <pc:chgData name="Joeri Verlooy" userId="S::u0140090@thomasmore.be::5e82dc65-e997-420a-bd08-32be29d3eee0" providerId="AD" clId="Web-{05C3DCF4-706E-2E48-F1D5-42FFF10CC01B}"/>
    <pc:docChg chg="modSld">
      <pc:chgData name="Joeri Verlooy" userId="S::u0140090@thomasmore.be::5e82dc65-e997-420a-bd08-32be29d3eee0" providerId="AD" clId="Web-{05C3DCF4-706E-2E48-F1D5-42FFF10CC01B}" dt="2021-09-26T19:24:25.421" v="37" actId="20577"/>
      <pc:docMkLst>
        <pc:docMk/>
      </pc:docMkLst>
      <pc:sldChg chg="modSp">
        <pc:chgData name="Joeri Verlooy" userId="S::u0140090@thomasmore.be::5e82dc65-e997-420a-bd08-32be29d3eee0" providerId="AD" clId="Web-{05C3DCF4-706E-2E48-F1D5-42FFF10CC01B}" dt="2021-09-26T19:22:46.403" v="9" actId="20577"/>
        <pc:sldMkLst>
          <pc:docMk/>
          <pc:sldMk cId="1651517997" sldId="271"/>
        </pc:sldMkLst>
        <pc:spChg chg="mod">
          <ac:chgData name="Joeri Verlooy" userId="S::u0140090@thomasmore.be::5e82dc65-e997-420a-bd08-32be29d3eee0" providerId="AD" clId="Web-{05C3DCF4-706E-2E48-F1D5-42FFF10CC01B}" dt="2021-09-26T19:22:46.403" v="9" actId="20577"/>
          <ac:spMkLst>
            <pc:docMk/>
            <pc:sldMk cId="1651517997" sldId="271"/>
            <ac:spMk id="2" creationId="{784128C0-45FD-4255-B225-80077726A93B}"/>
          </ac:spMkLst>
        </pc:spChg>
      </pc:sldChg>
      <pc:sldChg chg="modSp">
        <pc:chgData name="Joeri Verlooy" userId="S::u0140090@thomasmore.be::5e82dc65-e997-420a-bd08-32be29d3eee0" providerId="AD" clId="Web-{05C3DCF4-706E-2E48-F1D5-42FFF10CC01B}" dt="2021-09-26T19:24:25.421" v="37" actId="20577"/>
        <pc:sldMkLst>
          <pc:docMk/>
          <pc:sldMk cId="2554047368" sldId="285"/>
        </pc:sldMkLst>
        <pc:spChg chg="mod">
          <ac:chgData name="Joeri Verlooy" userId="S::u0140090@thomasmore.be::5e82dc65-e997-420a-bd08-32be29d3eee0" providerId="AD" clId="Web-{05C3DCF4-706E-2E48-F1D5-42FFF10CC01B}" dt="2021-09-26T19:24:25.421" v="37" actId="20577"/>
          <ac:spMkLst>
            <pc:docMk/>
            <pc:sldMk cId="2554047368" sldId="285"/>
            <ac:spMk id="2" creationId="{784128C0-45FD-4255-B225-80077726A93B}"/>
          </ac:spMkLst>
        </pc:spChg>
      </pc:sldChg>
    </pc:docChg>
  </pc:docChgLst>
  <pc:docChgLst>
    <pc:chgData name="Jeff Mesens" userId="901680f8c05e4822" providerId="LiveId" clId="{2B88D338-FF12-2C45-A20B-EC47ED6F0393}"/>
    <pc:docChg chg="undo custSel addSld delSld modSld">
      <pc:chgData name="Jeff Mesens" userId="901680f8c05e4822" providerId="LiveId" clId="{2B88D338-FF12-2C45-A20B-EC47ED6F0393}" dt="2022-10-14T18:18:14.715" v="211" actId="20577"/>
      <pc:docMkLst>
        <pc:docMk/>
      </pc:docMkLst>
      <pc:sldChg chg="delSp modSp mod">
        <pc:chgData name="Jeff Mesens" userId="901680f8c05e4822" providerId="LiveId" clId="{2B88D338-FF12-2C45-A20B-EC47ED6F0393}" dt="2022-10-14T16:55:27.800" v="67" actId="20577"/>
        <pc:sldMkLst>
          <pc:docMk/>
          <pc:sldMk cId="441057196" sldId="278"/>
        </pc:sldMkLst>
        <pc:spChg chg="mod">
          <ac:chgData name="Jeff Mesens" userId="901680f8c05e4822" providerId="LiveId" clId="{2B88D338-FF12-2C45-A20B-EC47ED6F0393}" dt="2022-10-14T16:55:27.800" v="67" actId="20577"/>
          <ac:spMkLst>
            <pc:docMk/>
            <pc:sldMk cId="441057196" sldId="278"/>
            <ac:spMk id="2" creationId="{573901B1-2893-474A-88CA-712A01109486}"/>
          </ac:spMkLst>
        </pc:spChg>
        <pc:picChg chg="del">
          <ac:chgData name="Jeff Mesens" userId="901680f8c05e4822" providerId="LiveId" clId="{2B88D338-FF12-2C45-A20B-EC47ED6F0393}" dt="2022-10-14T16:51:12.115" v="4" actId="478"/>
          <ac:picMkLst>
            <pc:docMk/>
            <pc:sldMk cId="441057196" sldId="278"/>
            <ac:picMk id="7" creationId="{3FAAFD61-FFE0-4827-B4CA-308EF821C82A}"/>
          </ac:picMkLst>
        </pc:picChg>
      </pc:sldChg>
      <pc:sldChg chg="addSp delSp modSp mod">
        <pc:chgData name="Jeff Mesens" userId="901680f8c05e4822" providerId="LiveId" clId="{2B88D338-FF12-2C45-A20B-EC47ED6F0393}" dt="2022-10-14T16:57:22.840" v="83" actId="14100"/>
        <pc:sldMkLst>
          <pc:docMk/>
          <pc:sldMk cId="2627060492" sldId="280"/>
        </pc:sldMkLst>
        <pc:spChg chg="add mod">
          <ac:chgData name="Jeff Mesens" userId="901680f8c05e4822" providerId="LiveId" clId="{2B88D338-FF12-2C45-A20B-EC47ED6F0393}" dt="2022-10-14T16:57:09.489" v="78" actId="208"/>
          <ac:spMkLst>
            <pc:docMk/>
            <pc:sldMk cId="2627060492" sldId="280"/>
            <ac:spMk id="10" creationId="{1F08EBFC-3EF9-957E-BA40-0E2470008189}"/>
          </ac:spMkLst>
        </pc:spChg>
        <pc:spChg chg="add mod">
          <ac:chgData name="Jeff Mesens" userId="901680f8c05e4822" providerId="LiveId" clId="{2B88D338-FF12-2C45-A20B-EC47ED6F0393}" dt="2022-10-14T16:57:22.840" v="83" actId="14100"/>
          <ac:spMkLst>
            <pc:docMk/>
            <pc:sldMk cId="2627060492" sldId="280"/>
            <ac:spMk id="11" creationId="{99185211-F661-832E-411E-8F98FF188C18}"/>
          </ac:spMkLst>
        </pc:spChg>
        <pc:picChg chg="add mod">
          <ac:chgData name="Jeff Mesens" userId="901680f8c05e4822" providerId="LiveId" clId="{2B88D338-FF12-2C45-A20B-EC47ED6F0393}" dt="2022-10-14T16:57:15.626" v="81" actId="1076"/>
          <ac:picMkLst>
            <pc:docMk/>
            <pc:sldMk cId="2627060492" sldId="280"/>
            <ac:picMk id="6" creationId="{9A80FF1E-811F-8A74-CCDD-CDDB07FC3254}"/>
          </ac:picMkLst>
        </pc:picChg>
        <pc:picChg chg="del">
          <ac:chgData name="Jeff Mesens" userId="901680f8c05e4822" providerId="LiveId" clId="{2B88D338-FF12-2C45-A20B-EC47ED6F0393}" dt="2022-10-14T16:56:32.121" v="69" actId="478"/>
          <ac:picMkLst>
            <pc:docMk/>
            <pc:sldMk cId="2627060492" sldId="280"/>
            <ac:picMk id="7" creationId="{9E3AAB93-5F72-473D-ADC8-8B9789057E4D}"/>
          </ac:picMkLst>
        </pc:picChg>
      </pc:sldChg>
      <pc:sldChg chg="del">
        <pc:chgData name="Jeff Mesens" userId="901680f8c05e4822" providerId="LiveId" clId="{2B88D338-FF12-2C45-A20B-EC47ED6F0393}" dt="2022-10-14T17:00:44.968" v="84" actId="2696"/>
        <pc:sldMkLst>
          <pc:docMk/>
          <pc:sldMk cId="430843014" sldId="284"/>
        </pc:sldMkLst>
      </pc:sldChg>
      <pc:sldChg chg="modSp mod">
        <pc:chgData name="Jeff Mesens" userId="901680f8c05e4822" providerId="LiveId" clId="{2B88D338-FF12-2C45-A20B-EC47ED6F0393}" dt="2022-10-14T16:50:30.643" v="1" actId="27636"/>
        <pc:sldMkLst>
          <pc:docMk/>
          <pc:sldMk cId="2244063262" sldId="286"/>
        </pc:sldMkLst>
        <pc:spChg chg="mod">
          <ac:chgData name="Jeff Mesens" userId="901680f8c05e4822" providerId="LiveId" clId="{2B88D338-FF12-2C45-A20B-EC47ED6F0393}" dt="2022-10-14T16:50:30.643" v="1" actId="27636"/>
          <ac:spMkLst>
            <pc:docMk/>
            <pc:sldMk cId="2244063262" sldId="286"/>
            <ac:spMk id="2" creationId="{85E29E8A-A516-4330-8DDA-A2496C178FE8}"/>
          </ac:spMkLst>
        </pc:spChg>
      </pc:sldChg>
      <pc:sldChg chg="delSp del mod">
        <pc:chgData name="Jeff Mesens" userId="901680f8c05e4822" providerId="LiveId" clId="{2B88D338-FF12-2C45-A20B-EC47ED6F0393}" dt="2022-10-14T16:50:40.169" v="3" actId="2696"/>
        <pc:sldMkLst>
          <pc:docMk/>
          <pc:sldMk cId="604514293" sldId="287"/>
        </pc:sldMkLst>
        <pc:picChg chg="del">
          <ac:chgData name="Jeff Mesens" userId="901680f8c05e4822" providerId="LiveId" clId="{2B88D338-FF12-2C45-A20B-EC47ED6F0393}" dt="2022-10-14T16:50:38.501" v="2" actId="478"/>
          <ac:picMkLst>
            <pc:docMk/>
            <pc:sldMk cId="604514293" sldId="287"/>
            <ac:picMk id="12" creationId="{A9780E32-E2EF-4AF5-AEFE-6358D51506C5}"/>
          </ac:picMkLst>
        </pc:picChg>
      </pc:sldChg>
      <pc:sldChg chg="modSp mod">
        <pc:chgData name="Jeff Mesens" userId="901680f8c05e4822" providerId="LiveId" clId="{2B88D338-FF12-2C45-A20B-EC47ED6F0393}" dt="2022-10-14T17:07:18.449" v="102" actId="20577"/>
        <pc:sldMkLst>
          <pc:docMk/>
          <pc:sldMk cId="2257383380" sldId="305"/>
        </pc:sldMkLst>
        <pc:spChg chg="mod">
          <ac:chgData name="Jeff Mesens" userId="901680f8c05e4822" providerId="LiveId" clId="{2B88D338-FF12-2C45-A20B-EC47ED6F0393}" dt="2022-10-14T17:07:18.449" v="102" actId="20577"/>
          <ac:spMkLst>
            <pc:docMk/>
            <pc:sldMk cId="2257383380" sldId="305"/>
            <ac:spMk id="14" creationId="{FFC6D0F2-DFFF-4E48-89AD-A24AB2DC8283}"/>
          </ac:spMkLst>
        </pc:spChg>
      </pc:sldChg>
      <pc:sldChg chg="addSp delSp modSp mod">
        <pc:chgData name="Jeff Mesens" userId="901680f8c05e4822" providerId="LiveId" clId="{2B88D338-FF12-2C45-A20B-EC47ED6F0393}" dt="2022-10-14T18:11:02.503" v="106"/>
        <pc:sldMkLst>
          <pc:docMk/>
          <pc:sldMk cId="3105605278" sldId="349"/>
        </pc:sldMkLst>
        <pc:spChg chg="add del mod">
          <ac:chgData name="Jeff Mesens" userId="901680f8c05e4822" providerId="LiveId" clId="{2B88D338-FF12-2C45-A20B-EC47ED6F0393}" dt="2022-10-14T18:11:02.503" v="106"/>
          <ac:spMkLst>
            <pc:docMk/>
            <pc:sldMk cId="3105605278" sldId="349"/>
            <ac:spMk id="6" creationId="{8B67F1C5-2211-2D7B-47FC-2FC5DCCB7F60}"/>
          </ac:spMkLst>
        </pc:spChg>
      </pc:sldChg>
      <pc:sldChg chg="modSp mod">
        <pc:chgData name="Jeff Mesens" userId="901680f8c05e4822" providerId="LiveId" clId="{2B88D338-FF12-2C45-A20B-EC47ED6F0393}" dt="2022-10-14T18:18:14.715" v="211" actId="20577"/>
        <pc:sldMkLst>
          <pc:docMk/>
          <pc:sldMk cId="4291617488" sldId="356"/>
        </pc:sldMkLst>
        <pc:spChg chg="mod">
          <ac:chgData name="Jeff Mesens" userId="901680f8c05e4822" providerId="LiveId" clId="{2B88D338-FF12-2C45-A20B-EC47ED6F0393}" dt="2022-10-14T18:18:14.715" v="211" actId="20577"/>
          <ac:spMkLst>
            <pc:docMk/>
            <pc:sldMk cId="4291617488" sldId="356"/>
            <ac:spMk id="3" creationId="{4C238BE0-EAB5-442B-B5AF-50324ABB9B20}"/>
          </ac:spMkLst>
        </pc:spChg>
      </pc:sldChg>
      <pc:sldChg chg="addSp delSp modSp new mod">
        <pc:chgData name="Jeff Mesens" userId="901680f8c05e4822" providerId="LiveId" clId="{2B88D338-FF12-2C45-A20B-EC47ED6F0393}" dt="2022-10-14T17:06:10.930" v="91" actId="1076"/>
        <pc:sldMkLst>
          <pc:docMk/>
          <pc:sldMk cId="3720292370" sldId="366"/>
        </pc:sldMkLst>
        <pc:spChg chg="del">
          <ac:chgData name="Jeff Mesens" userId="901680f8c05e4822" providerId="LiveId" clId="{2B88D338-FF12-2C45-A20B-EC47ED6F0393}" dt="2022-10-14T17:05:29.314" v="86"/>
          <ac:spMkLst>
            <pc:docMk/>
            <pc:sldMk cId="3720292370" sldId="366"/>
            <ac:spMk id="2" creationId="{B781EFE8-D45A-9D93-AC26-69C20AB34F68}"/>
          </ac:spMkLst>
        </pc:spChg>
        <pc:picChg chg="add mod">
          <ac:chgData name="Jeff Mesens" userId="901680f8c05e4822" providerId="LiveId" clId="{2B88D338-FF12-2C45-A20B-EC47ED6F0393}" dt="2022-10-14T17:06:10.930" v="91" actId="1076"/>
          <ac:picMkLst>
            <pc:docMk/>
            <pc:sldMk cId="3720292370" sldId="366"/>
            <ac:picMk id="6" creationId="{5AB4A5F9-2F73-CC5A-E266-A0A589F8EFF8}"/>
          </ac:picMkLst>
        </pc:picChg>
        <pc:picChg chg="add del mod">
          <ac:chgData name="Jeff Mesens" userId="901680f8c05e4822" providerId="LiveId" clId="{2B88D338-FF12-2C45-A20B-EC47ED6F0393}" dt="2022-10-14T17:06:08.854" v="90" actId="478"/>
          <ac:picMkLst>
            <pc:docMk/>
            <pc:sldMk cId="3720292370" sldId="366"/>
            <ac:picMk id="7" creationId="{1C04E49F-0918-67EC-771E-C727835A2323}"/>
          </ac:picMkLst>
        </pc:picChg>
      </pc:sldChg>
      <pc:sldChg chg="addSp delSp modSp add del mod">
        <pc:chgData name="Jeff Mesens" userId="901680f8c05e4822" providerId="LiveId" clId="{2B88D338-FF12-2C45-A20B-EC47ED6F0393}" dt="2022-10-14T16:55:45.739" v="68" actId="2696"/>
        <pc:sldMkLst>
          <pc:docMk/>
          <pc:sldMk cId="3867698585" sldId="366"/>
        </pc:sldMkLst>
        <pc:spChg chg="del mod">
          <ac:chgData name="Jeff Mesens" userId="901680f8c05e4822" providerId="LiveId" clId="{2B88D338-FF12-2C45-A20B-EC47ED6F0393}" dt="2022-10-14T16:53:26.089" v="31"/>
          <ac:spMkLst>
            <pc:docMk/>
            <pc:sldMk cId="3867698585" sldId="366"/>
            <ac:spMk id="2" creationId="{573901B1-2893-474A-88CA-712A01109486}"/>
          </ac:spMkLst>
        </pc:spChg>
        <pc:spChg chg="del">
          <ac:chgData name="Jeff Mesens" userId="901680f8c05e4822" providerId="LiveId" clId="{2B88D338-FF12-2C45-A20B-EC47ED6F0393}" dt="2022-10-14T16:53:39.052" v="34" actId="478"/>
          <ac:spMkLst>
            <pc:docMk/>
            <pc:sldMk cId="3867698585" sldId="366"/>
            <ac:spMk id="3" creationId="{8F93B9FC-E482-487E-A13D-4A332D5356D8}"/>
          </ac:spMkLst>
        </pc:spChg>
        <pc:spChg chg="add mod">
          <ac:chgData name="Jeff Mesens" userId="901680f8c05e4822" providerId="LiveId" clId="{2B88D338-FF12-2C45-A20B-EC47ED6F0393}" dt="2022-10-14T16:53:51.877" v="37" actId="478"/>
          <ac:spMkLst>
            <pc:docMk/>
            <pc:sldMk cId="3867698585" sldId="366"/>
            <ac:spMk id="8" creationId="{1EC07E71-64C2-4A76-5C3A-FB160DAE8F88}"/>
          </ac:spMkLst>
        </pc:spChg>
        <pc:picChg chg="add del mod">
          <ac:chgData name="Jeff Mesens" userId="901680f8c05e4822" providerId="LiveId" clId="{2B88D338-FF12-2C45-A20B-EC47ED6F0393}" dt="2022-10-14T16:53:51.877" v="37" actId="478"/>
          <ac:picMkLst>
            <pc:docMk/>
            <pc:sldMk cId="3867698585" sldId="366"/>
            <ac:picMk id="6" creationId="{638632B5-AB74-F10F-C8DB-96AC22087E5E}"/>
          </ac:picMkLst>
        </pc:picChg>
        <pc:picChg chg="add mod">
          <ac:chgData name="Jeff Mesens" userId="901680f8c05e4822" providerId="LiveId" clId="{2B88D338-FF12-2C45-A20B-EC47ED6F0393}" dt="2022-10-14T16:54:31.512" v="64" actId="1036"/>
          <ac:picMkLst>
            <pc:docMk/>
            <pc:sldMk cId="3867698585" sldId="366"/>
            <ac:picMk id="9" creationId="{20C89DBC-40A0-AC27-CE4A-2DA7EDC2C777}"/>
          </ac:picMkLst>
        </pc:picChg>
      </pc:sldChg>
      <pc:sldChg chg="addSp modSp new">
        <pc:chgData name="Jeff Mesens" userId="901680f8c05e4822" providerId="LiveId" clId="{2B88D338-FF12-2C45-A20B-EC47ED6F0393}" dt="2022-10-14T17:06:13.621" v="93"/>
        <pc:sldMkLst>
          <pc:docMk/>
          <pc:sldMk cId="2016293281" sldId="367"/>
        </pc:sldMkLst>
        <pc:picChg chg="add mod">
          <ac:chgData name="Jeff Mesens" userId="901680f8c05e4822" providerId="LiveId" clId="{2B88D338-FF12-2C45-A20B-EC47ED6F0393}" dt="2022-10-14T17:06:13.621" v="93"/>
          <ac:picMkLst>
            <pc:docMk/>
            <pc:sldMk cId="2016293281" sldId="367"/>
            <ac:picMk id="6" creationId="{9C6158E0-2D64-8623-F5ED-A5B9F7CE8549}"/>
          </ac:picMkLst>
        </pc:picChg>
      </pc:sldChg>
      <pc:sldChg chg="modSp new mod">
        <pc:chgData name="Jeff Mesens" userId="901680f8c05e4822" providerId="LiveId" clId="{2B88D338-FF12-2C45-A20B-EC47ED6F0393}" dt="2022-10-14T18:12:16.416" v="210" actId="20577"/>
        <pc:sldMkLst>
          <pc:docMk/>
          <pc:sldMk cId="1293527633" sldId="368"/>
        </pc:sldMkLst>
        <pc:spChg chg="mod">
          <ac:chgData name="Jeff Mesens" userId="901680f8c05e4822" providerId="LiveId" clId="{2B88D338-FF12-2C45-A20B-EC47ED6F0393}" dt="2022-10-14T18:12:16.416" v="210" actId="20577"/>
          <ac:spMkLst>
            <pc:docMk/>
            <pc:sldMk cId="1293527633" sldId="368"/>
            <ac:spMk id="2" creationId="{D882B226-1505-84A6-3F94-0ED02D7AC063}"/>
          </ac:spMkLst>
        </pc:spChg>
        <pc:spChg chg="mod">
          <ac:chgData name="Jeff Mesens" userId="901680f8c05e4822" providerId="LiveId" clId="{2B88D338-FF12-2C45-A20B-EC47ED6F0393}" dt="2022-10-14T18:11:03.068" v="107"/>
          <ac:spMkLst>
            <pc:docMk/>
            <pc:sldMk cId="1293527633" sldId="368"/>
            <ac:spMk id="3" creationId="{7347D10D-9C7D-A776-5951-CCB9E4EB8BF6}"/>
          </ac:spMkLst>
        </pc:spChg>
      </pc:sldChg>
    </pc:docChg>
  </pc:docChgLst>
  <pc:docChgLst>
    <pc:chgData name="Joren Synaeve" userId="S::u0134243@thomasmore.be::06a84aa9-a1a4-4c10-9d44-3596912290bb" providerId="AD" clId="Web-{2130A5EB-025D-E60B-105A-F93E62CBB0C2}"/>
    <pc:docChg chg="modSld">
      <pc:chgData name="Joren Synaeve" userId="S::u0134243@thomasmore.be::06a84aa9-a1a4-4c10-9d44-3596912290bb" providerId="AD" clId="Web-{2130A5EB-025D-E60B-105A-F93E62CBB0C2}" dt="2021-11-14T10:54:36.186" v="3" actId="20577"/>
      <pc:docMkLst>
        <pc:docMk/>
      </pc:docMkLst>
      <pc:sldChg chg="modSp">
        <pc:chgData name="Joren Synaeve" userId="S::u0134243@thomasmore.be::06a84aa9-a1a4-4c10-9d44-3596912290bb" providerId="AD" clId="Web-{2130A5EB-025D-E60B-105A-F93E62CBB0C2}" dt="2021-11-14T10:54:36.186" v="3" actId="20577"/>
        <pc:sldMkLst>
          <pc:docMk/>
          <pc:sldMk cId="4230327689" sldId="287"/>
        </pc:sldMkLst>
        <pc:spChg chg="mod">
          <ac:chgData name="Joren Synaeve" userId="S::u0134243@thomasmore.be::06a84aa9-a1a4-4c10-9d44-3596912290bb" providerId="AD" clId="Web-{2130A5EB-025D-E60B-105A-F93E62CBB0C2}" dt="2021-11-14T10:54:36.186" v="3" actId="20577"/>
          <ac:spMkLst>
            <pc:docMk/>
            <pc:sldMk cId="4230327689" sldId="287"/>
            <ac:spMk id="2" creationId="{143E6DA2-5C83-4151-8254-3E65EFE29B59}"/>
          </ac:spMkLst>
        </pc:spChg>
      </pc:sldChg>
    </pc:docChg>
  </pc:docChgLst>
  <pc:docChgLst>
    <pc:chgData name="Kilian Fastenakels" userId="S::u0139690@thomasmore.be::0b9081f3-600e-4abc-a438-129719d330ea" providerId="AD" clId="Web-{B100F741-DFE0-D184-5681-9C44FB77F83F}"/>
    <pc:docChg chg="modSld">
      <pc:chgData name="Kilian Fastenakels" userId="S::u0139690@thomasmore.be::0b9081f3-600e-4abc-a438-129719d330ea" providerId="AD" clId="Web-{B100F741-DFE0-D184-5681-9C44FB77F83F}" dt="2021-09-26T16:18:59.882" v="2" actId="20577"/>
      <pc:docMkLst>
        <pc:docMk/>
      </pc:docMkLst>
      <pc:sldChg chg="modSp">
        <pc:chgData name="Kilian Fastenakels" userId="S::u0139690@thomasmore.be::0b9081f3-600e-4abc-a438-129719d330ea" providerId="AD" clId="Web-{B100F741-DFE0-D184-5681-9C44FB77F83F}" dt="2021-09-26T16:18:59.882" v="2" actId="20577"/>
        <pc:sldMkLst>
          <pc:docMk/>
          <pc:sldMk cId="994559942" sldId="282"/>
        </pc:sldMkLst>
        <pc:spChg chg="mod">
          <ac:chgData name="Kilian Fastenakels" userId="S::u0139690@thomasmore.be::0b9081f3-600e-4abc-a438-129719d330ea" providerId="AD" clId="Web-{B100F741-DFE0-D184-5681-9C44FB77F83F}" dt="2021-09-26T16:18:59.882" v="2" actId="20577"/>
          <ac:spMkLst>
            <pc:docMk/>
            <pc:sldMk cId="994559942" sldId="282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E9DA4038-1492-0D3F-09DB-D020C794C03C}"/>
    <pc:docChg chg="modSld">
      <pc:chgData name="Joren Synaeve" userId="S::u0134243@thomasmore.be::06a84aa9-a1a4-4c10-9d44-3596912290bb" providerId="AD" clId="Web-{E9DA4038-1492-0D3F-09DB-D020C794C03C}" dt="2021-09-26T19:38:20.423" v="49" actId="20577"/>
      <pc:docMkLst>
        <pc:docMk/>
      </pc:docMkLst>
      <pc:sldChg chg="modSp">
        <pc:chgData name="Joren Synaeve" userId="S::u0134243@thomasmore.be::06a84aa9-a1a4-4c10-9d44-3596912290bb" providerId="AD" clId="Web-{E9DA4038-1492-0D3F-09DB-D020C794C03C}" dt="2021-09-26T19:38:20.423" v="49" actId="20577"/>
        <pc:sldMkLst>
          <pc:docMk/>
          <pc:sldMk cId="2554047368" sldId="285"/>
        </pc:sldMkLst>
        <pc:spChg chg="mod">
          <ac:chgData name="Joren Synaeve" userId="S::u0134243@thomasmore.be::06a84aa9-a1a4-4c10-9d44-3596912290bb" providerId="AD" clId="Web-{E9DA4038-1492-0D3F-09DB-D020C794C03C}" dt="2021-09-26T19:38:20.423" v="49" actId="20577"/>
          <ac:spMkLst>
            <pc:docMk/>
            <pc:sldMk cId="2554047368" sldId="285"/>
            <ac:spMk id="2" creationId="{784128C0-45FD-4255-B225-80077726A93B}"/>
          </ac:spMkLst>
        </pc:spChg>
      </pc:sldChg>
      <pc:sldChg chg="modSp">
        <pc:chgData name="Joren Synaeve" userId="S::u0134243@thomasmore.be::06a84aa9-a1a4-4c10-9d44-3596912290bb" providerId="AD" clId="Web-{E9DA4038-1492-0D3F-09DB-D020C794C03C}" dt="2021-09-26T19:11:49.102" v="47" actId="20577"/>
        <pc:sldMkLst>
          <pc:docMk/>
          <pc:sldMk cId="1873796722" sldId="290"/>
        </pc:sldMkLst>
        <pc:spChg chg="mod">
          <ac:chgData name="Joren Synaeve" userId="S::u0134243@thomasmore.be::06a84aa9-a1a4-4c10-9d44-3596912290bb" providerId="AD" clId="Web-{E9DA4038-1492-0D3F-09DB-D020C794C03C}" dt="2021-09-26T19:11:49.102" v="47" actId="20577"/>
          <ac:spMkLst>
            <pc:docMk/>
            <pc:sldMk cId="1873796722" sldId="290"/>
            <ac:spMk id="2" creationId="{784128C0-45FD-4255-B225-80077726A93B}"/>
          </ac:spMkLst>
        </pc:spChg>
      </pc:sldChg>
    </pc:docChg>
  </pc:docChgLst>
  <pc:docChgLst>
    <pc:chgData name="Joren Synaeve" userId="S::u0134243@thomasmore.be::06a84aa9-a1a4-4c10-9d44-3596912290bb" providerId="AD" clId="Web-{6428D691-F2F3-2DA0-4CF0-767EB6105DFA}"/>
    <pc:docChg chg="delSld modSld">
      <pc:chgData name="Joren Synaeve" userId="S::u0134243@thomasmore.be::06a84aa9-a1a4-4c10-9d44-3596912290bb" providerId="AD" clId="Web-{6428D691-F2F3-2DA0-4CF0-767EB6105DFA}" dt="2021-09-26T15:48:32.607" v="40" actId="20577"/>
      <pc:docMkLst>
        <pc:docMk/>
      </pc:docMkLst>
      <pc:sldChg chg="modSp">
        <pc:chgData name="Joren Synaeve" userId="S::u0134243@thomasmore.be::06a84aa9-a1a4-4c10-9d44-3596912290bb" providerId="AD" clId="Web-{6428D691-F2F3-2DA0-4CF0-767EB6105DFA}" dt="2021-09-26T15:48:32.607" v="40" actId="20577"/>
        <pc:sldMkLst>
          <pc:docMk/>
          <pc:sldMk cId="4121140145" sldId="259"/>
        </pc:sldMkLst>
        <pc:spChg chg="mod">
          <ac:chgData name="Joren Synaeve" userId="S::u0134243@thomasmore.be::06a84aa9-a1a4-4c10-9d44-3596912290bb" providerId="AD" clId="Web-{6428D691-F2F3-2DA0-4CF0-767EB6105DFA}" dt="2021-09-26T15:48:32.607" v="40" actId="20577"/>
          <ac:spMkLst>
            <pc:docMk/>
            <pc:sldMk cId="4121140145" sldId="259"/>
            <ac:spMk id="2" creationId="{00000000-0000-0000-0000-000000000000}"/>
          </ac:spMkLst>
        </pc:spChg>
      </pc:sldChg>
      <pc:sldChg chg="modSp">
        <pc:chgData name="Joren Synaeve" userId="S::u0134243@thomasmore.be::06a84aa9-a1a4-4c10-9d44-3596912290bb" providerId="AD" clId="Web-{6428D691-F2F3-2DA0-4CF0-767EB6105DFA}" dt="2021-09-26T15:34:38.195" v="23" actId="1076"/>
        <pc:sldMkLst>
          <pc:docMk/>
          <pc:sldMk cId="2745855438" sldId="278"/>
        </pc:sldMkLst>
        <pc:spChg chg="mod">
          <ac:chgData name="Joren Synaeve" userId="S::u0134243@thomasmore.be::06a84aa9-a1a4-4c10-9d44-3596912290bb" providerId="AD" clId="Web-{6428D691-F2F3-2DA0-4CF0-767EB6105DFA}" dt="2021-09-26T15:34:26.648" v="20" actId="20577"/>
          <ac:spMkLst>
            <pc:docMk/>
            <pc:sldMk cId="2745855438" sldId="278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38.195" v="23" actId="1076"/>
          <ac:picMkLst>
            <pc:docMk/>
            <pc:sldMk cId="2745855438" sldId="278"/>
            <ac:picMk id="6" creationId="{588BCB77-0468-40D3-AA2D-D9717AF251AA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22.320" v="19" actId="1076"/>
        <pc:sldMkLst>
          <pc:docMk/>
          <pc:sldMk cId="3602554018" sldId="280"/>
        </pc:sldMkLst>
        <pc:spChg chg="mod">
          <ac:chgData name="Joren Synaeve" userId="S::u0134243@thomasmore.be::06a84aa9-a1a4-4c10-9d44-3596912290bb" providerId="AD" clId="Web-{6428D691-F2F3-2DA0-4CF0-767EB6105DFA}" dt="2021-09-26T15:34:17.726" v="16" actId="20577"/>
          <ac:spMkLst>
            <pc:docMk/>
            <pc:sldMk cId="3602554018" sldId="280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22.320" v="19" actId="1076"/>
          <ac:picMkLst>
            <pc:docMk/>
            <pc:sldMk cId="3602554018" sldId="280"/>
            <ac:picMk id="6" creationId="{9498EB99-D71C-4DE5-B03E-870E1687B920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12.585" v="15" actId="1076"/>
        <pc:sldMkLst>
          <pc:docMk/>
          <pc:sldMk cId="3865439673" sldId="281"/>
        </pc:sldMkLst>
        <pc:spChg chg="mod">
          <ac:chgData name="Joren Synaeve" userId="S::u0134243@thomasmore.be::06a84aa9-a1a4-4c10-9d44-3596912290bb" providerId="AD" clId="Web-{6428D691-F2F3-2DA0-4CF0-767EB6105DFA}" dt="2021-09-26T15:34:09.726" v="12" actId="20577"/>
          <ac:spMkLst>
            <pc:docMk/>
            <pc:sldMk cId="3865439673" sldId="281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12.585" v="15" actId="1076"/>
          <ac:picMkLst>
            <pc:docMk/>
            <pc:sldMk cId="3865439673" sldId="281"/>
            <ac:picMk id="6" creationId="{C16F4D5B-6D76-4F4A-9A54-1E7BFB4DBC6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4:09.663" v="10" actId="1076"/>
        <pc:sldMkLst>
          <pc:docMk/>
          <pc:sldMk cId="982850479" sldId="283"/>
        </pc:sldMkLst>
        <pc:spChg chg="mod">
          <ac:chgData name="Joren Synaeve" userId="S::u0134243@thomasmore.be::06a84aa9-a1a4-4c10-9d44-3596912290bb" providerId="AD" clId="Web-{6428D691-F2F3-2DA0-4CF0-767EB6105DFA}" dt="2021-09-26T15:33:42.881" v="7" actId="20577"/>
          <ac:spMkLst>
            <pc:docMk/>
            <pc:sldMk cId="982850479" sldId="283"/>
            <ac:spMk id="2" creationId="{784128C0-45FD-4255-B225-80077726A93B}"/>
          </ac:spMkLst>
        </pc:spChg>
        <pc:picChg chg="mod">
          <ac:chgData name="Joren Synaeve" userId="S::u0134243@thomasmore.be::06a84aa9-a1a4-4c10-9d44-3596912290bb" providerId="AD" clId="Web-{6428D691-F2F3-2DA0-4CF0-767EB6105DFA}" dt="2021-09-26T15:34:09.663" v="10" actId="1076"/>
          <ac:picMkLst>
            <pc:docMk/>
            <pc:sldMk cId="982850479" sldId="283"/>
            <ac:picMk id="6" creationId="{D249A3F3-51C6-41E8-AFF4-E768707CA797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33:21.740" v="6" actId="1076"/>
        <pc:sldMkLst>
          <pc:docMk/>
          <pc:sldMk cId="3276573130" sldId="286"/>
        </pc:sldMkLst>
        <pc:picChg chg="mod">
          <ac:chgData name="Joren Synaeve" userId="S::u0134243@thomasmore.be::06a84aa9-a1a4-4c10-9d44-3596912290bb" providerId="AD" clId="Web-{6428D691-F2F3-2DA0-4CF0-767EB6105DFA}" dt="2021-09-26T15:33:21.740" v="6" actId="1076"/>
          <ac:picMkLst>
            <pc:docMk/>
            <pc:sldMk cId="3276573130" sldId="286"/>
            <ac:picMk id="6" creationId="{DD30B9D1-6411-4AC7-8A81-867DEE7C63CB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47:47.637" v="28" actId="1076"/>
        <pc:sldMkLst>
          <pc:docMk/>
          <pc:sldMk cId="838091050" sldId="289"/>
        </pc:sldMkLst>
        <pc:picChg chg="mod">
          <ac:chgData name="Joren Synaeve" userId="S::u0134243@thomasmore.be::06a84aa9-a1a4-4c10-9d44-3596912290bb" providerId="AD" clId="Web-{6428D691-F2F3-2DA0-4CF0-767EB6105DFA}" dt="2021-09-26T15:47:37.855" v="25" actId="1076"/>
          <ac:picMkLst>
            <pc:docMk/>
            <pc:sldMk cId="838091050" sldId="289"/>
            <ac:picMk id="6" creationId="{0ECE5652-9F90-4975-9453-068E27FC5710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7.637" v="28" actId="1076"/>
          <ac:picMkLst>
            <pc:docMk/>
            <pc:sldMk cId="838091050" sldId="289"/>
            <ac:picMk id="7" creationId="{45F6A935-7166-4ACC-9169-CAFBA0FF2B74}"/>
          </ac:picMkLst>
        </pc:picChg>
        <pc:picChg chg="mod">
          <ac:chgData name="Joren Synaeve" userId="S::u0134243@thomasmore.be::06a84aa9-a1a4-4c10-9d44-3596912290bb" providerId="AD" clId="Web-{6428D691-F2F3-2DA0-4CF0-767EB6105DFA}" dt="2021-09-26T15:47:44.137" v="27" actId="1076"/>
          <ac:picMkLst>
            <pc:docMk/>
            <pc:sldMk cId="838091050" sldId="289"/>
            <ac:picMk id="10" creationId="{59550794-6721-49FF-925B-ECCAE793F2F4}"/>
          </ac:picMkLst>
        </pc:picChg>
      </pc:sldChg>
      <pc:sldChg chg="modSp">
        <pc:chgData name="Joren Synaeve" userId="S::u0134243@thomasmore.be::06a84aa9-a1a4-4c10-9d44-3596912290bb" providerId="AD" clId="Web-{6428D691-F2F3-2DA0-4CF0-767EB6105DFA}" dt="2021-09-26T15:23:48.257" v="3" actId="20577"/>
        <pc:sldMkLst>
          <pc:docMk/>
          <pc:sldMk cId="383851934" sldId="291"/>
        </pc:sldMkLst>
        <pc:spChg chg="mod">
          <ac:chgData name="Joren Synaeve" userId="S::u0134243@thomasmore.be::06a84aa9-a1a4-4c10-9d44-3596912290bb" providerId="AD" clId="Web-{6428D691-F2F3-2DA0-4CF0-767EB6105DFA}" dt="2021-09-26T15:23:48.257" v="3" actId="20577"/>
          <ac:spMkLst>
            <pc:docMk/>
            <pc:sldMk cId="383851934" sldId="291"/>
            <ac:spMk id="2" creationId="{784128C0-45FD-4255-B225-80077726A93B}"/>
          </ac:spMkLst>
        </pc:spChg>
      </pc:sldChg>
      <pc:sldChg chg="del">
        <pc:chgData name="Joren Synaeve" userId="S::u0134243@thomasmore.be::06a84aa9-a1a4-4c10-9d44-3596912290bb" providerId="AD" clId="Web-{6428D691-F2F3-2DA0-4CF0-767EB6105DFA}" dt="2021-09-26T15:47:29.918" v="24"/>
        <pc:sldMkLst>
          <pc:docMk/>
          <pc:sldMk cId="3999162566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93D7-F280-41E0-9E85-027AD68093A5}" type="datetimeFigureOut">
              <a:rPr lang="nl-NL"/>
              <a:t>30-4-2023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00CE-EDD4-4F5B-B70B-389CFFB72452}" type="slidenum">
              <a:rPr lang="nl-NL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23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qsdfqsdfqsdfqsdfqsdf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200CE-EDD4-4F5B-B70B-389CFFB7245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488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  <a:latin typeface="+mj-lt"/>
              </a:defRPr>
            </a:lvl1pPr>
            <a:lvl2pPr>
              <a:buClrTx/>
              <a:defRPr>
                <a:solidFill>
                  <a:srgbClr val="000000"/>
                </a:solidFill>
                <a:latin typeface="+mj-lt"/>
              </a:defRPr>
            </a:lvl2pPr>
            <a:lvl3pPr>
              <a:buClrTx/>
              <a:defRPr>
                <a:solidFill>
                  <a:srgbClr val="000000"/>
                </a:solidFill>
                <a:latin typeface="+mj-lt"/>
              </a:defRPr>
            </a:lvl3pPr>
            <a:lvl4pPr>
              <a:buClrTx/>
              <a:defRPr>
                <a:solidFill>
                  <a:srgbClr val="000000"/>
                </a:solidFill>
                <a:latin typeface="+mj-lt"/>
              </a:defRPr>
            </a:lvl4pPr>
            <a:lvl5pPr>
              <a:buClrTx/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algn="l"/>
            <a:endParaRPr lang="nl-BE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+mj-lt"/>
              </a:defRPr>
            </a:lvl1pPr>
          </a:lstStyle>
          <a:p>
            <a:endParaRPr lang="nl-BE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+mj-lt"/>
              </a:defRPr>
            </a:lvl1pPr>
          </a:lstStyle>
          <a:p>
            <a:pPr algn="l"/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78" r:id="rId3"/>
    <p:sldLayoutId id="2147483692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A0AE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+mj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+mj-lt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+mj-lt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vert="horz" wrap="square" lIns="720000" tIns="180000" rIns="720000" bIns="540000" rtlCol="0" anchor="t">
            <a:noAutofit/>
          </a:bodyPr>
          <a:lstStyle/>
          <a:p>
            <a:r>
              <a:rPr lang="en-US" dirty="0"/>
              <a:t>Christophe Mathieu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/>
              <a:t>presenteren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14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5C0179-DFD6-60E1-4531-EBD1EE21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Browers</a:t>
            </a:r>
            <a:r>
              <a:rPr lang="en-GB" dirty="0"/>
              <a:t> </a:t>
            </a:r>
            <a:r>
              <a:rPr lang="en-GB" dirty="0" err="1"/>
              <a:t>abonneert</a:t>
            </a:r>
            <a:r>
              <a:rPr lang="en-GB" dirty="0"/>
              <a:t> op events</a:t>
            </a:r>
          </a:p>
          <a:p>
            <a:r>
              <a:rPr lang="en-GB" dirty="0" err="1"/>
              <a:t>Notificatie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de server</a:t>
            </a:r>
          </a:p>
          <a:p>
            <a:r>
              <a:rPr lang="en-GB" dirty="0" err="1"/>
              <a:t>Bepaalde</a:t>
            </a:r>
            <a:r>
              <a:rPr lang="en-GB" dirty="0"/>
              <a:t> code</a:t>
            </a:r>
          </a:p>
          <a:p>
            <a:r>
              <a:rPr lang="en-GB" dirty="0" err="1"/>
              <a:t>Sportwebsites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BC759-E867-D1FC-74E2-71897837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Ontstaan</a:t>
            </a:r>
            <a:r>
              <a:rPr lang="en-GB" dirty="0"/>
              <a:t> – server sent events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CF01-43CD-D265-5C3A-8531D7FE3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5C04-6A7B-F00B-93CA-88BD695CC2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497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B912D61-5402-EC41-1B56-AB5BC1557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48" y="1197112"/>
            <a:ext cx="6507957" cy="472843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60ABD0-4D8E-9206-966D-9F7F6EFC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AEE5-86EA-F224-9F4B-75B102F8FB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283A-8BFD-09FE-C211-06BE82EFEF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98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424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0CDAB1-4AE0-7E9F-B636-C6361A21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ASP.NET </a:t>
            </a:r>
            <a:r>
              <a:rPr lang="en-GB" dirty="0" err="1"/>
              <a:t>SignalR</a:t>
            </a:r>
            <a:endParaRPr lang="en-GB" dirty="0"/>
          </a:p>
          <a:p>
            <a:r>
              <a:rPr lang="en-GB" dirty="0"/>
              <a:t>ASP.NET Core </a:t>
            </a:r>
            <a:r>
              <a:rPr lang="en-GB" dirty="0" err="1"/>
              <a:t>SignalR</a:t>
            </a:r>
            <a:endParaRPr lang="en-GB" dirty="0"/>
          </a:p>
          <a:p>
            <a:r>
              <a:rPr lang="en-GB" dirty="0"/>
              <a:t>jQuery</a:t>
            </a:r>
          </a:p>
          <a:p>
            <a:r>
              <a:rPr lang="en-GB" dirty="0"/>
              <a:t>2016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versie</a:t>
            </a:r>
            <a:endParaRPr lang="en-GB" dirty="0"/>
          </a:p>
          <a:p>
            <a:r>
              <a:rPr lang="en-GB" dirty="0"/>
              <a:t>Hubs</a:t>
            </a:r>
          </a:p>
          <a:p>
            <a:r>
              <a:rPr lang="en-GB" dirty="0" err="1"/>
              <a:t>Javascript</a:t>
            </a:r>
            <a:r>
              <a:rPr lang="en-GB" dirty="0"/>
              <a:t>/Typescript</a:t>
            </a:r>
          </a:p>
          <a:p>
            <a:r>
              <a:rPr lang="en-GB" dirty="0"/>
              <a:t>Frameworks: Angular, React, Vue,…</a:t>
            </a: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DB028E-13F5-946F-2F3A-48CB595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8FE6D-6738-AF12-6C3F-8BA2F26B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2BF1-D520-C699-2823-337C6CC1F0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4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C23EE8-4BBD-8FC8-2B9B-56A6BA55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Dependency injections</a:t>
            </a:r>
          </a:p>
          <a:p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meegeven</a:t>
            </a:r>
            <a:endParaRPr lang="en-GB" dirty="0"/>
          </a:p>
          <a:p>
            <a:r>
              <a:rPr lang="en-GB" dirty="0"/>
              <a:t>Navigation Manager</a:t>
            </a:r>
          </a:p>
          <a:p>
            <a:r>
              <a:rPr lang="en-GB" dirty="0" err="1"/>
              <a:t>Encryptie</a:t>
            </a:r>
            <a:endParaRPr lang="en-GB" dirty="0"/>
          </a:p>
          <a:p>
            <a:r>
              <a:rPr lang="en-GB" dirty="0" err="1"/>
              <a:t>Validatie</a:t>
            </a:r>
            <a:r>
              <a:rPr lang="en-GB" dirty="0"/>
              <a:t> </a:t>
            </a:r>
            <a:r>
              <a:rPr lang="en-GB" dirty="0" err="1"/>
              <a:t>inhoud</a:t>
            </a:r>
            <a:r>
              <a:rPr lang="en-GB" dirty="0"/>
              <a:t> token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9BFB93-995D-0AC5-714A-2D723C4B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A90C1-C151-5C25-1F77-BA4FB415C9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C8A4-E639-F1E2-9181-33C4D4760E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16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6F2D98-BBC8-40FD-D3A2-2E325607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gebruik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67AE4-6DD1-03F7-9EC8-E13C8FE2CA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E3EFE-73E7-3477-7A76-89C27A8D9A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8D56BB8B-9B15-5D2C-4D24-EB6511C88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197" y="1215231"/>
            <a:ext cx="9443294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7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signalr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1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E308D-5D17-A883-5778-23348FF4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Efficiënter</a:t>
            </a:r>
            <a:endParaRPr lang="en-GB" dirty="0"/>
          </a:p>
          <a:p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druk</a:t>
            </a:r>
            <a:r>
              <a:rPr lang="en-GB" dirty="0"/>
              <a:t> op performance</a:t>
            </a:r>
          </a:p>
          <a:p>
            <a:r>
              <a:rPr lang="en-GB" dirty="0"/>
              <a:t>Realtime </a:t>
            </a:r>
            <a:r>
              <a:rPr lang="en-GB" dirty="0" err="1"/>
              <a:t>functionaliteit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629AFA-1286-03E1-813D-3F72D6A0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signalr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?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13A6-6C78-C986-47EE-60FD958048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1343-99D6-0EDA-AF58-A48168EE0E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59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Belangrijkste</a:t>
            </a:r>
            <a:r>
              <a:rPr lang="en-US" dirty="0"/>
              <a:t> features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269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8674E-90D1-B39D-B377-BBC3F9FF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WebSocket</a:t>
            </a:r>
          </a:p>
          <a:p>
            <a:r>
              <a:rPr lang="en-GB" dirty="0" err="1"/>
              <a:t>Communicatieprotocol</a:t>
            </a:r>
            <a:endParaRPr lang="en-GB" dirty="0"/>
          </a:p>
          <a:p>
            <a:r>
              <a:rPr lang="en-GB" dirty="0"/>
              <a:t>Realtime van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server</a:t>
            </a:r>
          </a:p>
          <a:p>
            <a:r>
              <a:rPr lang="en-GB" dirty="0"/>
              <a:t>Consistent</a:t>
            </a:r>
          </a:p>
          <a:p>
            <a:r>
              <a:rPr lang="en-GB" dirty="0" err="1"/>
              <a:t>Bidirectioneel</a:t>
            </a:r>
            <a:endParaRPr lang="en-GB" dirty="0"/>
          </a:p>
          <a:p>
            <a:r>
              <a:rPr lang="en-GB" dirty="0" err="1"/>
              <a:t>Tegelijk</a:t>
            </a:r>
            <a:r>
              <a:rPr lang="en-GB" dirty="0"/>
              <a:t> in twee </a:t>
            </a:r>
            <a:r>
              <a:rPr lang="en-GB" dirty="0" err="1"/>
              <a:t>richtingen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Automatisch</a:t>
            </a:r>
            <a:r>
              <a:rPr lang="en-GB" dirty="0"/>
              <a:t> </a:t>
            </a:r>
            <a:r>
              <a:rPr lang="en-GB" dirty="0" err="1"/>
              <a:t>verbindingsbeheer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663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2984"/>
            <a:ext cx="12192000" cy="5025710"/>
          </a:xfrm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 err="1"/>
              <a:t>Ontstaan</a:t>
            </a:r>
            <a:endParaRPr lang="en-US" dirty="0"/>
          </a:p>
          <a:p>
            <a:r>
              <a:rPr lang="en-US" dirty="0" err="1"/>
              <a:t>Gebruik</a:t>
            </a:r>
            <a:endParaRPr lang="en-US" dirty="0"/>
          </a:p>
          <a:p>
            <a:r>
              <a:rPr lang="en-US" dirty="0" err="1"/>
              <a:t>Belangrijkste</a:t>
            </a:r>
            <a:r>
              <a:rPr lang="en-US" dirty="0"/>
              <a:t> features</a:t>
            </a:r>
          </a:p>
          <a:p>
            <a:r>
              <a:rPr lang="en-US" dirty="0"/>
              <a:t>WebSocket vs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endParaRPr lang="en-US" dirty="0"/>
          </a:p>
          <a:p>
            <a:r>
              <a:rPr lang="en-US" dirty="0" err="1"/>
              <a:t>Alternatieven</a:t>
            </a:r>
            <a:endParaRPr lang="en-US" dirty="0"/>
          </a:p>
          <a:p>
            <a:r>
              <a:rPr lang="en-US" dirty="0" err="1"/>
              <a:t>Toekomst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2837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8674E-90D1-B39D-B377-BBC3F9FF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Hubs – </a:t>
            </a:r>
            <a:r>
              <a:rPr lang="en-GB" dirty="0" err="1"/>
              <a:t>pijplijnen</a:t>
            </a:r>
            <a:endParaRPr lang="en-GB" dirty="0"/>
          </a:p>
          <a:p>
            <a:r>
              <a:rPr lang="en-GB" dirty="0"/>
              <a:t>JSON of </a:t>
            </a:r>
            <a:r>
              <a:rPr lang="en-GB" dirty="0" err="1"/>
              <a:t>MessagePack</a:t>
            </a:r>
            <a:endParaRPr lang="en-GB" dirty="0"/>
          </a:p>
          <a:p>
            <a:r>
              <a:rPr lang="en-GB" dirty="0" err="1"/>
              <a:t>Serverzijde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methodes</a:t>
            </a:r>
            <a:r>
              <a:rPr lang="en-GB" dirty="0">
                <a:sym typeface="Wingdings" panose="05000000000000000000" pitchFamily="2" charset="2"/>
              </a:rPr>
              <a:t>, events, interfaces,…</a:t>
            </a:r>
          </a:p>
          <a:p>
            <a:r>
              <a:rPr lang="en-GB" dirty="0" err="1">
                <a:sym typeface="Wingdings" panose="05000000000000000000" pitchFamily="2" charset="2"/>
              </a:rPr>
              <a:t>SendMessage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SendMessageToCaller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SendMessageToGroup</a:t>
            </a:r>
            <a:endParaRPr lang="en-GB" dirty="0"/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Berichten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specifieke</a:t>
            </a:r>
            <a:r>
              <a:rPr lang="en-GB" dirty="0"/>
              <a:t> </a:t>
            </a:r>
            <a:r>
              <a:rPr lang="en-GB" dirty="0" err="1"/>
              <a:t>gebruikers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59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8674E-90D1-B39D-B377-BBC3F9FF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Alle </a:t>
            </a:r>
            <a:r>
              <a:rPr lang="en-GB" dirty="0" err="1"/>
              <a:t>verbindingen</a:t>
            </a:r>
            <a:r>
              <a:rPr lang="en-GB" dirty="0"/>
              <a:t> </a:t>
            </a:r>
            <a:r>
              <a:rPr lang="en-GB" dirty="0" err="1"/>
              <a:t>bijhouden</a:t>
            </a:r>
            <a:endParaRPr lang="en-GB" dirty="0"/>
          </a:p>
          <a:p>
            <a:r>
              <a:rPr lang="en-GB" dirty="0" err="1"/>
              <a:t>Meerdere</a:t>
            </a:r>
            <a:r>
              <a:rPr lang="en-GB" dirty="0"/>
              <a:t> servers = problem</a:t>
            </a:r>
          </a:p>
          <a:p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implementeren</a:t>
            </a:r>
            <a:r>
              <a:rPr lang="en-GB" dirty="0"/>
              <a:t>?</a:t>
            </a:r>
          </a:p>
          <a:p>
            <a:r>
              <a:rPr lang="en-GB" dirty="0"/>
              <a:t>Azure </a:t>
            </a:r>
            <a:r>
              <a:rPr lang="en-GB" dirty="0" err="1"/>
              <a:t>SignalR</a:t>
            </a:r>
            <a:r>
              <a:rPr lang="en-GB" dirty="0"/>
              <a:t> Service</a:t>
            </a:r>
          </a:p>
          <a:p>
            <a:r>
              <a:rPr lang="en-GB" dirty="0"/>
              <a:t>Redis backplane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Schalen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trafiek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992EFBF-76C6-38A2-8A7B-5B826C14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14" y="2259640"/>
            <a:ext cx="4848841" cy="342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7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</a:t>
            </a:r>
            <a:r>
              <a:rPr lang="en-GB" dirty="0" err="1"/>
              <a:t>SignalR</a:t>
            </a:r>
            <a:r>
              <a:rPr lang="en-GB" dirty="0"/>
              <a:t>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A98170-173F-E68F-015F-4A138304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Omleiding</a:t>
            </a:r>
            <a:endParaRPr lang="en-GB" dirty="0"/>
          </a:p>
          <a:p>
            <a:r>
              <a:rPr lang="en-GB" dirty="0" err="1"/>
              <a:t>Verbinding</a:t>
            </a:r>
            <a:r>
              <a:rPr lang="en-GB" dirty="0"/>
              <a:t> met service </a:t>
            </a:r>
            <a:r>
              <a:rPr lang="en-GB" dirty="0" err="1"/>
              <a:t>zelf</a:t>
            </a:r>
            <a:endParaRPr lang="en-GB" dirty="0"/>
          </a:p>
          <a:p>
            <a:r>
              <a:rPr lang="en-GB" dirty="0"/>
              <a:t>Server heft </a:t>
            </a:r>
            <a:r>
              <a:rPr lang="en-GB" dirty="0" err="1"/>
              <a:t>beperkt</a:t>
            </a:r>
            <a:r>
              <a:rPr lang="en-GB" dirty="0"/>
              <a:t> </a:t>
            </a:r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connecties</a:t>
            </a:r>
            <a:endParaRPr lang="en-GB" dirty="0"/>
          </a:p>
        </p:txBody>
      </p:sp>
      <p:pic>
        <p:nvPicPr>
          <p:cNvPr id="10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C8978C7-DEB2-8E69-B362-7A3825FC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54" y="3053923"/>
            <a:ext cx="6942434" cy="253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45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F8674E-90D1-B39D-B377-BBC3F9FF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Publiceer</a:t>
            </a:r>
            <a:r>
              <a:rPr lang="en-GB" dirty="0"/>
              <a:t>/</a:t>
            </a:r>
            <a:r>
              <a:rPr lang="en-GB" dirty="0" err="1"/>
              <a:t>abonneer</a:t>
            </a:r>
            <a:r>
              <a:rPr lang="en-GB" dirty="0"/>
              <a:t> </a:t>
            </a:r>
            <a:r>
              <a:rPr lang="en-GB" dirty="0" err="1"/>
              <a:t>manier</a:t>
            </a:r>
            <a:endParaRPr lang="en-GB" dirty="0"/>
          </a:p>
          <a:p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verbinding</a:t>
            </a:r>
            <a:endParaRPr lang="en-GB" dirty="0"/>
          </a:p>
          <a:p>
            <a:r>
              <a:rPr lang="en-GB" dirty="0" err="1"/>
              <a:t>Informatie</a:t>
            </a:r>
            <a:r>
              <a:rPr lang="en-GB" dirty="0"/>
              <a:t> via backplane</a:t>
            </a: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F49D7-8F72-4792-4EBA-2292B774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Redis backplane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B1029-AAC6-7307-444C-FBCF1919F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A89D-B31B-CF5F-366F-0AA65C603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A594962-3F4C-A449-DE9E-D6E341AB9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02" y="2181253"/>
            <a:ext cx="5953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5908CE-A076-FC40-80E6-33DDCBF5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Communicatie</a:t>
            </a:r>
            <a:r>
              <a:rPr lang="en-GB" dirty="0"/>
              <a:t> server </a:t>
            </a:r>
            <a:r>
              <a:rPr lang="en-GB" dirty="0">
                <a:sym typeface="Wingdings" panose="05000000000000000000" pitchFamily="2" charset="2"/>
              </a:rPr>
              <a:t> </a:t>
            </a:r>
            <a:r>
              <a:rPr lang="en-GB" dirty="0" err="1">
                <a:sym typeface="Wingdings" panose="05000000000000000000" pitchFamily="2" charset="2"/>
              </a:rPr>
              <a:t>clienten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Routing door </a:t>
            </a:r>
            <a:r>
              <a:rPr lang="en-GB" dirty="0" err="1">
                <a:sym typeface="Wingdings" panose="05000000000000000000" pitchFamily="2" charset="2"/>
              </a:rPr>
              <a:t>SignalR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SendMessage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ReceiveMessage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23C4E-3CA9-7BA7-A1DC-147F480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Signalr</a:t>
            </a:r>
            <a:r>
              <a:rPr lang="en-GB" dirty="0"/>
              <a:t> hub protocol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3AB9A-BD04-AEBA-89BC-1588176DD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BBFF-791E-1AAB-F54E-2A22E67F45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B60A1F7-254E-4536-A565-C7E7B736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61" y="3603901"/>
            <a:ext cx="7479278" cy="17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2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5908CE-A076-FC40-80E6-33DDCBF5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Webpagina</a:t>
            </a:r>
            <a:r>
              <a:rPr lang="en-GB" dirty="0"/>
              <a:t> </a:t>
            </a:r>
            <a:r>
              <a:rPr lang="en-GB" dirty="0" err="1"/>
              <a:t>luistert</a:t>
            </a:r>
            <a:endParaRPr lang="en-GB" dirty="0"/>
          </a:p>
          <a:p>
            <a:r>
              <a:rPr lang="en-GB" dirty="0" err="1">
                <a:sym typeface="Wingdings" panose="05000000000000000000" pitchFamily="2" charset="2"/>
              </a:rPr>
              <a:t>Zelfde</a:t>
            </a:r>
            <a:r>
              <a:rPr lang="en-GB" dirty="0">
                <a:sym typeface="Wingdings" panose="05000000000000000000" pitchFamily="2" charset="2"/>
              </a:rPr>
              <a:t> naam </a:t>
            </a:r>
            <a:r>
              <a:rPr lang="en-GB" dirty="0" err="1">
                <a:sym typeface="Wingdings" panose="05000000000000000000" pitchFamily="2" charset="2"/>
              </a:rPr>
              <a:t>als</a:t>
            </a:r>
            <a:r>
              <a:rPr lang="en-GB" dirty="0">
                <a:sym typeface="Wingdings" panose="05000000000000000000" pitchFamily="2" charset="2"/>
              </a:rPr>
              <a:t> in Hub</a:t>
            </a:r>
          </a:p>
          <a:p>
            <a:r>
              <a:rPr lang="en-GB" dirty="0" err="1">
                <a:sym typeface="Wingdings" panose="05000000000000000000" pitchFamily="2" charset="2"/>
              </a:rPr>
              <a:t>Gebruiker</a:t>
            </a:r>
            <a:r>
              <a:rPr lang="en-GB" dirty="0">
                <a:sym typeface="Wingdings" panose="05000000000000000000" pitchFamily="2" charset="2"/>
              </a:rPr>
              <a:t> + </a:t>
            </a:r>
            <a:r>
              <a:rPr lang="en-GB" dirty="0" err="1">
                <a:sym typeface="Wingdings" panose="05000000000000000000" pitchFamily="2" charset="2"/>
              </a:rPr>
              <a:t>lijst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Toevoegen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lijst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23C4E-3CA9-7BA7-A1DC-147F480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Signalr</a:t>
            </a:r>
            <a:r>
              <a:rPr lang="en-GB" dirty="0"/>
              <a:t> hub protocol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3AB9A-BD04-AEBA-89BC-1588176DD1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BBFF-791E-1AAB-F54E-2A22E67F45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05F7BE7-14CE-2092-662E-3341D304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78" y="3548876"/>
            <a:ext cx="7337243" cy="14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6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vs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8344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– WebSocket?</a:t>
            </a:r>
          </a:p>
          <a:p>
            <a:r>
              <a:rPr lang="en-US" dirty="0"/>
              <a:t>HTTP (Hypertext Transfer Protocol)</a:t>
            </a:r>
          </a:p>
          <a:p>
            <a:r>
              <a:rPr lang="en-US" dirty="0"/>
              <a:t>Requests &amp; responses</a:t>
            </a:r>
          </a:p>
          <a:p>
            <a:r>
              <a:rPr lang="en-US" dirty="0" err="1"/>
              <a:t>Communicatie</a:t>
            </a:r>
            <a:r>
              <a:rPr lang="en-US" dirty="0"/>
              <a:t> server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webpagina</a:t>
            </a:r>
            <a:endParaRPr lang="en-US" dirty="0"/>
          </a:p>
          <a:p>
            <a:r>
              <a:rPr lang="en-US" dirty="0"/>
              <a:t>Handshake – link </a:t>
            </a:r>
            <a:r>
              <a:rPr lang="en-US" dirty="0" err="1"/>
              <a:t>opzetten</a:t>
            </a:r>
            <a:endParaRPr lang="en-US" dirty="0"/>
          </a:p>
          <a:p>
            <a:r>
              <a:rPr lang="en-US" dirty="0"/>
              <a:t>HTTP 101 Switching Protocols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vs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4062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43B08-D770-BC65-54ED-2B61989B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herverbinding</a:t>
            </a:r>
            <a:endParaRPr lang="en-GB" dirty="0"/>
          </a:p>
          <a:p>
            <a:r>
              <a:rPr lang="en-GB" dirty="0"/>
              <a:t>Ping-pong </a:t>
            </a:r>
            <a:r>
              <a:rPr lang="en-GB" dirty="0" err="1"/>
              <a:t>methode</a:t>
            </a:r>
            <a:endParaRPr lang="en-GB" dirty="0"/>
          </a:p>
          <a:p>
            <a:r>
              <a:rPr lang="en-GB" dirty="0"/>
              <a:t>Binnen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tijd</a:t>
            </a:r>
            <a:endParaRPr lang="en-GB" dirty="0"/>
          </a:p>
          <a:p>
            <a:r>
              <a:rPr lang="en-GB" dirty="0" err="1"/>
              <a:t>Onthoudt</a:t>
            </a:r>
            <a:r>
              <a:rPr lang="en-GB" dirty="0"/>
              <a:t> </a:t>
            </a:r>
            <a:r>
              <a:rPr lang="en-GB" dirty="0" err="1"/>
              <a:t>bepaalde</a:t>
            </a:r>
            <a:r>
              <a:rPr lang="en-GB" dirty="0"/>
              <a:t> </a:t>
            </a:r>
            <a:r>
              <a:rPr lang="en-GB" dirty="0" err="1"/>
              <a:t>informatie</a:t>
            </a:r>
            <a:endParaRPr lang="en-GB" dirty="0"/>
          </a:p>
          <a:p>
            <a:r>
              <a:rPr lang="en-GB" dirty="0" err="1"/>
              <a:t>Connectie</a:t>
            </a:r>
            <a:r>
              <a:rPr lang="en-GB" dirty="0"/>
              <a:t> </a:t>
            </a:r>
            <a:r>
              <a:rPr lang="en-GB" dirty="0" err="1"/>
              <a:t>herstarten</a:t>
            </a:r>
            <a:endParaRPr lang="en-GB" dirty="0"/>
          </a:p>
          <a:p>
            <a:r>
              <a:rPr lang="en-GB" dirty="0"/>
              <a:t>WebSocket, server-sent events of (long)pulling?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B460F9-2C1A-7FE0-E11E-CEFE3135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vs </a:t>
            </a:r>
            <a:r>
              <a:rPr lang="en-US" dirty="0" err="1"/>
              <a:t>signalr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88D0F-8EE0-4126-AD4B-E8F75AA25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9C62-CB60-92C5-70C9-349C0E5F1F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2861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43B08-D770-BC65-54ED-2B61989B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Meer </a:t>
            </a:r>
            <a:r>
              <a:rPr lang="en-GB" dirty="0" err="1"/>
              <a:t>tijd</a:t>
            </a:r>
            <a:endParaRPr lang="en-GB" dirty="0"/>
          </a:p>
          <a:p>
            <a:r>
              <a:rPr lang="en-GB" dirty="0"/>
              <a:t>WebSocket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simpele</a:t>
            </a:r>
            <a:r>
              <a:rPr lang="en-GB" dirty="0">
                <a:sym typeface="Wingdings" panose="05000000000000000000" pitchFamily="2" charset="2"/>
              </a:rPr>
              <a:t> scenario’s</a:t>
            </a:r>
          </a:p>
          <a:p>
            <a:r>
              <a:rPr lang="en-GB" dirty="0" err="1">
                <a:sym typeface="Wingdings" panose="05000000000000000000" pitchFamily="2" charset="2"/>
              </a:rPr>
              <a:t>Sportwebsites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SignalR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realtime</a:t>
            </a:r>
            <a:r>
              <a:rPr lang="en-GB" dirty="0">
                <a:sym typeface="Wingdings" panose="05000000000000000000" pitchFamily="2" charset="2"/>
              </a:rPr>
              <a:t> met </a:t>
            </a:r>
            <a:r>
              <a:rPr lang="en-GB" dirty="0" err="1">
                <a:sym typeface="Wingdings" panose="05000000000000000000" pitchFamily="2" charset="2"/>
              </a:rPr>
              <a:t>herverbinding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Chatapplicatie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 err="1">
                <a:sym typeface="Wingdings" panose="05000000000000000000" pitchFamily="2" charset="2"/>
              </a:rPr>
              <a:t>Flexibiliteit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applicatie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Eigen/</a:t>
            </a:r>
            <a:r>
              <a:rPr lang="en-GB" dirty="0" err="1">
                <a:sym typeface="Wingdings" panose="05000000000000000000" pitchFamily="2" charset="2"/>
              </a:rPr>
              <a:t>vooraf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bepaalde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protocollen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B460F9-2C1A-7FE0-E11E-CEFE3135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vs </a:t>
            </a:r>
            <a:r>
              <a:rPr lang="en-US" dirty="0" err="1"/>
              <a:t>signalr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88D0F-8EE0-4126-AD4B-E8F75AA25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9C62-CB60-92C5-70C9-349C0E5F1F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02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1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28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5C238-9CE5-D4B3-7D7C-2E2AB0E6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Opties</a:t>
            </a:r>
            <a:r>
              <a:rPr lang="en-GB" dirty="0"/>
              <a:t> </a:t>
            </a:r>
            <a:r>
              <a:rPr lang="en-GB" dirty="0" err="1"/>
              <a:t>schalen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trafiek</a:t>
            </a:r>
            <a:endParaRPr lang="en-GB" dirty="0"/>
          </a:p>
          <a:p>
            <a:r>
              <a:rPr lang="en-GB" dirty="0"/>
              <a:t>ASP.NET Framework</a:t>
            </a:r>
          </a:p>
          <a:p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verbinding</a:t>
            </a:r>
            <a:endParaRPr lang="en-GB" dirty="0"/>
          </a:p>
          <a:p>
            <a:r>
              <a:rPr lang="en-GB" dirty="0" err="1"/>
              <a:t>Terugvallen</a:t>
            </a:r>
            <a:r>
              <a:rPr lang="en-GB" dirty="0"/>
              <a:t> op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technologieën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E9981-32DD-8C2A-A83E-F117FE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voordelen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2868-6F95-5206-82BB-0EFAA9673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F29C-CEBE-7E85-8A42-003CB6137E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8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5C238-9CE5-D4B3-7D7C-2E2AB0E6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Events </a:t>
            </a:r>
            <a:r>
              <a:rPr lang="en-GB" dirty="0" err="1"/>
              <a:t>zeer</a:t>
            </a:r>
            <a:r>
              <a:rPr lang="en-GB" dirty="0"/>
              <a:t> </a:t>
            </a:r>
            <a:r>
              <a:rPr lang="en-GB" dirty="0" err="1"/>
              <a:t>snel</a:t>
            </a:r>
            <a:r>
              <a:rPr lang="en-GB" dirty="0"/>
              <a:t> op </a:t>
            </a:r>
            <a:r>
              <a:rPr lang="en-GB" dirty="0" err="1"/>
              <a:t>elkaar</a:t>
            </a:r>
            <a:endParaRPr lang="en-GB" dirty="0"/>
          </a:p>
          <a:p>
            <a:r>
              <a:rPr lang="en-GB" dirty="0" err="1"/>
              <a:t>Berichten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afgeleverd</a:t>
            </a:r>
            <a:r>
              <a:rPr lang="en-GB" dirty="0"/>
              <a:t> </a:t>
            </a:r>
            <a:r>
              <a:rPr lang="en-GB" dirty="0" err="1"/>
              <a:t>worden</a:t>
            </a:r>
            <a:endParaRPr lang="en-GB" dirty="0"/>
          </a:p>
          <a:p>
            <a:r>
              <a:rPr lang="en-GB" dirty="0"/>
              <a:t>1000 </a:t>
            </a:r>
            <a:r>
              <a:rPr lang="en-GB" dirty="0" err="1"/>
              <a:t>berichten</a:t>
            </a:r>
            <a:r>
              <a:rPr lang="en-GB" dirty="0"/>
              <a:t> </a:t>
            </a:r>
            <a:r>
              <a:rPr lang="en-GB" dirty="0" err="1"/>
              <a:t>bufferen</a:t>
            </a:r>
            <a:endParaRPr lang="en-GB" dirty="0"/>
          </a:p>
          <a:p>
            <a:r>
              <a:rPr lang="en-GB" dirty="0"/>
              <a:t>C#, Java, Python,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ondersteund</a:t>
            </a:r>
            <a:endParaRPr lang="en-GB" dirty="0"/>
          </a:p>
          <a:p>
            <a:r>
              <a:rPr lang="en-GB" dirty="0"/>
              <a:t>Single-region </a:t>
            </a:r>
            <a:r>
              <a:rPr lang="en-GB" dirty="0" err="1"/>
              <a:t>gebruik</a:t>
            </a:r>
            <a:endParaRPr lang="en-GB" dirty="0"/>
          </a:p>
          <a:p>
            <a:r>
              <a:rPr lang="en-GB" dirty="0" err="1"/>
              <a:t>Prestatie</a:t>
            </a:r>
            <a:r>
              <a:rPr lang="en-GB" dirty="0"/>
              <a:t>, </a:t>
            </a:r>
            <a:r>
              <a:rPr lang="en-GB" dirty="0" err="1"/>
              <a:t>betrouwbaarheid</a:t>
            </a:r>
            <a:r>
              <a:rPr lang="en-GB" dirty="0"/>
              <a:t>, </a:t>
            </a:r>
            <a:r>
              <a:rPr lang="en-GB" dirty="0" err="1"/>
              <a:t>beschikbaarheid</a:t>
            </a:r>
            <a:r>
              <a:rPr lang="en-GB" dirty="0"/>
              <a:t> - €?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E9981-32DD-8C2A-A83E-F117FE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nadelen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2868-6F95-5206-82BB-0EFAA9673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F29C-CEBE-7E85-8A42-003CB6137E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131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Alternatieven</a:t>
            </a:r>
            <a:r>
              <a:rPr lang="en-US" dirty="0"/>
              <a:t>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882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003ED1-D6B4-5AD8-E698-DE0D3E62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WebSocket</a:t>
            </a:r>
          </a:p>
          <a:p>
            <a:r>
              <a:rPr lang="en-GB" dirty="0"/>
              <a:t>Amazon’s AWS</a:t>
            </a:r>
          </a:p>
          <a:p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authorizatie</a:t>
            </a:r>
            <a:endParaRPr lang="en-GB" dirty="0"/>
          </a:p>
          <a:p>
            <a:r>
              <a:rPr lang="en-GB" dirty="0" err="1"/>
              <a:t>Uitbreidbaar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331BA0-EF9C-F12C-F62F-5ACB6D59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Ably serverless </a:t>
            </a:r>
            <a:r>
              <a:rPr lang="en-GB" dirty="0" err="1"/>
              <a:t>websocket</a:t>
            </a:r>
            <a:r>
              <a:rPr lang="en-GB" dirty="0"/>
              <a:t> platform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1FCED-D877-E872-BDAA-C2DA9EBC8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44A75-5511-0026-B824-63FBB845F9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9556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7552B-C04A-AEB8-80B2-BFC13CD1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WebSocket</a:t>
            </a:r>
          </a:p>
          <a:p>
            <a:r>
              <a:rPr lang="en-GB" dirty="0"/>
              <a:t>Azure hosting, </a:t>
            </a:r>
            <a:r>
              <a:rPr lang="en-GB" dirty="0" err="1"/>
              <a:t>schaalbaarheid</a:t>
            </a:r>
            <a:r>
              <a:rPr lang="en-GB" dirty="0"/>
              <a:t> &amp; load balancing</a:t>
            </a:r>
          </a:p>
          <a:p>
            <a:r>
              <a:rPr lang="en-GB" dirty="0" err="1"/>
              <a:t>Andere</a:t>
            </a:r>
            <a:r>
              <a:rPr lang="en-GB" dirty="0"/>
              <a:t> Azure </a:t>
            </a:r>
            <a:r>
              <a:rPr lang="en-GB" dirty="0" err="1"/>
              <a:t>technologieën</a:t>
            </a:r>
            <a:endParaRPr lang="en-GB" dirty="0"/>
          </a:p>
          <a:p>
            <a:r>
              <a:rPr lang="en-GB" dirty="0" err="1"/>
              <a:t>Kostprijs</a:t>
            </a:r>
            <a:r>
              <a:rPr lang="en-GB" dirty="0"/>
              <a:t>?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EDC92-5E37-3C0E-1A36-28111937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web </a:t>
            </a:r>
            <a:r>
              <a:rPr lang="en-GB" dirty="0" err="1"/>
              <a:t>pubsub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DACC0-C34E-61B3-5F1E-2D73A79B7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B50C-8211-7905-80A8-ECE37C9DB1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7927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D91E06-8DFC-EE2F-B437-AB65B578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Mobiel</a:t>
            </a:r>
            <a:r>
              <a:rPr lang="en-GB" dirty="0"/>
              <a:t> &amp; web</a:t>
            </a:r>
          </a:p>
          <a:p>
            <a:r>
              <a:rPr lang="en-GB" dirty="0" err="1"/>
              <a:t>Javascript</a:t>
            </a:r>
            <a:r>
              <a:rPr lang="en-GB" dirty="0"/>
              <a:t>, PHP, .NET, Python </a:t>
            </a:r>
            <a:r>
              <a:rPr lang="en-GB" dirty="0" err="1"/>
              <a:t>en</a:t>
            </a:r>
            <a:r>
              <a:rPr lang="en-GB" dirty="0"/>
              <a:t> Java</a:t>
            </a:r>
          </a:p>
          <a:p>
            <a:r>
              <a:rPr lang="en-GB" dirty="0"/>
              <a:t>Events</a:t>
            </a:r>
          </a:p>
          <a:p>
            <a:r>
              <a:rPr lang="en-GB" dirty="0"/>
              <a:t>New-price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B51A81-8112-331E-D676-72618A70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5138B-FAC0-03AA-B690-9C20F944C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7243-95B1-B476-B8DA-9DC40AB7EC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451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BC8A0F-21B4-FD91-3B48-4DAB103CB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WebSocket</a:t>
            </a:r>
          </a:p>
          <a:p>
            <a:r>
              <a:rPr lang="en-GB" dirty="0"/>
              <a:t>Server </a:t>
            </a:r>
            <a:r>
              <a:rPr lang="en-GB" dirty="0">
                <a:sym typeface="Wingdings" panose="05000000000000000000" pitchFamily="2" charset="2"/>
              </a:rPr>
              <a:t> NODE.JS</a:t>
            </a:r>
          </a:p>
          <a:p>
            <a:r>
              <a:rPr lang="en-GB" dirty="0" err="1">
                <a:sym typeface="Wingdings" panose="05000000000000000000" pitchFamily="2" charset="2"/>
              </a:rPr>
              <a:t>Gebruiker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bibliotheek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Package manager</a:t>
            </a:r>
          </a:p>
          <a:p>
            <a:r>
              <a:rPr lang="en-GB" dirty="0">
                <a:sym typeface="Wingdings" panose="05000000000000000000" pitchFamily="2" charset="2"/>
              </a:rPr>
              <a:t>Fallback </a:t>
            </a:r>
            <a:r>
              <a:rPr lang="en-GB" dirty="0" err="1">
                <a:sym typeface="Wingdings" panose="05000000000000000000" pitchFamily="2" charset="2"/>
              </a:rPr>
              <a:t>systeem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6A291-7C1F-401B-7C4F-B179A2E2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socket.io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8B1D-28F2-13B2-0501-41366AF717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A5B7C-5A36-B2A0-C92C-8F7A079C85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964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toekomst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091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5 in 2020</a:t>
            </a:r>
          </a:p>
          <a:p>
            <a:r>
              <a:rPr lang="en-US" dirty="0"/>
              <a:t>.NET 6 in 2021</a:t>
            </a:r>
          </a:p>
          <a:p>
            <a:r>
              <a:rPr lang="en-US" dirty="0"/>
              <a:t>.NET 7 in 2022</a:t>
            </a:r>
          </a:p>
          <a:p>
            <a:r>
              <a:rPr lang="en-US" dirty="0"/>
              <a:t>November .NET 8</a:t>
            </a:r>
          </a:p>
          <a:p>
            <a:r>
              <a:rPr lang="en-US" dirty="0"/>
              <a:t>Meer </a:t>
            </a:r>
            <a:r>
              <a:rPr lang="en-US" dirty="0" err="1"/>
              <a:t>weerbaar</a:t>
            </a:r>
            <a:r>
              <a:rPr lang="en-US" dirty="0"/>
              <a:t> &amp; </a:t>
            </a:r>
            <a:r>
              <a:rPr lang="en-US" dirty="0" err="1"/>
              <a:t>krachtig</a:t>
            </a:r>
            <a:endParaRPr lang="en-US" dirty="0"/>
          </a:p>
          <a:p>
            <a:r>
              <a:rPr lang="en-US" dirty="0" err="1"/>
              <a:t>Kleine</a:t>
            </a:r>
            <a:r>
              <a:rPr lang="en-US" dirty="0"/>
              <a:t> updates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oudere</a:t>
            </a:r>
            <a:r>
              <a:rPr lang="en-US" dirty="0">
                <a:sym typeface="Wingdings" panose="05000000000000000000" pitchFamily="2" charset="2"/>
              </a:rPr>
              <a:t> systemin</a:t>
            </a:r>
          </a:p>
          <a:p>
            <a:r>
              <a:rPr lang="en-US" dirty="0">
                <a:sym typeface="Wingdings" panose="05000000000000000000" pitchFamily="2" charset="2"/>
              </a:rPr>
              <a:t>Updates </a:t>
            </a:r>
            <a:r>
              <a:rPr lang="en-US" dirty="0" err="1">
                <a:sym typeface="Wingdings" panose="05000000000000000000" pitchFamily="2" charset="2"/>
              </a:rPr>
              <a:t>SignalR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toekomst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2945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1146-311A-449B-870B-D7F2638B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</a:t>
            </a:r>
            <a:r>
              <a:rPr lang="en-US" dirty="0" err="1"/>
              <a:t>bibliotheek</a:t>
            </a:r>
            <a:endParaRPr lang="en-US" dirty="0"/>
          </a:p>
          <a:p>
            <a:r>
              <a:rPr lang="en-US" dirty="0"/>
              <a:t>Real-time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ophalen</a:t>
            </a:r>
            <a:r>
              <a:rPr lang="en-US" dirty="0"/>
              <a:t> of </a:t>
            </a:r>
            <a:r>
              <a:rPr lang="en-US" dirty="0" err="1"/>
              <a:t>versturen</a:t>
            </a:r>
            <a:endParaRPr lang="en-US" dirty="0"/>
          </a:p>
          <a:p>
            <a:r>
              <a:rPr lang="en-US" dirty="0"/>
              <a:t>HTTP requests</a:t>
            </a:r>
          </a:p>
          <a:p>
            <a:r>
              <a:rPr lang="en-US" dirty="0"/>
              <a:t>Server </a:t>
            </a:r>
            <a:r>
              <a:rPr lang="en-US" dirty="0" err="1"/>
              <a:t>leest</a:t>
            </a:r>
            <a:r>
              <a:rPr lang="en-US" dirty="0"/>
              <a:t>, </a:t>
            </a:r>
            <a:r>
              <a:rPr lang="en-US" dirty="0" err="1"/>
              <a:t>verwerkt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stuurt</a:t>
            </a:r>
            <a:r>
              <a:rPr lang="en-US" dirty="0"/>
              <a:t> </a:t>
            </a:r>
            <a:r>
              <a:rPr lang="en-US" dirty="0" err="1"/>
              <a:t>antwoord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1E54-0ECB-4E6B-BB90-76FB7497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19F7-C752-447C-9C96-C1220B3223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B6D9-8A45-4E93-8E70-416FACF7FF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2270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2AD652-BD94-4869-85EB-51F39D494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228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9FA165-758D-EE01-30CD-282C6088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68C25-31EC-B09C-858E-0862836B3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374F-957E-FC0A-AC2C-EA82F6502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C7AA7D0-7F5A-6557-37D6-5CC43EEBF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85" y="1215231"/>
            <a:ext cx="9417429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FCC7F4-C2DF-433E-2E54-439DB9DC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</a:t>
            </a:r>
          </a:p>
          <a:p>
            <a:r>
              <a:rPr lang="en-GB" dirty="0" err="1"/>
              <a:t>Communicatie</a:t>
            </a:r>
            <a:r>
              <a:rPr lang="en-GB" dirty="0"/>
              <a:t> in </a:t>
            </a:r>
            <a:r>
              <a:rPr lang="en-GB" dirty="0" err="1"/>
              <a:t>één</a:t>
            </a:r>
            <a:r>
              <a:rPr lang="en-GB" dirty="0"/>
              <a:t> </a:t>
            </a:r>
            <a:r>
              <a:rPr lang="en-GB" dirty="0" err="1"/>
              <a:t>richting</a:t>
            </a:r>
            <a:endParaRPr lang="en-GB" dirty="0"/>
          </a:p>
          <a:p>
            <a:r>
              <a:rPr lang="en-GB" dirty="0" err="1"/>
              <a:t>SignalR</a:t>
            </a:r>
            <a:endParaRPr lang="en-GB" dirty="0"/>
          </a:p>
          <a:p>
            <a:r>
              <a:rPr lang="en-GB" dirty="0"/>
              <a:t>Code die met </a:t>
            </a:r>
            <a:r>
              <a:rPr lang="en-GB" dirty="0" err="1"/>
              <a:t>clienten</a:t>
            </a:r>
            <a:r>
              <a:rPr lang="en-GB" dirty="0"/>
              <a:t> </a:t>
            </a:r>
            <a:r>
              <a:rPr lang="en-GB" dirty="0" err="1"/>
              <a:t>communiceert</a:t>
            </a:r>
            <a:endParaRPr lang="en-GB" dirty="0"/>
          </a:p>
          <a:p>
            <a:r>
              <a:rPr lang="en-GB" dirty="0" err="1"/>
              <a:t>Communicatie</a:t>
            </a:r>
            <a:r>
              <a:rPr lang="en-GB" dirty="0"/>
              <a:t> in 2 </a:t>
            </a:r>
            <a:r>
              <a:rPr lang="en-GB" dirty="0" err="1"/>
              <a:t>richtingen</a:t>
            </a:r>
            <a:endParaRPr lang="en-GB" dirty="0"/>
          </a:p>
          <a:p>
            <a:r>
              <a:rPr lang="en-GB" dirty="0" err="1"/>
              <a:t>Gamingindustrie</a:t>
            </a:r>
            <a:r>
              <a:rPr lang="en-GB" dirty="0"/>
              <a:t>, </a:t>
            </a:r>
            <a:r>
              <a:rPr lang="en-GB" dirty="0" err="1"/>
              <a:t>sociale</a:t>
            </a:r>
            <a:r>
              <a:rPr lang="en-GB" dirty="0"/>
              <a:t> media, </a:t>
            </a:r>
            <a:r>
              <a:rPr lang="en-GB" dirty="0" err="1"/>
              <a:t>veilingsites</a:t>
            </a:r>
            <a:r>
              <a:rPr lang="en-GB" dirty="0"/>
              <a:t>, GPS,…</a:t>
            </a:r>
          </a:p>
          <a:p>
            <a:r>
              <a:rPr lang="en-GB" dirty="0"/>
              <a:t>Google Spreadsheets</a:t>
            </a:r>
          </a:p>
          <a:p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61089-8773-B0DF-B79C-95826600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70A65-9241-0403-5990-24B435DB85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022E-C457-CA3A-CD32-60F3EB074C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5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42C553-B592-4464-A4B7-5EC8988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1C3BC-E4E5-4D29-AD12-A6D8868395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B2F2-EDCE-4E6D-A170-16EBD962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290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96621-DDA2-43EB-9F25-F650BD38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2011 – David Fowler &amp; Damian Edwards</a:t>
            </a:r>
          </a:p>
          <a:p>
            <a:r>
              <a:rPr lang="en-US" dirty="0"/>
              <a:t>2013 ASP.NET</a:t>
            </a:r>
          </a:p>
          <a:p>
            <a:r>
              <a:rPr lang="en-US" dirty="0"/>
              <a:t>WebSocket</a:t>
            </a:r>
          </a:p>
          <a:p>
            <a:r>
              <a:rPr lang="en-US" dirty="0" err="1"/>
              <a:t>Meeste</a:t>
            </a:r>
            <a:r>
              <a:rPr lang="en-US" dirty="0"/>
              <a:t> browsers </a:t>
            </a:r>
            <a:r>
              <a:rPr lang="en-US" dirty="0" err="1"/>
              <a:t>ondersteunden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niet</a:t>
            </a:r>
            <a:endParaRPr lang="en-US" dirty="0"/>
          </a:p>
          <a:p>
            <a:r>
              <a:rPr lang="en-US" dirty="0"/>
              <a:t>AJAX (long) Polling</a:t>
            </a:r>
          </a:p>
          <a:p>
            <a:r>
              <a:rPr lang="en-US" dirty="0"/>
              <a:t>Server-sent events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82170-58B5-437A-B277-73F7EDE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B9F-285D-4793-8608-D799E7E68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9003-0463-45B4-ACDA-5F5D41FBEC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424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D60C2D-D92B-B9DD-16EC-DF8445E4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Voorbeeld</a:t>
            </a:r>
            <a:r>
              <a:rPr lang="en-GB" dirty="0"/>
              <a:t> John </a:t>
            </a:r>
            <a:r>
              <a:rPr lang="en-GB" dirty="0" err="1"/>
              <a:t>en</a:t>
            </a:r>
            <a:r>
              <a:rPr lang="en-GB" dirty="0"/>
              <a:t> Mary</a:t>
            </a:r>
          </a:p>
          <a:p>
            <a:r>
              <a:rPr lang="en-GB" dirty="0"/>
              <a:t>Constant HTTP calls</a:t>
            </a:r>
          </a:p>
          <a:p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antwoord</a:t>
            </a:r>
            <a:r>
              <a:rPr lang="en-GB" dirty="0"/>
              <a:t> server</a:t>
            </a:r>
          </a:p>
          <a:p>
            <a:r>
              <a:rPr lang="en-GB" dirty="0" err="1"/>
              <a:t>Geen</a:t>
            </a:r>
            <a:r>
              <a:rPr lang="en-GB" dirty="0"/>
              <a:t> data = </a:t>
            </a:r>
            <a:r>
              <a:rPr lang="en-GB" dirty="0" err="1"/>
              <a:t>leeg</a:t>
            </a:r>
            <a:r>
              <a:rPr lang="en-GB" dirty="0"/>
              <a:t> </a:t>
            </a:r>
            <a:r>
              <a:rPr lang="en-GB" dirty="0" err="1"/>
              <a:t>antwoord</a:t>
            </a:r>
            <a:endParaRPr lang="en-GB" dirty="0"/>
          </a:p>
          <a:p>
            <a:r>
              <a:rPr lang="en-GB" dirty="0"/>
              <a:t>Request </a:t>
            </a:r>
            <a:r>
              <a:rPr lang="en-GB" dirty="0" err="1"/>
              <a:t>vasthouden</a:t>
            </a:r>
            <a:endParaRPr lang="en-GB" dirty="0"/>
          </a:p>
          <a:p>
            <a:r>
              <a:rPr lang="en-GB" dirty="0"/>
              <a:t>“Hanging GET”</a:t>
            </a:r>
          </a:p>
          <a:p>
            <a:r>
              <a:rPr lang="en-GB" dirty="0" err="1"/>
              <a:t>Bijna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wachtende</a:t>
            </a:r>
            <a:r>
              <a:rPr lang="en-GB" dirty="0"/>
              <a:t> request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F55D16-5466-66E9-9E8A-3376FCFB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Ontstaan</a:t>
            </a:r>
            <a:r>
              <a:rPr lang="en-GB" dirty="0"/>
              <a:t> – ajax (long) polling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2D1EB-326C-6BFA-206B-7C88B3BE7B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EF55E-1F11-AED0-0C8A-43BEDB3B03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65436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633E58E-0751-4F68-9D53-E5498B73D5F2}" vid="{FE3E69E6-03DE-4E82-A989-B82C2608C14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Widescreen</PresentationFormat>
  <Paragraphs>220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Verdana</vt:lpstr>
      <vt:lpstr>TM_presentatie_eng</vt:lpstr>
      <vt:lpstr>Opdracht presentatie en presenteren</vt:lpstr>
      <vt:lpstr>Inhoud</vt:lpstr>
      <vt:lpstr>Intro</vt:lpstr>
      <vt:lpstr>intro</vt:lpstr>
      <vt:lpstr>intro</vt:lpstr>
      <vt:lpstr>intro</vt:lpstr>
      <vt:lpstr>ontstaan</vt:lpstr>
      <vt:lpstr>ontstaan</vt:lpstr>
      <vt:lpstr>Ontstaan – ajax (long) polling</vt:lpstr>
      <vt:lpstr>Ontstaan – server sent events</vt:lpstr>
      <vt:lpstr>PowerPoint Presentation</vt:lpstr>
      <vt:lpstr>gebruik</vt:lpstr>
      <vt:lpstr>gebruik</vt:lpstr>
      <vt:lpstr>gebruik</vt:lpstr>
      <vt:lpstr>gebruik</vt:lpstr>
      <vt:lpstr>Waarom signalr gebruiken?</vt:lpstr>
      <vt:lpstr>Waarom signalr gebruiken?</vt:lpstr>
      <vt:lpstr>Belangrijkste features signalr</vt:lpstr>
      <vt:lpstr>Automatisch verbindingsbeheer</vt:lpstr>
      <vt:lpstr>Berichten naar specifieke gebruikers</vt:lpstr>
      <vt:lpstr>Schalen naar trafiek</vt:lpstr>
      <vt:lpstr>Azure SignalR Service</vt:lpstr>
      <vt:lpstr>Redis backplane</vt:lpstr>
      <vt:lpstr>Signalr hub protocol</vt:lpstr>
      <vt:lpstr>Signalr hub protocol</vt:lpstr>
      <vt:lpstr>WebSocket vs signalr</vt:lpstr>
      <vt:lpstr>Websocket vs signalr</vt:lpstr>
      <vt:lpstr>Websocket vs signalr</vt:lpstr>
      <vt:lpstr>Websocket vs signalr</vt:lpstr>
      <vt:lpstr>Voor- en nadelen</vt:lpstr>
      <vt:lpstr>voordelen</vt:lpstr>
      <vt:lpstr>nadelen</vt:lpstr>
      <vt:lpstr>Alternatieven signalr</vt:lpstr>
      <vt:lpstr>Ably serverless websocket platform</vt:lpstr>
      <vt:lpstr>Azure web pubsub</vt:lpstr>
      <vt:lpstr>Pusher</vt:lpstr>
      <vt:lpstr>socket.io</vt:lpstr>
      <vt:lpstr>toekomst</vt:lpstr>
      <vt:lpstr>toekomst</vt:lpstr>
      <vt:lpstr>Bedankt voor jullie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Christophe Mathieu</cp:lastModifiedBy>
  <cp:revision>446</cp:revision>
  <dcterms:created xsi:type="dcterms:W3CDTF">2021-09-25T12:51:11Z</dcterms:created>
  <dcterms:modified xsi:type="dcterms:W3CDTF">2023-04-30T17:18:31Z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2023-03-11T13:48:42Z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478ea32d-c869-4262-a39b-0e3056a5adf2</vt:lpwstr>
  </property>
  <property fmtid="{D5CDD505-2E9C-101B-9397-08002B2CF9AE}" pid="8" name="MSIP_Label_c337be75-dfbb-4261-9834-ac247c7dde13_ContentBits">
    <vt:lpwstr>0</vt:lpwstr>
  </property>
</Properties>
</file>