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"/>
  </p:notesMasterIdLst>
  <p:sldIdLst>
    <p:sldId id="259" r:id="rId2"/>
    <p:sldId id="260" r:id="rId3"/>
    <p:sldId id="362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8D338-FF12-2C45-A20B-EC47ED6F0393}" v="8" dt="2022-10-14T18:10:5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4"/>
    <p:restoredTop sz="94652"/>
  </p:normalViewPr>
  <p:slideViewPr>
    <p:cSldViewPr snapToGrid="0">
      <p:cViewPr varScale="1">
        <p:scale>
          <a:sx n="91" d="100"/>
          <a:sy n="91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ri Verlooy" userId="S::u0140090@thomasmore.be::5e82dc65-e997-420a-bd08-32be29d3eee0" providerId="AD" clId="Web-{D1A6AD60-409A-F07C-0005-E7B0A1AB3851}"/>
    <pc:docChg chg="addSld delSld modSld sldOrd addMainMaster modMainMaster">
      <pc:chgData name="Joeri Verlooy" userId="S::u0140090@thomasmore.be::5e82dc65-e997-420a-bd08-32be29d3eee0" providerId="AD" clId="Web-{D1A6AD60-409A-F07C-0005-E7B0A1AB3851}" dt="2021-09-25T12:53:56.274" v="54" actId="20577"/>
      <pc:docMkLst>
        <pc:docMk/>
      </pc:docMkLst>
      <pc:sldChg chg="add del ord">
        <pc:chgData name="Joeri Verlooy" userId="S::u0140090@thomasmore.be::5e82dc65-e997-420a-bd08-32be29d3eee0" providerId="AD" clId="Web-{D1A6AD60-409A-F07C-0005-E7B0A1AB3851}" dt="2021-09-25T12:53:03.773" v="4"/>
        <pc:sldMkLst>
          <pc:docMk/>
          <pc:sldMk cId="2635671355" sldId="257"/>
        </pc:sldMkLst>
      </pc:sldChg>
      <pc:sldChg chg="add">
        <pc:chgData name="Joeri Verlooy" userId="S::u0140090@thomasmore.be::5e82dc65-e997-420a-bd08-32be29d3eee0" providerId="AD" clId="Web-{D1A6AD60-409A-F07C-0005-E7B0A1AB3851}" dt="2021-09-25T12:52:58.414" v="2"/>
        <pc:sldMkLst>
          <pc:docMk/>
          <pc:sldMk cId="4191569029" sldId="258"/>
        </pc:sldMkLst>
      </pc:sldChg>
      <pc:sldChg chg="modSp add">
        <pc:chgData name="Joeri Verlooy" userId="S::u0140090@thomasmore.be::5e82dc65-e997-420a-bd08-32be29d3eee0" providerId="AD" clId="Web-{D1A6AD60-409A-F07C-0005-E7B0A1AB3851}" dt="2021-09-25T12:53:56.274" v="54" actId="20577"/>
        <pc:sldMkLst>
          <pc:docMk/>
          <pc:sldMk cId="4121140145" sldId="259"/>
        </pc:sldMkLst>
        <pc:spChg chg="mod">
          <ac:chgData name="Joeri Verlooy" userId="S::u0140090@thomasmore.be::5e82dc65-e997-420a-bd08-32be29d3eee0" providerId="AD" clId="Web-{D1A6AD60-409A-F07C-0005-E7B0A1AB3851}" dt="2021-09-25T12:53:56.274" v="54" actId="20577"/>
          <ac:spMkLst>
            <pc:docMk/>
            <pc:sldMk cId="4121140145" sldId="259"/>
            <ac:spMk id="2" creationId="{00000000-0000-0000-0000-000000000000}"/>
          </ac:spMkLst>
        </pc:spChg>
        <pc:spChg chg="mod">
          <ac:chgData name="Joeri Verlooy" userId="S::u0140090@thomasmore.be::5e82dc65-e997-420a-bd08-32be29d3eee0" providerId="AD" clId="Web-{D1A6AD60-409A-F07C-0005-E7B0A1AB3851}" dt="2021-09-25T12:53:17.274" v="28" actId="20577"/>
          <ac:spMkLst>
            <pc:docMk/>
            <pc:sldMk cId="4121140145" sldId="259"/>
            <ac:spMk id="3" creationId="{00000000-0000-0000-0000-000000000000}"/>
          </ac:spMkLst>
        </pc:spChg>
      </pc:sldChg>
      <pc:sldMasterChg chg="add addSldLayout">
        <pc:chgData name="Joeri Verlooy" userId="S::u0140090@thomasmore.be::5e82dc65-e997-420a-bd08-32be29d3eee0" providerId="AD" clId="Web-{D1A6AD60-409A-F07C-0005-E7B0A1AB3851}" dt="2021-09-25T12:51:53.272" v="0"/>
        <pc:sldMasterMkLst>
          <pc:docMk/>
          <pc:sldMasterMk cId="0" sldId="2147483659"/>
        </pc:sldMasterMkLst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ad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0" sldId="2147483689"/>
        </pc:sldMasterMkLst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6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2"/>
          </pc:sldLayoutMkLst>
        </pc:sldLayoutChg>
      </pc:sldMasterChg>
      <pc:sldMasterChg chg="replId mo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1710546820" sldId="2147483690"/>
        </pc:sldMasterMkLst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231119585" sldId="214748366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249299040" sldId="2147483662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885912252" sldId="2147483663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843495715" sldId="2147483664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957811407" sldId="2147483665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148315968" sldId="2147483666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937782621" sldId="2147483667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349604172" sldId="2147483668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2568389287" sldId="2147483669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84292403" sldId="214748367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515967256" sldId="2147483671"/>
          </pc:sldLayoutMkLst>
        </pc:sldLayoutChg>
      </pc:sldMasterChg>
    </pc:docChg>
  </pc:docChgLst>
  <pc:docChgLst>
    <pc:chgData name="Joeri Verlooy" userId="S::u0140090@thomasmore.be::5e82dc65-e997-420a-bd08-32be29d3eee0" providerId="AD" clId="Web-{D1740096-10A7-ABF9-F794-122375D5EE9E}"/>
    <pc:docChg chg="addSld delSld modSld sldOrd">
      <pc:chgData name="Joeri Verlooy" userId="S::u0140090@thomasmore.be::5e82dc65-e997-420a-bd08-32be29d3eee0" providerId="AD" clId="Web-{D1740096-10A7-ABF9-F794-122375D5EE9E}" dt="2021-09-25T14:38:23.102" v="1585" actId="20577"/>
      <pc:docMkLst>
        <pc:docMk/>
      </pc:docMkLst>
      <pc:sldChg chg="del">
        <pc:chgData name="Joeri Verlooy" userId="S::u0140090@thomasmore.be::5e82dc65-e997-420a-bd08-32be29d3eee0" providerId="AD" clId="Web-{D1740096-10A7-ABF9-F794-122375D5EE9E}" dt="2021-09-25T13:05:32.391" v="339"/>
        <pc:sldMkLst>
          <pc:docMk/>
          <pc:sldMk cId="3351439039" sldId="256"/>
        </pc:sldMkLst>
      </pc:sldChg>
      <pc:sldChg chg="modSp ord">
        <pc:chgData name="Joeri Verlooy" userId="S::u0140090@thomasmore.be::5e82dc65-e997-420a-bd08-32be29d3eee0" providerId="AD" clId="Web-{D1740096-10A7-ABF9-F794-122375D5EE9E}" dt="2021-09-25T14:18:22.045" v="1059" actId="20577"/>
        <pc:sldMkLst>
          <pc:docMk/>
          <pc:sldMk cId="4191569029" sldId="258"/>
        </pc:sldMkLst>
        <pc:spChg chg="mod">
          <ac:chgData name="Joeri Verlooy" userId="S::u0140090@thomasmore.be::5e82dc65-e997-420a-bd08-32be29d3eee0" providerId="AD" clId="Web-{D1740096-10A7-ABF9-F794-122375D5EE9E}" dt="2021-09-25T14:18:22.045" v="1059" actId="20577"/>
          <ac:spMkLst>
            <pc:docMk/>
            <pc:sldMk cId="4191569029" sldId="258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9:20.177" v="396" actId="20577"/>
          <ac:spMkLst>
            <pc:docMk/>
            <pc:sldMk cId="4191569029" sldId="258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07.559" v="736" actId="1076"/>
          <ac:picMkLst>
            <pc:docMk/>
            <pc:sldMk cId="4191569029" sldId="258"/>
            <ac:picMk id="6" creationId="{021C367C-3D2E-43FF-92CB-BCDB72C80ED2}"/>
          </ac:picMkLst>
        </pc:picChg>
        <pc:picChg chg="mod">
          <ac:chgData name="Joeri Verlooy" userId="S::u0140090@thomasmore.be::5e82dc65-e997-420a-bd08-32be29d3eee0" providerId="AD" clId="Web-{D1740096-10A7-ABF9-F794-122375D5EE9E}" dt="2021-09-25T13:39:09.153" v="737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add del replId">
        <pc:chgData name="Joeri Verlooy" userId="S::u0140090@thomasmore.be::5e82dc65-e997-420a-bd08-32be29d3eee0" providerId="AD" clId="Web-{D1740096-10A7-ABF9-F794-122375D5EE9E}" dt="2021-09-25T13:05:53.298" v="349"/>
        <pc:sldMkLst>
          <pc:docMk/>
          <pc:sldMk cId="4192644994" sldId="260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8"/>
        <pc:sldMkLst>
          <pc:docMk/>
          <pc:sldMk cId="3194155102" sldId="261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7"/>
        <pc:sldMkLst>
          <pc:docMk/>
          <pc:sldMk cId="2487410938" sldId="262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6"/>
        <pc:sldMkLst>
          <pc:docMk/>
          <pc:sldMk cId="76826692" sldId="263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5"/>
        <pc:sldMkLst>
          <pc:docMk/>
          <pc:sldMk cId="3929959799" sldId="264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4"/>
        <pc:sldMkLst>
          <pc:docMk/>
          <pc:sldMk cId="683181056" sldId="265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3"/>
        <pc:sldMkLst>
          <pc:docMk/>
          <pc:sldMk cId="2410834650" sldId="266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2"/>
        <pc:sldMkLst>
          <pc:docMk/>
          <pc:sldMk cId="2271597752" sldId="267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1"/>
        <pc:sldMkLst>
          <pc:docMk/>
          <pc:sldMk cId="515732813" sldId="268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0"/>
        <pc:sldMkLst>
          <pc:docMk/>
          <pc:sldMk cId="3122249797" sldId="269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3:18:48.955" v="616" actId="20577"/>
        <pc:sldMkLst>
          <pc:docMk/>
          <pc:sldMk cId="2322064934" sldId="274"/>
        </pc:sldMkLst>
        <pc:spChg chg="mod">
          <ac:chgData name="Joeri Verlooy" userId="S::u0140090@thomasmore.be::5e82dc65-e997-420a-bd08-32be29d3eee0" providerId="AD" clId="Web-{D1740096-10A7-ABF9-F794-122375D5EE9E}" dt="2021-09-25T13:18:48.955" v="616" actId="20577"/>
          <ac:spMkLst>
            <pc:docMk/>
            <pc:sldMk cId="2322064934" sldId="27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8:09.332" v="368" actId="20577"/>
          <ac:spMkLst>
            <pc:docMk/>
            <pc:sldMk cId="2322064934" sldId="274"/>
            <ac:spMk id="3" creationId="{EC26A677-A655-48B2-A842-CB77E4F82A16}"/>
          </ac:spMkLst>
        </pc:spChg>
      </pc:sldChg>
      <pc:sldChg chg="modSp add del replId">
        <pc:chgData name="Joeri Verlooy" userId="S::u0140090@thomasmore.be::5e82dc65-e997-420a-bd08-32be29d3eee0" providerId="AD" clId="Web-{D1740096-10A7-ABF9-F794-122375D5EE9E}" dt="2021-09-25T13:09:06.911" v="386"/>
        <pc:sldMkLst>
          <pc:docMk/>
          <pc:sldMk cId="1398214096" sldId="276"/>
        </pc:sldMkLst>
        <pc:spChg chg="mod">
          <ac:chgData name="Joeri Verlooy" userId="S::u0140090@thomasmore.be::5e82dc65-e997-420a-bd08-32be29d3eee0" providerId="AD" clId="Web-{D1740096-10A7-ABF9-F794-122375D5EE9E}" dt="2021-09-25T13:08:48.348" v="380" actId="20577"/>
          <ac:spMkLst>
            <pc:docMk/>
            <pc:sldMk cId="1398214096" sldId="276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24.068" v="397"/>
        <pc:sldMkLst>
          <pc:docMk/>
          <pc:sldMk cId="2267963742" sldId="276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4:19:10.109" v="1062" actId="20577"/>
        <pc:sldMkLst>
          <pc:docMk/>
          <pc:sldMk cId="4087985085" sldId="276"/>
        </pc:sldMkLst>
        <pc:spChg chg="mod">
          <ac:chgData name="Joeri Verlooy" userId="S::u0140090@thomasmore.be::5e82dc65-e997-420a-bd08-32be29d3eee0" providerId="AD" clId="Web-{D1740096-10A7-ABF9-F794-122375D5EE9E}" dt="2021-09-25T14:19:10.109" v="1062" actId="20577"/>
          <ac:spMkLst>
            <pc:docMk/>
            <pc:sldMk cId="4087985085" sldId="276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08.524" v="437" actId="20577"/>
          <ac:spMkLst>
            <pc:docMk/>
            <pc:sldMk cId="4087985085" sldId="276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21.091" v="741" actId="1076"/>
          <ac:picMkLst>
            <pc:docMk/>
            <pc:sldMk cId="4087985085" sldId="276"/>
            <ac:picMk id="6" creationId="{45803BC1-BA65-4AE3-A4F0-20D9961F2329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19:36.438" v="1065" actId="20577"/>
        <pc:sldMkLst>
          <pc:docMk/>
          <pc:sldMk cId="1339040904" sldId="277"/>
        </pc:sldMkLst>
        <pc:spChg chg="mod">
          <ac:chgData name="Joeri Verlooy" userId="S::u0140090@thomasmore.be::5e82dc65-e997-420a-bd08-32be29d3eee0" providerId="AD" clId="Web-{D1740096-10A7-ABF9-F794-122375D5EE9E}" dt="2021-09-25T14:19:36.438" v="1065" actId="20577"/>
          <ac:spMkLst>
            <pc:docMk/>
            <pc:sldMk cId="1339040904" sldId="277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0:02.772" v="401" actId="20577"/>
          <ac:spMkLst>
            <pc:docMk/>
            <pc:sldMk cId="1339040904" sldId="277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37.607" v="746" actId="1076"/>
          <ac:picMkLst>
            <pc:docMk/>
            <pc:sldMk cId="1339040904" sldId="277"/>
            <ac:picMk id="7" creationId="{83271FC3-1D74-4B51-ABCA-DDA0EBF1CC5A}"/>
          </ac:picMkLst>
        </pc:picChg>
      </pc:sldChg>
      <pc:sldChg chg="modSp add del replId">
        <pc:chgData name="Joeri Verlooy" userId="S::u0140090@thomasmore.be::5e82dc65-e997-420a-bd08-32be29d3eee0" providerId="AD" clId="Web-{D1740096-10A7-ABF9-F794-122375D5EE9E}" dt="2021-09-25T13:09:05.896" v="385"/>
        <pc:sldMkLst>
          <pc:docMk/>
          <pc:sldMk cId="3795655651" sldId="277"/>
        </pc:sldMkLst>
        <pc:spChg chg="mod">
          <ac:chgData name="Joeri Verlooy" userId="S::u0140090@thomasmore.be::5e82dc65-e997-420a-bd08-32be29d3eee0" providerId="AD" clId="Web-{D1740096-10A7-ABF9-F794-122375D5EE9E}" dt="2021-09-25T13:08:52.130" v="382" actId="20577"/>
          <ac:spMkLst>
            <pc:docMk/>
            <pc:sldMk cId="3795655651" sldId="277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4.817" v="384"/>
        <pc:sldMkLst>
          <pc:docMk/>
          <pc:sldMk cId="1500711063" sldId="278"/>
        </pc:sldMkLst>
      </pc:sldChg>
      <pc:sldChg chg="modSp">
        <pc:chgData name="Joeri Verlooy" userId="S::u0140090@thomasmore.be::5e82dc65-e997-420a-bd08-32be29d3eee0" providerId="AD" clId="Web-{D1740096-10A7-ABF9-F794-122375D5EE9E}" dt="2021-09-25T13:16:52.702" v="579" actId="20577"/>
        <pc:sldMkLst>
          <pc:docMk/>
          <pc:sldMk cId="2745855438" sldId="278"/>
        </pc:sldMkLst>
        <pc:spChg chg="mod">
          <ac:chgData name="Joeri Verlooy" userId="S::u0140090@thomasmore.be::5e82dc65-e997-420a-bd08-32be29d3eee0" providerId="AD" clId="Web-{D1740096-10A7-ABF9-F794-122375D5EE9E}" dt="2021-09-25T13:16:52.702" v="579" actId="20577"/>
          <ac:spMkLst>
            <pc:docMk/>
            <pc:sldMk cId="2745855438" sldId="278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1.661" v="383"/>
        <pc:sldMkLst>
          <pc:docMk/>
          <pc:sldMk cId="1716027712" sldId="279"/>
        </pc:sldMkLst>
      </pc:sldChg>
      <pc:sldChg chg="modSp">
        <pc:chgData name="Joeri Verlooy" userId="S::u0140090@thomasmore.be::5e82dc65-e997-420a-bd08-32be29d3eee0" providerId="AD" clId="Web-{D1740096-10A7-ABF9-F794-122375D5EE9E}" dt="2021-09-25T13:19:24.846" v="622" actId="20577"/>
        <pc:sldMkLst>
          <pc:docMk/>
          <pc:sldMk cId="2187317081" sldId="279"/>
        </pc:sldMkLst>
        <pc:spChg chg="mod">
          <ac:chgData name="Joeri Verlooy" userId="S::u0140090@thomasmore.be::5e82dc65-e997-420a-bd08-32be29d3eee0" providerId="AD" clId="Web-{D1740096-10A7-ABF9-F794-122375D5EE9E}" dt="2021-09-25T13:19:24.846" v="622" actId="20577"/>
          <ac:spMkLst>
            <pc:docMk/>
            <pc:sldMk cId="2187317081" sldId="279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7.599" v="387"/>
        <pc:sldMkLst>
          <pc:docMk/>
          <pc:sldMk cId="423800902" sldId="280"/>
        </pc:sldMkLst>
      </pc:sldChg>
      <pc:sldChg chg="delSp modSp add replId">
        <pc:chgData name="Joeri Verlooy" userId="S::u0140090@thomasmore.be::5e82dc65-e997-420a-bd08-32be29d3eee0" providerId="AD" clId="Web-{D1740096-10A7-ABF9-F794-122375D5EE9E}" dt="2021-09-25T13:40:05.513" v="752"/>
        <pc:sldMkLst>
          <pc:docMk/>
          <pc:sldMk cId="3602554018" sldId="280"/>
        </pc:sldMkLst>
        <pc:spChg chg="mod">
          <ac:chgData name="Joeri Verlooy" userId="S::u0140090@thomasmore.be::5e82dc65-e997-420a-bd08-32be29d3eee0" providerId="AD" clId="Web-{D1740096-10A7-ABF9-F794-122375D5EE9E}" dt="2021-09-25T13:17:15.218" v="591" actId="20577"/>
          <ac:spMkLst>
            <pc:docMk/>
            <pc:sldMk cId="3602554018" sldId="28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24.697" v="439" actId="20577"/>
          <ac:spMkLst>
            <pc:docMk/>
            <pc:sldMk cId="3602554018" sldId="280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6:50.681" v="710" actId="1076"/>
          <ac:picMkLst>
            <pc:docMk/>
            <pc:sldMk cId="3602554018" sldId="280"/>
            <ac:picMk id="6" creationId="{9498EB99-D71C-4DE5-B03E-870E1687B92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40:05.513" v="752"/>
          <ac:picMkLst>
            <pc:docMk/>
            <pc:sldMk cId="3602554018" sldId="280"/>
            <ac:picMk id="7" creationId="{05C44DB7-731C-40C9-A235-6DDCD49BAF0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23.838" v="721" actId="1076"/>
        <pc:sldMkLst>
          <pc:docMk/>
          <pc:sldMk cId="3865439673" sldId="281"/>
        </pc:sldMkLst>
        <pc:spChg chg="mod">
          <ac:chgData name="Joeri Verlooy" userId="S::u0140090@thomasmore.be::5e82dc65-e997-420a-bd08-32be29d3eee0" providerId="AD" clId="Web-{D1740096-10A7-ABF9-F794-122375D5EE9E}" dt="2021-09-25T13:17:10.375" v="588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23.838" v="721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 add replId">
        <pc:chgData name="Joeri Verlooy" userId="S::u0140090@thomasmore.be::5e82dc65-e997-420a-bd08-32be29d3eee0" providerId="AD" clId="Web-{D1740096-10A7-ABF9-F794-122375D5EE9E}" dt="2021-09-25T14:25:50.461" v="1217" actId="20577"/>
        <pc:sldMkLst>
          <pc:docMk/>
          <pc:sldMk cId="994559942" sldId="282"/>
        </pc:sldMkLst>
        <pc:spChg chg="mod">
          <ac:chgData name="Joeri Verlooy" userId="S::u0140090@thomasmore.be::5e82dc65-e997-420a-bd08-32be29d3eee0" providerId="AD" clId="Web-{D1740096-10A7-ABF9-F794-122375D5EE9E}" dt="2021-09-25T14:25:50.461" v="1217" actId="20577"/>
          <ac:spMkLst>
            <pc:docMk/>
            <pc:sldMk cId="994559942" sldId="282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3:14.245" v="456" actId="20577"/>
          <ac:spMkLst>
            <pc:docMk/>
            <pc:sldMk cId="994559942" sldId="282"/>
            <ac:spMk id="3" creationId="{EC26A677-A655-48B2-A842-CB77E4F82A16}"/>
          </ac:spMkLst>
        </pc:spChg>
        <pc:picChg chg="add del mod">
          <ac:chgData name="Joeri Verlooy" userId="S::u0140090@thomasmore.be::5e82dc65-e997-420a-bd08-32be29d3eee0" providerId="AD" clId="Web-{D1740096-10A7-ABF9-F794-122375D5EE9E}" dt="2021-09-25T14:21:39.909" v="1120"/>
          <ac:picMkLst>
            <pc:docMk/>
            <pc:sldMk cId="994559942" sldId="282"/>
            <ac:picMk id="7" creationId="{0BCD5F23-A6E8-461B-B9F8-41B31E4561B8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10.588" v="716" actId="1076"/>
        <pc:sldMkLst>
          <pc:docMk/>
          <pc:sldMk cId="982850479" sldId="283"/>
        </pc:sldMkLst>
        <pc:spChg chg="mod">
          <ac:chgData name="Joeri Verlooy" userId="S::u0140090@thomasmore.be::5e82dc65-e997-420a-bd08-32be29d3eee0" providerId="AD" clId="Web-{D1740096-10A7-ABF9-F794-122375D5EE9E}" dt="2021-09-25T13:17:06.171" v="586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10.588" v="716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 add replId">
        <pc:chgData name="Joeri Verlooy" userId="S::u0140090@thomasmore.be::5e82dc65-e997-420a-bd08-32be29d3eee0" providerId="AD" clId="Web-{D1740096-10A7-ABF9-F794-122375D5EE9E}" dt="2021-09-25T14:28:36.074" v="1355" actId="20577"/>
        <pc:sldMkLst>
          <pc:docMk/>
          <pc:sldMk cId="2598122872" sldId="284"/>
        </pc:sldMkLst>
        <pc:spChg chg="mod">
          <ac:chgData name="Joeri Verlooy" userId="S::u0140090@thomasmore.be::5e82dc65-e997-420a-bd08-32be29d3eee0" providerId="AD" clId="Web-{D1740096-10A7-ABF9-F794-122375D5EE9E}" dt="2021-09-25T14:28:36.074" v="1355" actId="20577"/>
          <ac:spMkLst>
            <pc:docMk/>
            <pc:sldMk cId="2598122872" sldId="28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4:12.949" v="522" actId="20577"/>
          <ac:spMkLst>
            <pc:docMk/>
            <pc:sldMk cId="2598122872" sldId="284"/>
            <ac:spMk id="3" creationId="{EC26A677-A655-48B2-A842-CB77E4F82A16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28:15.449" v="1352" actId="1076"/>
          <ac:picMkLst>
            <pc:docMk/>
            <pc:sldMk cId="2598122872" sldId="284"/>
            <ac:picMk id="6" creationId="{DE7E55BC-7BC7-4D34-B864-1CDD4285EE73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6:41.928" v="1564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D1740096-10A7-ABF9-F794-122375D5EE9E}" dt="2021-09-25T14:36:41.928" v="1564" actId="20577"/>
          <ac:spMkLst>
            <pc:docMk/>
            <pc:sldMk cId="2554047368" sldId="285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3:37.815" v="1432" actId="20577"/>
          <ac:spMkLst>
            <pc:docMk/>
            <pc:sldMk cId="2554047368" sldId="285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3:39:54.216" v="747"/>
        <pc:sldMkLst>
          <pc:docMk/>
          <pc:sldMk cId="3276573130" sldId="286"/>
        </pc:sldMkLst>
        <pc:spChg chg="mod">
          <ac:chgData name="Joeri Verlooy" userId="S::u0140090@thomasmore.be::5e82dc65-e997-420a-bd08-32be29d3eee0" providerId="AD" clId="Web-{D1740096-10A7-ABF9-F794-122375D5EE9E}" dt="2021-09-25T13:17:37.735" v="594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53.886" v="728" actId="1076"/>
          <ac:picMkLst>
            <pc:docMk/>
            <pc:sldMk cId="3276573130" sldId="286"/>
            <ac:picMk id="6" creationId="{DD30B9D1-6411-4AC7-8A81-867DEE7C63CB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39:54.216" v="747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 new">
        <pc:chgData name="Joeri Verlooy" userId="S::u0140090@thomasmore.be::5e82dc65-e997-420a-bd08-32be29d3eee0" providerId="AD" clId="Web-{D1740096-10A7-ABF9-F794-122375D5EE9E}" dt="2021-09-25T13:17:53.297" v="605" actId="20577"/>
        <pc:sldMkLst>
          <pc:docMk/>
          <pc:sldMk cId="4230327689" sldId="287"/>
        </pc:sldMkLst>
        <pc:spChg chg="mod">
          <ac:chgData name="Joeri Verlooy" userId="S::u0140090@thomasmore.be::5e82dc65-e997-420a-bd08-32be29d3eee0" providerId="AD" clId="Web-{D1740096-10A7-ABF9-F794-122375D5EE9E}" dt="2021-09-25T13:17:53.297" v="605" actId="20577"/>
          <ac:spMkLst>
            <pc:docMk/>
            <pc:sldMk cId="4230327689" sldId="287"/>
            <ac:spMk id="2" creationId="{143E6DA2-5C83-4151-8254-3E65EFE29B59}"/>
          </ac:spMkLst>
        </pc:spChg>
        <pc:spChg chg="mod">
          <ac:chgData name="Joeri Verlooy" userId="S::u0140090@thomasmore.be::5e82dc65-e997-420a-bd08-32be29d3eee0" providerId="AD" clId="Web-{D1740096-10A7-ABF9-F794-122375D5EE9E}" dt="2021-09-25T13:17:45.266" v="601" actId="20577"/>
          <ac:spMkLst>
            <pc:docMk/>
            <pc:sldMk cId="4230327689" sldId="287"/>
            <ac:spMk id="3" creationId="{4D21F8E3-D4BD-40B0-93E4-E74D2FA35CF8}"/>
          </ac:spMkLst>
        </pc:spChg>
      </pc:sldChg>
      <pc:sldChg chg="modSp new del">
        <pc:chgData name="Joeri Verlooy" userId="S::u0140090@thomasmore.be::5e82dc65-e997-420a-bd08-32be29d3eee0" providerId="AD" clId="Web-{D1740096-10A7-ABF9-F794-122375D5EE9E}" dt="2021-09-25T14:34:33.566" v="1466"/>
        <pc:sldMkLst>
          <pc:docMk/>
          <pc:sldMk cId="3440004365" sldId="288"/>
        </pc:sldMkLst>
        <pc:spChg chg="mod">
          <ac:chgData name="Joeri Verlooy" userId="S::u0140090@thomasmore.be::5e82dc65-e997-420a-bd08-32be29d3eee0" providerId="AD" clId="Web-{D1740096-10A7-ABF9-F794-122375D5EE9E}" dt="2021-09-25T13:35:31.679" v="669" actId="20577"/>
          <ac:spMkLst>
            <pc:docMk/>
            <pc:sldMk cId="3440004365" sldId="288"/>
            <ac:spMk id="2" creationId="{CEA3B4A5-695B-471E-AB0C-D73F4F23E1EA}"/>
          </ac:spMkLst>
        </pc:spChg>
        <pc:spChg chg="mod">
          <ac:chgData name="Joeri Verlooy" userId="S::u0140090@thomasmore.be::5e82dc65-e997-420a-bd08-32be29d3eee0" providerId="AD" clId="Web-{D1740096-10A7-ABF9-F794-122375D5EE9E}" dt="2021-09-25T13:25:42.604" v="665" actId="20577"/>
          <ac:spMkLst>
            <pc:docMk/>
            <pc:sldMk cId="3440004365" sldId="288"/>
            <ac:spMk id="3" creationId="{ECD96E9A-4C37-4E82-98CA-E108670B12C8}"/>
          </ac:spMkLst>
        </pc:spChg>
      </pc:sldChg>
      <pc:sldChg chg="addSp delSp modSp new">
        <pc:chgData name="Joeri Verlooy" userId="S::u0140090@thomasmore.be::5e82dc65-e997-420a-bd08-32be29d3eee0" providerId="AD" clId="Web-{D1740096-10A7-ABF9-F794-122375D5EE9E}" dt="2021-09-25T14:31:55.532" v="1396" actId="1076"/>
        <pc:sldMkLst>
          <pc:docMk/>
          <pc:sldMk cId="838091050" sldId="289"/>
        </pc:sldMkLst>
        <pc:spChg chg="mod">
          <ac:chgData name="Joeri Verlooy" userId="S::u0140090@thomasmore.be::5e82dc65-e997-420a-bd08-32be29d3eee0" providerId="AD" clId="Web-{D1740096-10A7-ABF9-F794-122375D5EE9E}" dt="2021-09-25T14:31:32.609" v="1394" actId="20577"/>
          <ac:spMkLst>
            <pc:docMk/>
            <pc:sldMk cId="838091050" sldId="289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3:21:29.099" v="659" actId="20577"/>
          <ac:spMkLst>
            <pc:docMk/>
            <pc:sldMk cId="838091050" sldId="289"/>
            <ac:spMk id="3" creationId="{04628897-8711-4DCE-9E09-77743B0D153C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31:22.640" v="1390" actId="1076"/>
          <ac:picMkLst>
            <pc:docMk/>
            <pc:sldMk cId="838091050" sldId="289"/>
            <ac:picMk id="6" creationId="{0ECE5652-9F90-4975-9453-068E27FC571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5.328" v="1391" actId="1076"/>
          <ac:picMkLst>
            <pc:docMk/>
            <pc:sldMk cId="838091050" sldId="289"/>
            <ac:picMk id="7" creationId="{45F6A935-7166-4ACC-9169-CAFBA0FF2B74}"/>
          </ac:picMkLst>
        </pc:picChg>
        <pc:picChg chg="add del mod">
          <ac:chgData name="Joeri Verlooy" userId="S::u0140090@thomasmore.be::5e82dc65-e997-420a-bd08-32be29d3eee0" providerId="AD" clId="Web-{D1740096-10A7-ABF9-F794-122375D5EE9E}" dt="2021-09-25T13:50:38.854" v="809"/>
          <ac:picMkLst>
            <pc:docMk/>
            <pc:sldMk cId="838091050" sldId="289"/>
            <ac:picMk id="8" creationId="{DB7E442E-7209-4950-AE0A-CB4D6DF5D8B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55.532" v="1396" actId="1076"/>
          <ac:picMkLst>
            <pc:docMk/>
            <pc:sldMk cId="838091050" sldId="289"/>
            <ac:picMk id="9" creationId="{5F3D2992-0A2B-41F6-82EA-BCA7BF846ED4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7.750" v="1392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4:24.582" v="1465" actId="20577"/>
        <pc:sldMkLst>
          <pc:docMk/>
          <pc:sldMk cId="1873796722" sldId="290"/>
        </pc:sldMkLst>
        <pc:spChg chg="mod">
          <ac:chgData name="Joeri Verlooy" userId="S::u0140090@thomasmore.be::5e82dc65-e997-420a-bd08-32be29d3eee0" providerId="AD" clId="Web-{D1740096-10A7-ABF9-F794-122375D5EE9E}" dt="2021-09-25T14:34:24.582" v="1465" actId="20577"/>
          <ac:spMkLst>
            <pc:docMk/>
            <pc:sldMk cId="1873796722" sldId="29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08.597" v="1441" actId="20577"/>
          <ac:spMkLst>
            <pc:docMk/>
            <pc:sldMk cId="1873796722" sldId="290"/>
            <ac:spMk id="3" creationId="{EC26A677-A655-48B2-A842-CB77E4F82A16}"/>
          </ac:spMkLst>
        </pc:spChg>
      </pc:sldChg>
      <pc:sldChg chg="modSp add replId">
        <pc:chgData name="Joeri Verlooy" userId="S::u0140090@thomasmore.be::5e82dc65-e997-420a-bd08-32be29d3eee0" providerId="AD" clId="Web-{D1740096-10A7-ABF9-F794-122375D5EE9E}" dt="2021-09-25T14:35:06.395" v="1501" actId="20577"/>
        <pc:sldMkLst>
          <pc:docMk/>
          <pc:sldMk cId="383851934" sldId="291"/>
        </pc:sldMkLst>
        <pc:spChg chg="mod">
          <ac:chgData name="Joeri Verlooy" userId="S::u0140090@thomasmore.be::5e82dc65-e997-420a-bd08-32be29d3eee0" providerId="AD" clId="Web-{D1740096-10A7-ABF9-F794-122375D5EE9E}" dt="2021-09-25T14:35:06.395" v="1501" actId="20577"/>
          <ac:spMkLst>
            <pc:docMk/>
            <pc:sldMk cId="383851934" sldId="291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49.317" v="1477" actId="20577"/>
          <ac:spMkLst>
            <pc:docMk/>
            <pc:sldMk cId="383851934" sldId="291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4:38:23.102" v="1585" actId="20577"/>
        <pc:sldMkLst>
          <pc:docMk/>
          <pc:sldMk cId="3999162566" sldId="292"/>
        </pc:sldMkLst>
        <pc:spChg chg="mod">
          <ac:chgData name="Joeri Verlooy" userId="S::u0140090@thomasmore.be::5e82dc65-e997-420a-bd08-32be29d3eee0" providerId="AD" clId="Web-{D1740096-10A7-ABF9-F794-122375D5EE9E}" dt="2021-09-25T14:38:23.102" v="1585" actId="20577"/>
          <ac:spMkLst>
            <pc:docMk/>
            <pc:sldMk cId="3999162566" sldId="292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5:24.567" v="1508" actId="20577"/>
          <ac:spMkLst>
            <pc:docMk/>
            <pc:sldMk cId="3999162566" sldId="292"/>
            <ac:spMk id="3" creationId="{04628897-8711-4DCE-9E09-77743B0D153C}"/>
          </ac:spMkLst>
        </pc:spChg>
        <pc:picChg chg="del">
          <ac:chgData name="Joeri Verlooy" userId="S::u0140090@thomasmore.be::5e82dc65-e997-420a-bd08-32be29d3eee0" providerId="AD" clId="Web-{D1740096-10A7-ABF9-F794-122375D5EE9E}" dt="2021-09-25T14:35:28.052" v="1509"/>
          <ac:picMkLst>
            <pc:docMk/>
            <pc:sldMk cId="3999162566" sldId="292"/>
            <ac:picMk id="6" creationId="{0ECE5652-9F90-4975-9453-068E27FC571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8.646" v="1510"/>
          <ac:picMkLst>
            <pc:docMk/>
            <pc:sldMk cId="3999162566" sldId="292"/>
            <ac:picMk id="7" creationId="{45F6A935-7166-4ACC-9169-CAFBA0FF2B7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7:53.867" v="1567"/>
          <ac:picMkLst>
            <pc:docMk/>
            <pc:sldMk cId="3999162566" sldId="292"/>
            <ac:picMk id="9" creationId="{5F3D2992-0A2B-41F6-82EA-BCA7BF846ED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9.208" v="1511"/>
          <ac:picMkLst>
            <pc:docMk/>
            <pc:sldMk cId="3999162566" sldId="292"/>
            <ac:picMk id="10" creationId="{59550794-6721-49FF-925B-ECCAE793F2F4}"/>
          </ac:picMkLst>
        </pc:picChg>
      </pc:sldChg>
    </pc:docChg>
  </pc:docChgLst>
  <pc:docChgLst>
    <pc:chgData name="Joren Synaeve" userId="S::u0134243@thomasmore.be::06a84aa9-a1a4-4c10-9d44-3596912290bb" providerId="AD" clId="Web-{1715C0A1-2C83-920D-8C06-87C50E6A6EE3}"/>
    <pc:docChg chg="modSld sldOrd">
      <pc:chgData name="Joren Synaeve" userId="S::u0134243@thomasmore.be::06a84aa9-a1a4-4c10-9d44-3596912290bb" providerId="AD" clId="Web-{1715C0A1-2C83-920D-8C06-87C50E6A6EE3}" dt="2021-09-26T14:06:00.994" v="443" actId="20577"/>
      <pc:docMkLst>
        <pc:docMk/>
      </pc:docMkLst>
      <pc:sldChg chg="modSp">
        <pc:chgData name="Joren Synaeve" userId="S::u0134243@thomasmore.be::06a84aa9-a1a4-4c10-9d44-3596912290bb" providerId="AD" clId="Web-{1715C0A1-2C83-920D-8C06-87C50E6A6EE3}" dt="2021-09-26T14:06:00.994" v="443" actId="20577"/>
        <pc:sldMkLst>
          <pc:docMk/>
          <pc:sldMk cId="3276573130" sldId="286"/>
        </pc:sldMkLst>
        <pc:spChg chg="mod">
          <ac:chgData name="Joren Synaeve" userId="S::u0134243@thomasmore.be::06a84aa9-a1a4-4c10-9d44-3596912290bb" providerId="AD" clId="Web-{1715C0A1-2C83-920D-8C06-87C50E6A6EE3}" dt="2021-09-26T14:06:00.994" v="443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1715C0A1-2C83-920D-8C06-87C50E6A6EE3}" dt="2021-09-26T14:05:53.354" v="442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1715C0A1-2C83-920D-8C06-87C50E6A6EE3}" dt="2021-09-26T13:08:48.984" v="11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1715C0A1-2C83-920D-8C06-87C50E6A6EE3}" dt="2021-09-26T13:08:48.984" v="117" actId="20577"/>
          <ac:spMkLst>
            <pc:docMk/>
            <pc:sldMk cId="1873796722" sldId="290"/>
            <ac:spMk id="2" creationId="{784128C0-45FD-4255-B225-80077726A93B}"/>
          </ac:spMkLst>
        </pc:spChg>
      </pc:sldChg>
      <pc:sldChg chg="modSp ord">
        <pc:chgData name="Joren Synaeve" userId="S::u0134243@thomasmore.be::06a84aa9-a1a4-4c10-9d44-3596912290bb" providerId="AD" clId="Web-{1715C0A1-2C83-920D-8C06-87C50E6A6EE3}" dt="2021-09-26T14:02:45.675" v="441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1715C0A1-2C83-920D-8C06-87C50E6A6EE3}" dt="2021-09-26T14:02:45.675" v="441" actId="20577"/>
          <ac:spMkLst>
            <pc:docMk/>
            <pc:sldMk cId="383851934" sldId="291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6A9F782C-A6D8-77C8-829A-184291A6C202}"/>
    <pc:docChg chg="addSld modSld">
      <pc:chgData name="Joren Synaeve" userId="S::u0134243@thomasmore.be::06a84aa9-a1a4-4c10-9d44-3596912290bb" providerId="AD" clId="Web-{6A9F782C-A6D8-77C8-829A-184291A6C202}" dt="2021-11-14T13:24:23.568" v="611" actId="20577"/>
      <pc:docMkLst>
        <pc:docMk/>
      </pc:docMkLst>
      <pc:sldChg chg="modSp">
        <pc:chgData name="Joren Synaeve" userId="S::u0134243@thomasmore.be::06a84aa9-a1a4-4c10-9d44-3596912290bb" providerId="AD" clId="Web-{6A9F782C-A6D8-77C8-829A-184291A6C202}" dt="2021-11-14T13:24:23.568" v="611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6A9F782C-A6D8-77C8-829A-184291A6C202}" dt="2021-11-14T13:24:23.568" v="611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37.716" v="8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6A9F782C-A6D8-77C8-829A-184291A6C202}" dt="2021-11-14T11:28:37.716" v="8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46.950" v="9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6A9F782C-A6D8-77C8-829A-184291A6C202}" dt="2021-11-14T11:28:46.950" v="9" actId="20577"/>
          <ac:spMkLst>
            <pc:docMk/>
            <pc:sldMk cId="2338214520" sldId="299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3:01:54.584" v="149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6A9F782C-A6D8-77C8-829A-184291A6C202}" dt="2021-11-14T13:01:54.584" v="149" actId="20577"/>
          <ac:spMkLst>
            <pc:docMk/>
            <pc:sldMk cId="1587902525" sldId="300"/>
            <ac:spMk id="2" creationId="{00000000-0000-0000-0000-000000000000}"/>
          </ac:spMkLst>
        </pc:spChg>
      </pc:sldChg>
      <pc:sldChg chg="addSp delSp modSp">
        <pc:chgData name="Joren Synaeve" userId="S::u0134243@thomasmore.be::06a84aa9-a1a4-4c10-9d44-3596912290bb" providerId="AD" clId="Web-{6A9F782C-A6D8-77C8-829A-184291A6C202}" dt="2021-11-14T13:06:36.341" v="280" actId="20577"/>
        <pc:sldMkLst>
          <pc:docMk/>
          <pc:sldMk cId="1607847259" sldId="308"/>
        </pc:sldMkLst>
        <pc:spChg chg="mod">
          <ac:chgData name="Joren Synaeve" userId="S::u0134243@thomasmore.be::06a84aa9-a1a4-4c10-9d44-3596912290bb" providerId="AD" clId="Web-{6A9F782C-A6D8-77C8-829A-184291A6C202}" dt="2021-11-14T13:06:36.341" v="280" actId="20577"/>
          <ac:spMkLst>
            <pc:docMk/>
            <pc:sldMk cId="1607847259" sldId="308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5:34.011" v="248" actId="1076"/>
          <ac:spMkLst>
            <pc:docMk/>
            <pc:sldMk cId="1607847259" sldId="308"/>
            <ac:spMk id="3" creationId="{9E250DE3-616E-4DD8-8F7C-D6B218FA55D4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50"/>
          <ac:spMkLst>
            <pc:docMk/>
            <pc:sldMk cId="1607847259" sldId="308"/>
            <ac:spMk id="8" creationId="{9C5CEF77-D62E-4265-9D28-A7DC389C118C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49"/>
          <ac:spMkLst>
            <pc:docMk/>
            <pc:sldMk cId="1607847259" sldId="308"/>
            <ac:spMk id="10" creationId="{17D5D137-ACCC-46BD-ABD8-DF65B4208252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3:05:42.730" v="251"/>
          <ac:picMkLst>
            <pc:docMk/>
            <pc:sldMk cId="1607847259" sldId="308"/>
            <ac:picMk id="6" creationId="{E997C62C-33B9-494E-B5E5-F76CD1A80952}"/>
          </ac:picMkLst>
        </pc:picChg>
      </pc:sldChg>
      <pc:sldChg chg="addSp delSp modSp new">
        <pc:chgData name="Joren Synaeve" userId="S::u0134243@thomasmore.be::06a84aa9-a1a4-4c10-9d44-3596912290bb" providerId="AD" clId="Web-{6A9F782C-A6D8-77C8-829A-184291A6C202}" dt="2021-11-14T11:33:13.798" v="56" actId="20577"/>
        <pc:sldMkLst>
          <pc:docMk/>
          <pc:sldMk cId="3777055761" sldId="310"/>
        </pc:sldMkLst>
        <pc:spChg chg="mod">
          <ac:chgData name="Joren Synaeve" userId="S::u0134243@thomasmore.be::06a84aa9-a1a4-4c10-9d44-3596912290bb" providerId="AD" clId="Web-{6A9F782C-A6D8-77C8-829A-184291A6C202}" dt="2021-11-14T11:33:13.798" v="56" actId="20577"/>
          <ac:spMkLst>
            <pc:docMk/>
            <pc:sldMk cId="3777055761" sldId="310"/>
            <ac:spMk id="2" creationId="{10C2976A-32E7-498C-BF03-53A726819970}"/>
          </ac:spMkLst>
        </pc:spChg>
        <pc:spChg chg="mod">
          <ac:chgData name="Joren Synaeve" userId="S::u0134243@thomasmore.be::06a84aa9-a1a4-4c10-9d44-3596912290bb" providerId="AD" clId="Web-{6A9F782C-A6D8-77C8-829A-184291A6C202}" dt="2021-11-14T11:29:19.935" v="19" actId="20577"/>
          <ac:spMkLst>
            <pc:docMk/>
            <pc:sldMk cId="3777055761" sldId="310"/>
            <ac:spMk id="3" creationId="{997C3E20-CC8B-4086-865E-0838A0C332F8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28.813" v="47" actId="14100"/>
          <ac:spMkLst>
            <pc:docMk/>
            <pc:sldMk cId="3777055761" sldId="310"/>
            <ac:spMk id="8" creationId="{5FD7CD96-866D-43BF-AA16-5604F5C17EEB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36.094" v="50" actId="14100"/>
          <ac:spMkLst>
            <pc:docMk/>
            <pc:sldMk cId="3777055761" sldId="310"/>
            <ac:spMk id="9" creationId="{59C600A8-A01D-4422-A4DF-F98BFD58D65F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1:32:01.078" v="39"/>
          <ac:picMkLst>
            <pc:docMk/>
            <pc:sldMk cId="3777055761" sldId="310"/>
            <ac:picMk id="6" creationId="{DBA9F126-EF3E-4741-9716-79EF9495F50A}"/>
          </ac:picMkLst>
        </pc:picChg>
        <pc:picChg chg="add mod">
          <ac:chgData name="Joren Synaeve" userId="S::u0134243@thomasmore.be::06a84aa9-a1a4-4c10-9d44-3596912290bb" providerId="AD" clId="Web-{6A9F782C-A6D8-77C8-829A-184291A6C202}" dt="2021-11-14T11:32:07.125" v="42" actId="14100"/>
          <ac:picMkLst>
            <pc:docMk/>
            <pc:sldMk cId="3777055761" sldId="310"/>
            <ac:picMk id="7" creationId="{720C5BE1-E0A0-414E-BADF-F3FEB405C464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01:45.568" v="147" actId="20577"/>
        <pc:sldMkLst>
          <pc:docMk/>
          <pc:sldMk cId="2339166283" sldId="311"/>
        </pc:sldMkLst>
        <pc:spChg chg="mod">
          <ac:chgData name="Joren Synaeve" userId="S::u0134243@thomasmore.be::06a84aa9-a1a4-4c10-9d44-3596912290bb" providerId="AD" clId="Web-{6A9F782C-A6D8-77C8-829A-184291A6C202}" dt="2021-11-14T13:01:45.568" v="147" actId="20577"/>
          <ac:spMkLst>
            <pc:docMk/>
            <pc:sldMk cId="2339166283" sldId="311"/>
            <ac:spMk id="2" creationId="{00000000-0000-0000-0000-000000000000}"/>
          </ac:spMkLst>
        </pc:spChg>
      </pc:sldChg>
      <pc:sldChg chg="delSp modSp add replId">
        <pc:chgData name="Joren Synaeve" userId="S::u0134243@thomasmore.be::06a84aa9-a1a4-4c10-9d44-3596912290bb" providerId="AD" clId="Web-{6A9F782C-A6D8-77C8-829A-184291A6C202}" dt="2021-11-14T13:21:23.986" v="578" actId="20577"/>
        <pc:sldMkLst>
          <pc:docMk/>
          <pc:sldMk cId="2009769222" sldId="312"/>
        </pc:sldMkLst>
        <pc:spChg chg="mod">
          <ac:chgData name="Joren Synaeve" userId="S::u0134243@thomasmore.be::06a84aa9-a1a4-4c10-9d44-3596912290bb" providerId="AD" clId="Web-{6A9F782C-A6D8-77C8-829A-184291A6C202}" dt="2021-11-14T13:21:23.986" v="578" actId="20577"/>
          <ac:spMkLst>
            <pc:docMk/>
            <pc:sldMk cId="2009769222" sldId="312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2:02.397" v="158" actId="20577"/>
          <ac:spMkLst>
            <pc:docMk/>
            <pc:sldMk cId="2009769222" sldId="312"/>
            <ac:spMk id="3" creationId="{9E250DE3-616E-4DD8-8F7C-D6B218FA55D4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1"/>
          <ac:spMkLst>
            <pc:docMk/>
            <pc:sldMk cId="2009769222" sldId="312"/>
            <ac:spMk id="8" creationId="{9C5CEF77-D62E-4265-9D28-A7DC389C118C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0"/>
          <ac:spMkLst>
            <pc:docMk/>
            <pc:sldMk cId="2009769222" sldId="312"/>
            <ac:spMk id="10" creationId="{17D5D137-ACCC-46BD-ABD8-DF65B4208252}"/>
          </ac:spMkLst>
        </pc:spChg>
        <pc:picChg chg="del">
          <ac:chgData name="Joren Synaeve" userId="S::u0134243@thomasmore.be::06a84aa9-a1a4-4c10-9d44-3596912290bb" providerId="AD" clId="Web-{6A9F782C-A6D8-77C8-829A-184291A6C202}" dt="2021-11-14T13:02:03.819" v="159"/>
          <ac:picMkLst>
            <pc:docMk/>
            <pc:sldMk cId="2009769222" sldId="312"/>
            <ac:picMk id="6" creationId="{E997C62C-33B9-494E-B5E5-F76CD1A80952}"/>
          </ac:picMkLst>
        </pc:picChg>
      </pc:sldChg>
      <pc:sldChg chg="modSp new">
        <pc:chgData name="Joren Synaeve" userId="S::u0134243@thomasmore.be::06a84aa9-a1a4-4c10-9d44-3596912290bb" providerId="AD" clId="Web-{6A9F782C-A6D8-77C8-829A-184291A6C202}" dt="2021-11-14T13:09:35.767" v="349" actId="20577"/>
        <pc:sldMkLst>
          <pc:docMk/>
          <pc:sldMk cId="112476693" sldId="313"/>
        </pc:sldMkLst>
        <pc:spChg chg="mod">
          <ac:chgData name="Joren Synaeve" userId="S::u0134243@thomasmore.be::06a84aa9-a1a4-4c10-9d44-3596912290bb" providerId="AD" clId="Web-{6A9F782C-A6D8-77C8-829A-184291A6C202}" dt="2021-11-14T13:09:35.767" v="349" actId="20577"/>
          <ac:spMkLst>
            <pc:docMk/>
            <pc:sldMk cId="112476693" sldId="313"/>
            <ac:spMk id="2" creationId="{917F2FDD-B393-455E-A591-62D36B94075F}"/>
          </ac:spMkLst>
        </pc:spChg>
        <pc:spChg chg="mod">
          <ac:chgData name="Joren Synaeve" userId="S::u0134243@thomasmore.be::06a84aa9-a1a4-4c10-9d44-3596912290bb" providerId="AD" clId="Web-{6A9F782C-A6D8-77C8-829A-184291A6C202}" dt="2021-11-14T13:07:03.747" v="287" actId="20577"/>
          <ac:spMkLst>
            <pc:docMk/>
            <pc:sldMk cId="112476693" sldId="313"/>
            <ac:spMk id="3" creationId="{E2664C4E-4661-4F9B-8762-191084E3A735}"/>
          </ac:spMkLst>
        </pc:spChg>
      </pc:sldChg>
      <pc:sldChg chg="add replId">
        <pc:chgData name="Joren Synaeve" userId="S::u0134243@thomasmore.be::06a84aa9-a1a4-4c10-9d44-3596912290bb" providerId="AD" clId="Web-{6A9F782C-A6D8-77C8-829A-184291A6C202}" dt="2021-11-14T13:05:13.979" v="230"/>
        <pc:sldMkLst>
          <pc:docMk/>
          <pc:sldMk cId="3645326140" sldId="314"/>
        </pc:sldMkLst>
      </pc:sldChg>
      <pc:sldChg chg="addSp modSp new">
        <pc:chgData name="Joren Synaeve" userId="S::u0134243@thomasmore.be::06a84aa9-a1a4-4c10-9d44-3596912290bb" providerId="AD" clId="Web-{6A9F782C-A6D8-77C8-829A-184291A6C202}" dt="2021-11-14T13:13:31.694" v="466" actId="1076"/>
        <pc:sldMkLst>
          <pc:docMk/>
          <pc:sldMk cId="1037963630" sldId="315"/>
        </pc:sldMkLst>
        <pc:spChg chg="mod">
          <ac:chgData name="Joren Synaeve" userId="S::u0134243@thomasmore.be::06a84aa9-a1a4-4c10-9d44-3596912290bb" providerId="AD" clId="Web-{6A9F782C-A6D8-77C8-829A-184291A6C202}" dt="2021-11-14T13:13:08.865" v="462" actId="20577"/>
          <ac:spMkLst>
            <pc:docMk/>
            <pc:sldMk cId="1037963630" sldId="315"/>
            <ac:spMk id="2" creationId="{1E89B6B0-B17C-4E6B-9BC0-E282E57E754A}"/>
          </ac:spMkLst>
        </pc:spChg>
        <pc:spChg chg="mod">
          <ac:chgData name="Joren Synaeve" userId="S::u0134243@thomasmore.be::06a84aa9-a1a4-4c10-9d44-3596912290bb" providerId="AD" clId="Web-{6A9F782C-A6D8-77C8-829A-184291A6C202}" dt="2021-11-14T13:09:53.798" v="355" actId="20577"/>
          <ac:spMkLst>
            <pc:docMk/>
            <pc:sldMk cId="1037963630" sldId="315"/>
            <ac:spMk id="3" creationId="{75E28993-78F3-4CC4-B8FE-AE420225D025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18.959" v="464" actId="1076"/>
          <ac:spMkLst>
            <pc:docMk/>
            <pc:sldMk cId="1037963630" sldId="315"/>
            <ac:spMk id="8" creationId="{C2315393-246F-41C0-B574-DD80B6CEC24A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31.694" v="466" actId="1076"/>
          <ac:spMkLst>
            <pc:docMk/>
            <pc:sldMk cId="1037963630" sldId="315"/>
            <ac:spMk id="10" creationId="{3C929A17-F440-42FA-920B-740BB5F0CE68}"/>
          </ac:spMkLst>
        </pc:spChg>
        <pc:picChg chg="add mod">
          <ac:chgData name="Joren Synaeve" userId="S::u0134243@thomasmore.be::06a84aa9-a1a4-4c10-9d44-3596912290bb" providerId="AD" clId="Web-{6A9F782C-A6D8-77C8-829A-184291A6C202}" dt="2021-11-14T13:10:42.768" v="369" actId="1076"/>
          <ac:picMkLst>
            <pc:docMk/>
            <pc:sldMk cId="1037963630" sldId="315"/>
            <ac:picMk id="6" creationId="{B78DFABB-D808-4A0B-A200-F6F4196FDC30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23:59.833" v="607" actId="20577"/>
        <pc:sldMkLst>
          <pc:docMk/>
          <pc:sldMk cId="2973081491" sldId="316"/>
        </pc:sldMkLst>
        <pc:spChg chg="mod">
          <ac:chgData name="Joren Synaeve" userId="S::u0134243@thomasmore.be::06a84aa9-a1a4-4c10-9d44-3596912290bb" providerId="AD" clId="Web-{6A9F782C-A6D8-77C8-829A-184291A6C202}" dt="2021-11-14T13:23:59.833" v="607" actId="20577"/>
          <ac:spMkLst>
            <pc:docMk/>
            <pc:sldMk cId="2973081491" sldId="316"/>
            <ac:spMk id="2" creationId="{9EB76E3C-6645-4690-A0A4-554AC7389595}"/>
          </ac:spMkLst>
        </pc:spChg>
      </pc:sldChg>
    </pc:docChg>
  </pc:docChgLst>
  <pc:docChgLst>
    <pc:chgData name="Joren Synaeve" userId="S::u0134243@thomasmore.be::06a84aa9-a1a4-4c10-9d44-3596912290bb" providerId="AD" clId="Web-{3849FA46-F2E5-AC56-F019-1FFBF5F9DE78}"/>
    <pc:docChg chg="addSld delSld modSld sldOrd">
      <pc:chgData name="Joren Synaeve" userId="S::u0134243@thomasmore.be::06a84aa9-a1a4-4c10-9d44-3596912290bb" providerId="AD" clId="Web-{3849FA46-F2E5-AC56-F019-1FFBF5F9DE78}" dt="2021-09-25T13:37:41.212" v="1007"/>
      <pc:docMkLst>
        <pc:docMk/>
      </pc:docMkLst>
      <pc:sldChg chg="modSp">
        <pc:chgData name="Joren Synaeve" userId="S::u0134243@thomasmore.be::06a84aa9-a1a4-4c10-9d44-3596912290bb" providerId="AD" clId="Web-{3849FA46-F2E5-AC56-F019-1FFBF5F9DE78}" dt="2021-09-25T12:52:05.446" v="0" actId="20577"/>
        <pc:sldMkLst>
          <pc:docMk/>
          <pc:sldMk cId="2635671355" sldId="257"/>
        </pc:sldMkLst>
        <pc:spChg chg="mod">
          <ac:chgData name="Joren Synaeve" userId="S::u0134243@thomasmore.be::06a84aa9-a1a4-4c10-9d44-3596912290bb" providerId="AD" clId="Web-{3849FA46-F2E5-AC56-F019-1FFBF5F9DE78}" dt="2021-09-25T12:52:05.446" v="0" actId="20577"/>
          <ac:spMkLst>
            <pc:docMk/>
            <pc:sldMk cId="2635671355" sldId="257"/>
            <ac:spMk id="61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3:45.143" v="989" actId="20577"/>
        <pc:sldMkLst>
          <pc:docMk/>
          <pc:sldMk cId="4191569029" sldId="258"/>
        </pc:sldMkLst>
        <pc:spChg chg="mod">
          <ac:chgData name="Joren Synaeve" userId="S::u0134243@thomasmore.be::06a84aa9-a1a4-4c10-9d44-3596912290bb" providerId="AD" clId="Web-{3849FA46-F2E5-AC56-F019-1FFBF5F9DE78}" dt="2021-09-25T13:33:45.143" v="989" actId="20577"/>
          <ac:spMkLst>
            <pc:docMk/>
            <pc:sldMk cId="4191569029" sldId="258"/>
            <ac:spMk id="2" creationId="{784128C0-45FD-4255-B225-80077726A93B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20:07.537" v="982" actId="1076"/>
          <ac:picMkLst>
            <pc:docMk/>
            <pc:sldMk cId="4191569029" sldId="258"/>
            <ac:picMk id="6" creationId="{021C367C-3D2E-43FF-92CB-BCDB72C80ED2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20:07.552" v="983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modSp add ord replId">
        <pc:chgData name="Joren Synaeve" userId="S::u0134243@thomasmore.be::06a84aa9-a1a4-4c10-9d44-3596912290bb" providerId="AD" clId="Web-{3849FA46-F2E5-AC56-F019-1FFBF5F9DE78}" dt="2021-09-25T12:58:49.347" v="213" actId="20577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3849FA46-F2E5-AC56-F019-1FFBF5F9DE78}" dt="2021-09-25T12:58:49.347" v="213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6:54.750" v="28" actId="20577"/>
          <ac:spMkLst>
            <pc:docMk/>
            <pc:sldMk cId="3371027991" sldId="270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00:19.646" v="465" actId="20577"/>
        <pc:sldMkLst>
          <pc:docMk/>
          <pc:sldMk cId="1651517997" sldId="271"/>
        </pc:sldMkLst>
        <pc:spChg chg="mod">
          <ac:chgData name="Joren Synaeve" userId="S::u0134243@thomasmore.be::06a84aa9-a1a4-4c10-9d44-3596912290bb" providerId="AD" clId="Web-{3849FA46-F2E5-AC56-F019-1FFBF5F9DE78}" dt="2021-09-25T13:00:19.646" v="465" actId="20577"/>
          <ac:spMkLst>
            <pc:docMk/>
            <pc:sldMk cId="1651517997" sldId="271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9:04.722" v="224" actId="20577"/>
          <ac:spMkLst>
            <pc:docMk/>
            <pc:sldMk cId="1651517997" sldId="271"/>
            <ac:spMk id="3" creationId="{EC26A677-A655-48B2-A842-CB77E4F82A16}"/>
          </ac:spMkLst>
        </pc:spChg>
      </pc:sldChg>
      <pc:sldChg chg="new del">
        <pc:chgData name="Joren Synaeve" userId="S::u0134243@thomasmore.be::06a84aa9-a1a4-4c10-9d44-3596912290bb" providerId="AD" clId="Web-{3849FA46-F2E5-AC56-F019-1FFBF5F9DE78}" dt="2021-09-25T13:00:59.428" v="468"/>
        <pc:sldMkLst>
          <pc:docMk/>
          <pc:sldMk cId="3285915726" sldId="272"/>
        </pc:sldMkLst>
      </pc:sldChg>
      <pc:sldChg chg="modSp add replId">
        <pc:chgData name="Joren Synaeve" userId="S::u0134243@thomasmore.be::06a84aa9-a1a4-4c10-9d44-3596912290bb" providerId="AD" clId="Web-{3849FA46-F2E5-AC56-F019-1FFBF5F9DE78}" dt="2021-09-25T13:02:22.009" v="543" actId="20577"/>
        <pc:sldMkLst>
          <pc:docMk/>
          <pc:sldMk cId="3635941384" sldId="273"/>
        </pc:sldMkLst>
        <pc:spChg chg="mod">
          <ac:chgData name="Joren Synaeve" userId="S::u0134243@thomasmore.be::06a84aa9-a1a4-4c10-9d44-3596912290bb" providerId="AD" clId="Web-{3849FA46-F2E5-AC56-F019-1FFBF5F9DE78}" dt="2021-09-25T13:02:22.009" v="543" actId="20577"/>
          <ac:spMkLst>
            <pc:docMk/>
            <pc:sldMk cId="3635941384" sldId="273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1:07.304" v="492" actId="20577"/>
          <ac:spMkLst>
            <pc:docMk/>
            <pc:sldMk cId="3635941384" sldId="273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10:03.037" v="617" actId="20577"/>
        <pc:sldMkLst>
          <pc:docMk/>
          <pc:sldMk cId="3517175685" sldId="275"/>
        </pc:sldMkLst>
        <pc:spChg chg="mod">
          <ac:chgData name="Joren Synaeve" userId="S::u0134243@thomasmore.be::06a84aa9-a1a4-4c10-9d44-3596912290bb" providerId="AD" clId="Web-{3849FA46-F2E5-AC56-F019-1FFBF5F9DE78}" dt="2021-09-25T13:10:03.037" v="617" actId="20577"/>
          <ac:spMkLst>
            <pc:docMk/>
            <pc:sldMk cId="3517175685" sldId="275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8:57.285" v="550" actId="20577"/>
          <ac:spMkLst>
            <pc:docMk/>
            <pc:sldMk cId="3517175685" sldId="275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3.446" v="1004"/>
        <pc:sldMkLst>
          <pc:docMk/>
          <pc:sldMk cId="4087985085" sldId="276"/>
        </pc:sldMkLst>
        <pc:spChg chg="mod">
          <ac:chgData name="Joren Synaeve" userId="S::u0134243@thomasmore.be::06a84aa9-a1a4-4c10-9d44-3596912290bb" providerId="AD" clId="Web-{3849FA46-F2E5-AC56-F019-1FFBF5F9DE78}" dt="2021-09-25T13:10:41.116" v="675" actId="20577"/>
          <ac:spMkLst>
            <pc:docMk/>
            <pc:sldMk cId="4087985085" sldId="276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37:33.446" v="1004"/>
          <ac:picMkLst>
            <pc:docMk/>
            <pc:sldMk cId="4087985085" sldId="276"/>
            <ac:picMk id="6" creationId="{45803BC1-BA65-4AE3-A4F0-20D9961F2329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7:41.212" v="1007"/>
        <pc:sldMkLst>
          <pc:docMk/>
          <pc:sldMk cId="1339040904" sldId="277"/>
        </pc:sldMkLst>
        <pc:spChg chg="mod">
          <ac:chgData name="Joren Synaeve" userId="S::u0134243@thomasmore.be::06a84aa9-a1a4-4c10-9d44-3596912290bb" providerId="AD" clId="Web-{3849FA46-F2E5-AC56-F019-1FFBF5F9DE78}" dt="2021-09-25T13:10:15.162" v="642" actId="20577"/>
          <ac:spMkLst>
            <pc:docMk/>
            <pc:sldMk cId="1339040904" sldId="277"/>
            <ac:spMk id="3" creationId="{EC26A677-A655-48B2-A842-CB77E4F82A16}"/>
          </ac:spMkLst>
        </pc:spChg>
        <pc:picChg chg="add del mod">
          <ac:chgData name="Joren Synaeve" userId="S::u0134243@thomasmore.be::06a84aa9-a1a4-4c10-9d44-3596912290bb" providerId="AD" clId="Web-{3849FA46-F2E5-AC56-F019-1FFBF5F9DE78}" dt="2021-09-25T13:36:51.242" v="1000"/>
          <ac:picMkLst>
            <pc:docMk/>
            <pc:sldMk cId="1339040904" sldId="277"/>
            <ac:picMk id="6" creationId="{570F77EC-25E3-4722-ABB1-1236B83CA5E5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41.212" v="1007"/>
          <ac:picMkLst>
            <pc:docMk/>
            <pc:sldMk cId="1339040904" sldId="277"/>
            <ac:picMk id="7" creationId="{83271FC3-1D74-4B51-ABCA-DDA0EBF1CC5A}"/>
          </ac:picMkLst>
        </pc:picChg>
      </pc:sldChg>
      <pc:sldChg chg="addSp modSp add replId">
        <pc:chgData name="Joren Synaeve" userId="S::u0134243@thomasmore.be::06a84aa9-a1a4-4c10-9d44-3596912290bb" providerId="AD" clId="Web-{3849FA46-F2E5-AC56-F019-1FFBF5F9DE78}" dt="2021-09-25T13:36:12.554" v="993" actId="1076"/>
        <pc:sldMkLst>
          <pc:docMk/>
          <pc:sldMk cId="2745855438" sldId="278"/>
        </pc:sldMkLst>
        <pc:picChg chg="add mod">
          <ac:chgData name="Joren Synaeve" userId="S::u0134243@thomasmore.be::06a84aa9-a1a4-4c10-9d44-3596912290bb" providerId="AD" clId="Web-{3849FA46-F2E5-AC56-F019-1FFBF5F9DE78}" dt="2021-09-25T13:36:12.554" v="99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 add replId">
        <pc:chgData name="Joren Synaeve" userId="S::u0134243@thomasmore.be::06a84aa9-a1a4-4c10-9d44-3596912290bb" providerId="AD" clId="Web-{3849FA46-F2E5-AC56-F019-1FFBF5F9DE78}" dt="2021-09-25T13:14:54.825" v="887" actId="20577"/>
        <pc:sldMkLst>
          <pc:docMk/>
          <pc:sldMk cId="2187317081" sldId="279"/>
        </pc:sldMkLst>
        <pc:spChg chg="mod">
          <ac:chgData name="Joren Synaeve" userId="S::u0134243@thomasmore.be::06a84aa9-a1a4-4c10-9d44-3596912290bb" providerId="AD" clId="Web-{3849FA46-F2E5-AC56-F019-1FFBF5F9DE78}" dt="2021-09-25T13:14:54.825" v="887" actId="20577"/>
          <ac:spMkLst>
            <pc:docMk/>
            <pc:sldMk cId="2187317081" sldId="279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11:59.118" v="707" actId="20577"/>
          <ac:spMkLst>
            <pc:docMk/>
            <pc:sldMk cId="2187317081" sldId="279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6.462" v="1006" actId="1076"/>
        <pc:sldMkLst>
          <pc:docMk/>
          <pc:sldMk cId="3602554018" sldId="280"/>
        </pc:sldMkLst>
        <pc:picChg chg="add mod">
          <ac:chgData name="Joren Synaeve" userId="S::u0134243@thomasmore.be::06a84aa9-a1a4-4c10-9d44-3596912290bb" providerId="AD" clId="Web-{3849FA46-F2E5-AC56-F019-1FFBF5F9DE78}" dt="2021-09-25T13:36:20.038" v="994"/>
          <ac:picMkLst>
            <pc:docMk/>
            <pc:sldMk cId="3602554018" sldId="280"/>
            <ac:picMk id="6" creationId="{9498EB99-D71C-4DE5-B03E-870E1687B920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36.462" v="1006" actId="1076"/>
          <ac:picMkLst>
            <pc:docMk/>
            <pc:sldMk cId="3602554018" sldId="280"/>
            <ac:picMk id="7" creationId="{05C44DB7-731C-40C9-A235-6DDCD49BAF04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52.180" v="1001"/>
        <pc:sldMkLst>
          <pc:docMk/>
          <pc:sldMk cId="3865439673" sldId="281"/>
        </pc:sldMkLst>
        <pc:picChg chg="add mod">
          <ac:chgData name="Joren Synaeve" userId="S::u0134243@thomasmore.be::06a84aa9-a1a4-4c10-9d44-3596912290bb" providerId="AD" clId="Web-{3849FA46-F2E5-AC56-F019-1FFBF5F9DE78}" dt="2021-09-25T13:36:52.180" v="1001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6:47.789" v="998"/>
        <pc:sldMkLst>
          <pc:docMk/>
          <pc:sldMk cId="994559942" sldId="282"/>
        </pc:sldMkLst>
        <pc:picChg chg="add del mod">
          <ac:chgData name="Joren Synaeve" userId="S::u0134243@thomasmore.be::06a84aa9-a1a4-4c10-9d44-3596912290bb" providerId="AD" clId="Web-{3849FA46-F2E5-AC56-F019-1FFBF5F9DE78}" dt="2021-09-25T13:36:47.789" v="998"/>
          <ac:picMkLst>
            <pc:docMk/>
            <pc:sldMk cId="994559942" sldId="282"/>
            <ac:picMk id="6" creationId="{81962897-4E26-45D6-BDA6-E60AE6CE92E5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49.242" v="999"/>
        <pc:sldMkLst>
          <pc:docMk/>
          <pc:sldMk cId="982850479" sldId="283"/>
        </pc:sldMkLst>
        <pc:picChg chg="add mod">
          <ac:chgData name="Joren Synaeve" userId="S::u0134243@thomasmore.be::06a84aa9-a1a4-4c10-9d44-3596912290bb" providerId="AD" clId="Web-{3849FA46-F2E5-AC56-F019-1FFBF5F9DE78}" dt="2021-09-25T13:36:49.242" v="999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7:05.992" v="1003" actId="1076"/>
        <pc:sldMkLst>
          <pc:docMk/>
          <pc:sldMk cId="3276573130" sldId="286"/>
        </pc:sldMkLst>
        <pc:picChg chg="add mod">
          <ac:chgData name="Joren Synaeve" userId="S::u0134243@thomasmore.be::06a84aa9-a1a4-4c10-9d44-3596912290bb" providerId="AD" clId="Web-{3849FA46-F2E5-AC56-F019-1FFBF5F9DE78}" dt="2021-09-25T13:36:46.258" v="997"/>
          <ac:picMkLst>
            <pc:docMk/>
            <pc:sldMk cId="3276573130" sldId="286"/>
            <ac:picMk id="6" creationId="{DD30B9D1-6411-4AC7-8A81-867DEE7C63CB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05.992" v="1003" actId="1076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">
        <pc:chgData name="Joren Synaeve" userId="S::u0134243@thomasmore.be::06a84aa9-a1a4-4c10-9d44-3596912290bb" providerId="AD" clId="Web-{3849FA46-F2E5-AC56-F019-1FFBF5F9DE78}" dt="2021-09-25T13:24:31.718" v="987" actId="20577"/>
        <pc:sldMkLst>
          <pc:docMk/>
          <pc:sldMk cId="3440004365" sldId="288"/>
        </pc:sldMkLst>
        <pc:spChg chg="mod">
          <ac:chgData name="Joren Synaeve" userId="S::u0134243@thomasmore.be::06a84aa9-a1a4-4c10-9d44-3596912290bb" providerId="AD" clId="Web-{3849FA46-F2E5-AC56-F019-1FFBF5F9DE78}" dt="2021-09-25T13:24:31.718" v="987" actId="20577"/>
          <ac:spMkLst>
            <pc:docMk/>
            <pc:sldMk cId="3440004365" sldId="288"/>
            <ac:spMk id="2" creationId="{CEA3B4A5-695B-471E-AB0C-D73F4F23E1EA}"/>
          </ac:spMkLst>
        </pc:spChg>
      </pc:sldChg>
    </pc:docChg>
  </pc:docChgLst>
  <pc:docChgLst>
    <pc:chgData name="Joren Synaeve" userId="S::u0134243@thomasmore.be::06a84aa9-a1a4-4c10-9d44-3596912290bb" providerId="AD" clId="Web-{41E6BF22-9754-4B4D-D4C0-669FEBF59A4A}"/>
    <pc:docChg chg="addSld delSld modSld">
      <pc:chgData name="Joren Synaeve" userId="S::u0134243@thomasmore.be::06a84aa9-a1a4-4c10-9d44-3596912290bb" providerId="AD" clId="Web-{41E6BF22-9754-4B4D-D4C0-669FEBF59A4A}" dt="2021-11-14T10:53:27.977" v="1412" actId="14100"/>
      <pc:docMkLst>
        <pc:docMk/>
      </pc:docMkLst>
      <pc:sldChg chg="del">
        <pc:chgData name="Joren Synaeve" userId="S::u0134243@thomasmore.be::06a84aa9-a1a4-4c10-9d44-3596912290bb" providerId="AD" clId="Web-{41E6BF22-9754-4B4D-D4C0-669FEBF59A4A}" dt="2021-11-14T08:55:31.737" v="748"/>
        <pc:sldMkLst>
          <pc:docMk/>
          <pc:sldMk cId="4191569029" sldId="258"/>
        </pc:sldMkLst>
      </pc:sldChg>
      <pc:sldChg chg="modSp">
        <pc:chgData name="Joren Synaeve" userId="S::u0134243@thomasmore.be::06a84aa9-a1a4-4c10-9d44-3596912290bb" providerId="AD" clId="Web-{41E6BF22-9754-4B4D-D4C0-669FEBF59A4A}" dt="2021-11-14T08:56:40.162" v="764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41E6BF22-9754-4B4D-D4C0-669FEBF59A4A}" dt="2021-11-14T08:56:40.162" v="764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41E6BF22-9754-4B4D-D4C0-669FEBF59A4A}" dt="2021-11-14T08:55:39.691" v="758" actId="1076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41E6BF22-9754-4B4D-D4C0-669FEBF59A4A}" dt="2021-11-14T08:36:20.787" v="107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6:42.096" v="6" actId="20577"/>
          <ac:spMkLst>
            <pc:docMk/>
            <pc:sldMk cId="3371027991" sldId="270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08:55:39.691" v="758" actId="1076"/>
          <ac:picMkLst>
            <pc:docMk/>
            <pc:sldMk cId="3371027991" sldId="270"/>
            <ac:picMk id="6" creationId="{1BA1F2F8-6CA5-4CD6-93CC-6178D9F251F6}"/>
          </ac:picMkLst>
        </pc:picChg>
      </pc:sldChg>
      <pc:sldChg chg="del">
        <pc:chgData name="Joren Synaeve" userId="S::u0134243@thomasmore.be::06a84aa9-a1a4-4c10-9d44-3596912290bb" providerId="AD" clId="Web-{41E6BF22-9754-4B4D-D4C0-669FEBF59A4A}" dt="2021-11-14T08:55:31.737" v="756"/>
        <pc:sldMkLst>
          <pc:docMk/>
          <pc:sldMk cId="1651517997" sldId="27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5"/>
        <pc:sldMkLst>
          <pc:docMk/>
          <pc:sldMk cId="3635941384" sldId="27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1"/>
        <pc:sldMkLst>
          <pc:docMk/>
          <pc:sldMk cId="2322064934" sldId="27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4"/>
        <pc:sldMkLst>
          <pc:docMk/>
          <pc:sldMk cId="3517175685" sldId="27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6"/>
        <pc:sldMkLst>
          <pc:docMk/>
          <pc:sldMk cId="4087985085" sldId="276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4"/>
        <pc:sldMkLst>
          <pc:docMk/>
          <pc:sldMk cId="1339040904" sldId="277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7"/>
        <pc:sldMkLst>
          <pc:docMk/>
          <pc:sldMk cId="2745855438" sldId="278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3"/>
        <pc:sldMkLst>
          <pc:docMk/>
          <pc:sldMk cId="2187317081" sldId="27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5"/>
        <pc:sldMkLst>
          <pc:docMk/>
          <pc:sldMk cId="3602554018" sldId="28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3"/>
        <pc:sldMkLst>
          <pc:docMk/>
          <pc:sldMk cId="3865439673" sldId="28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2"/>
        <pc:sldMkLst>
          <pc:docMk/>
          <pc:sldMk cId="994559942" sldId="282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1"/>
        <pc:sldMkLst>
          <pc:docMk/>
          <pc:sldMk cId="982850479" sldId="28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0"/>
        <pc:sldMkLst>
          <pc:docMk/>
          <pc:sldMk cId="2598122872" sldId="28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0"/>
        <pc:sldMkLst>
          <pc:docMk/>
          <pc:sldMk cId="2554047368" sldId="28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9"/>
        <pc:sldMkLst>
          <pc:docMk/>
          <pc:sldMk cId="3276573130" sldId="286"/>
        </pc:sldMkLst>
      </pc:sldChg>
      <pc:sldChg chg="modSp">
        <pc:chgData name="Joren Synaeve" userId="S::u0134243@thomasmore.be::06a84aa9-a1a4-4c10-9d44-3596912290bb" providerId="AD" clId="Web-{41E6BF22-9754-4B4D-D4C0-669FEBF59A4A}" dt="2021-11-14T08:55:19.361" v="737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41E6BF22-9754-4B4D-D4C0-669FEBF59A4A}" dt="2021-11-14T08:55:19.361" v="737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del">
        <pc:chgData name="Joren Synaeve" userId="S::u0134243@thomasmore.be::06a84aa9-a1a4-4c10-9d44-3596912290bb" providerId="AD" clId="Web-{41E6BF22-9754-4B4D-D4C0-669FEBF59A4A}" dt="2021-11-14T08:55:31.737" v="752"/>
        <pc:sldMkLst>
          <pc:docMk/>
          <pc:sldMk cId="838091050" sldId="28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9"/>
        <pc:sldMkLst>
          <pc:docMk/>
          <pc:sldMk cId="1873796722" sldId="29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8"/>
        <pc:sldMkLst>
          <pc:docMk/>
          <pc:sldMk cId="383851934" sldId="291"/>
        </pc:sldMkLst>
      </pc:sldChg>
      <pc:sldChg chg="modSp new">
        <pc:chgData name="Joren Synaeve" userId="S::u0134243@thomasmore.be::06a84aa9-a1a4-4c10-9d44-3596912290bb" providerId="AD" clId="Web-{41E6BF22-9754-4B4D-D4C0-669FEBF59A4A}" dt="2021-11-14T08:45:36.269" v="402" actId="20577"/>
        <pc:sldMkLst>
          <pc:docMk/>
          <pc:sldMk cId="250614746" sldId="292"/>
        </pc:sldMkLst>
        <pc:spChg chg="mod">
          <ac:chgData name="Joren Synaeve" userId="S::u0134243@thomasmore.be::06a84aa9-a1a4-4c10-9d44-3596912290bb" providerId="AD" clId="Web-{41E6BF22-9754-4B4D-D4C0-669FEBF59A4A}" dt="2021-11-14T08:45:36.269" v="402" actId="20577"/>
          <ac:spMkLst>
            <pc:docMk/>
            <pc:sldMk cId="250614746" sldId="292"/>
            <ac:spMk id="2" creationId="{73179F4C-385D-437D-AAF6-D83DF13FE12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7:46.068" v="43" actId="20577"/>
          <ac:spMkLst>
            <pc:docMk/>
            <pc:sldMk cId="250614746" sldId="292"/>
            <ac:spMk id="3" creationId="{EA7F0F31-AB33-4798-B1DD-3FA0D358377D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08:55:42.394" v="760"/>
        <pc:sldMkLst>
          <pc:docMk/>
          <pc:sldMk cId="3268319847" sldId="293"/>
        </pc:sldMkLst>
        <pc:spChg chg="mod">
          <ac:chgData name="Joren Synaeve" userId="S::u0134243@thomasmore.be::06a84aa9-a1a4-4c10-9d44-3596912290bb" providerId="AD" clId="Web-{41E6BF22-9754-4B4D-D4C0-669FEBF59A4A}" dt="2021-11-14T08:38:38.513" v="180" actId="20577"/>
          <ac:spMkLst>
            <pc:docMk/>
            <pc:sldMk cId="3268319847" sldId="293"/>
            <ac:spMk id="2" creationId="{784128C0-45FD-4255-B225-80077726A93B}"/>
          </ac:spMkLst>
        </pc:spChg>
        <pc:picChg chg="del">
          <ac:chgData name="Joren Synaeve" userId="S::u0134243@thomasmore.be::06a84aa9-a1a4-4c10-9d44-3596912290bb" providerId="AD" clId="Web-{41E6BF22-9754-4B4D-D4C0-669FEBF59A4A}" dt="2021-11-14T08:55:42.113" v="759"/>
          <ac:picMkLst>
            <pc:docMk/>
            <pc:sldMk cId="3268319847" sldId="293"/>
            <ac:picMk id="6" creationId="{1BA1F2F8-6CA5-4CD6-93CC-6178D9F251F6}"/>
          </ac:picMkLst>
        </pc:picChg>
        <pc:picChg chg="add">
          <ac:chgData name="Joren Synaeve" userId="S::u0134243@thomasmore.be::06a84aa9-a1a4-4c10-9d44-3596912290bb" providerId="AD" clId="Web-{41E6BF22-9754-4B4D-D4C0-669FEBF59A4A}" dt="2021-11-14T08:55:42.394" v="760"/>
          <ac:picMkLst>
            <pc:docMk/>
            <pc:sldMk cId="3268319847" sldId="293"/>
            <ac:picMk id="8" creationId="{862E0773-F578-4BA9-AEEF-EF93CD8D3A43}"/>
          </ac:picMkLst>
        </pc:picChg>
      </pc:sldChg>
      <pc:sldChg chg="modSp new">
        <pc:chgData name="Joren Synaeve" userId="S::u0134243@thomasmore.be::06a84aa9-a1a4-4c10-9d44-3596912290bb" providerId="AD" clId="Web-{41E6BF22-9754-4B4D-D4C0-669FEBF59A4A}" dt="2021-11-14T08:40:14.081" v="239" actId="20577"/>
        <pc:sldMkLst>
          <pc:docMk/>
          <pc:sldMk cId="3732986875" sldId="294"/>
        </pc:sldMkLst>
        <pc:spChg chg="mod">
          <ac:chgData name="Joren Synaeve" userId="S::u0134243@thomasmore.be::06a84aa9-a1a4-4c10-9d44-3596912290bb" providerId="AD" clId="Web-{41E6BF22-9754-4B4D-D4C0-669FEBF59A4A}" dt="2021-11-14T08:40:14.081" v="239" actId="20577"/>
          <ac:spMkLst>
            <pc:docMk/>
            <pc:sldMk cId="3732986875" sldId="294"/>
            <ac:spMk id="2" creationId="{08DE1660-121C-4C75-AA71-B6F8CD375D0F}"/>
          </ac:spMkLst>
        </pc:spChg>
        <pc:spChg chg="mod">
          <ac:chgData name="Joren Synaeve" userId="S::u0134243@thomasmore.be::06a84aa9-a1a4-4c10-9d44-3596912290bb" providerId="AD" clId="Web-{41E6BF22-9754-4B4D-D4C0-669FEBF59A4A}" dt="2021-11-14T08:38:48.623" v="189" actId="20577"/>
          <ac:spMkLst>
            <pc:docMk/>
            <pc:sldMk cId="3732986875" sldId="294"/>
            <ac:spMk id="3" creationId="{10E75C6A-EB89-4138-BDA5-B7A678E97889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1:21.553" v="295" actId="20577"/>
        <pc:sldMkLst>
          <pc:docMk/>
          <pc:sldMk cId="1100409743" sldId="295"/>
        </pc:sldMkLst>
        <pc:spChg chg="mod">
          <ac:chgData name="Joren Synaeve" userId="S::u0134243@thomasmore.be::06a84aa9-a1a4-4c10-9d44-3596912290bb" providerId="AD" clId="Web-{41E6BF22-9754-4B4D-D4C0-669FEBF59A4A}" dt="2021-11-14T08:41:21.553" v="295" actId="20577"/>
          <ac:spMkLst>
            <pc:docMk/>
            <pc:sldMk cId="1100409743" sldId="295"/>
            <ac:spMk id="2" creationId="{75D076A0-26F7-4AAD-9C63-5080C98A90DD}"/>
          </ac:spMkLst>
        </pc:spChg>
        <pc:spChg chg="mod">
          <ac:chgData name="Joren Synaeve" userId="S::u0134243@thomasmore.be::06a84aa9-a1a4-4c10-9d44-3596912290bb" providerId="AD" clId="Web-{41E6BF22-9754-4B4D-D4C0-669FEBF59A4A}" dt="2021-11-14T08:40:20.300" v="244" actId="20577"/>
          <ac:spMkLst>
            <pc:docMk/>
            <pc:sldMk cId="1100409743" sldId="295"/>
            <ac:spMk id="3" creationId="{8ADEEFB5-2480-4673-9764-D50E2D47963C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2:29.009" v="338" actId="20577"/>
        <pc:sldMkLst>
          <pc:docMk/>
          <pc:sldMk cId="1142132723" sldId="296"/>
        </pc:sldMkLst>
        <pc:spChg chg="mod">
          <ac:chgData name="Joren Synaeve" userId="S::u0134243@thomasmore.be::06a84aa9-a1a4-4c10-9d44-3596912290bb" providerId="AD" clId="Web-{41E6BF22-9754-4B4D-D4C0-669FEBF59A4A}" dt="2021-11-14T08:42:29.009" v="338" actId="20577"/>
          <ac:spMkLst>
            <pc:docMk/>
            <pc:sldMk cId="1142132723" sldId="296"/>
            <ac:spMk id="2" creationId="{B5313A10-1A89-4AAC-A0AD-3460991C01A7}"/>
          </ac:spMkLst>
        </pc:spChg>
        <pc:spChg chg="mod">
          <ac:chgData name="Joren Synaeve" userId="S::u0134243@thomasmore.be::06a84aa9-a1a4-4c10-9d44-3596912290bb" providerId="AD" clId="Web-{41E6BF22-9754-4B4D-D4C0-669FEBF59A4A}" dt="2021-11-14T08:41:27.850" v="297" actId="20577"/>
          <ac:spMkLst>
            <pc:docMk/>
            <pc:sldMk cId="1142132723" sldId="296"/>
            <ac:spMk id="3" creationId="{47551CC0-75D2-429F-A70D-E921CFD30233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3:55.108" v="390" actId="20577"/>
        <pc:sldMkLst>
          <pc:docMk/>
          <pc:sldMk cId="855498378" sldId="297"/>
        </pc:sldMkLst>
        <pc:spChg chg="mod">
          <ac:chgData name="Joren Synaeve" userId="S::u0134243@thomasmore.be::06a84aa9-a1a4-4c10-9d44-3596912290bb" providerId="AD" clId="Web-{41E6BF22-9754-4B4D-D4C0-669FEBF59A4A}" dt="2021-11-14T08:43:55.108" v="390" actId="20577"/>
          <ac:spMkLst>
            <pc:docMk/>
            <pc:sldMk cId="855498378" sldId="297"/>
            <ac:spMk id="2" creationId="{E9276066-40DC-4B0B-90A7-D1F5904DAA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2:45.604" v="341" actId="20577"/>
          <ac:spMkLst>
            <pc:docMk/>
            <pc:sldMk cId="855498378" sldId="297"/>
            <ac:spMk id="3" creationId="{2FD15328-BF90-40A5-ABF9-A493D849132F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8:52.717" v="609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41E6BF22-9754-4B4D-D4C0-669FEBF59A4A}" dt="2021-11-14T08:48:52.717" v="609" actId="20577"/>
          <ac:spMkLst>
            <pc:docMk/>
            <pc:sldMk cId="3180020136" sldId="298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6:52.664" v="487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08:55:09.392" v="731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41E6BF22-9754-4B4D-D4C0-669FEBF59A4A}" dt="2021-11-14T08:55:09.392" v="731" actId="20577"/>
          <ac:spMkLst>
            <pc:docMk/>
            <pc:sldMk cId="2338214520" sldId="299"/>
            <ac:spMk id="2" creationId="{94BF0A18-D5EE-4634-9860-82120466C69B}"/>
          </ac:spMkLst>
        </pc:spChg>
      </pc:sldChg>
      <pc:sldChg chg="modSp add">
        <pc:chgData name="Joren Synaeve" userId="S::u0134243@thomasmore.be::06a84aa9-a1a4-4c10-9d44-3596912290bb" providerId="AD" clId="Web-{41E6BF22-9754-4B4D-D4C0-669FEBF59A4A}" dt="2021-11-14T09:19:56.612" v="767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41E6BF22-9754-4B4D-D4C0-669FEBF59A4A}" dt="2021-11-14T09:19:56.612" v="767" actId="20577"/>
          <ac:spMkLst>
            <pc:docMk/>
            <pc:sldMk cId="1587902525" sldId="300"/>
            <ac:spMk id="2" creationId="{00000000-0000-0000-0000-000000000000}"/>
          </ac:spMkLst>
        </pc:spChg>
        <pc:spChg chg="mod">
          <ac:chgData name="Joren Synaeve" userId="S::u0134243@thomasmore.be::06a84aa9-a1a4-4c10-9d44-3596912290bb" providerId="AD" clId="Web-{41E6BF22-9754-4B4D-D4C0-669FEBF59A4A}" dt="2021-11-14T09:19:53.127" v="766" actId="20577"/>
          <ac:spMkLst>
            <pc:docMk/>
            <pc:sldMk cId="1587902525" sldId="300"/>
            <ac:spMk id="3" creationId="{00000000-0000-0000-0000-000000000000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10:13:56.528" v="796" actId="20577"/>
        <pc:sldMkLst>
          <pc:docMk/>
          <pc:sldMk cId="2750583085" sldId="301"/>
        </pc:sldMkLst>
        <pc:spChg chg="mod">
          <ac:chgData name="Joren Synaeve" userId="S::u0134243@thomasmore.be::06a84aa9-a1a4-4c10-9d44-3596912290bb" providerId="AD" clId="Web-{41E6BF22-9754-4B4D-D4C0-669FEBF59A4A}" dt="2021-11-14T10:13:56.528" v="796" actId="20577"/>
          <ac:spMkLst>
            <pc:docMk/>
            <pc:sldMk cId="2750583085" sldId="301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08:02.912" v="774" actId="20577"/>
          <ac:spMkLst>
            <pc:docMk/>
            <pc:sldMk cId="2750583085" sldId="301"/>
            <ac:spMk id="3" creationId="{3889D8CE-428A-4D1C-832E-A3164F557FF7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10:17:37.588" v="891" actId="1076"/>
        <pc:sldMkLst>
          <pc:docMk/>
          <pc:sldMk cId="2587980690" sldId="302"/>
        </pc:sldMkLst>
        <pc:spChg chg="mod">
          <ac:chgData name="Joren Synaeve" userId="S::u0134243@thomasmore.be::06a84aa9-a1a4-4c10-9d44-3596912290bb" providerId="AD" clId="Web-{41E6BF22-9754-4B4D-D4C0-669FEBF59A4A}" dt="2021-11-14T10:16:33.803" v="871" actId="20577"/>
          <ac:spMkLst>
            <pc:docMk/>
            <pc:sldMk cId="2587980690" sldId="302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27.955" v="841" actId="20577"/>
          <ac:spMkLst>
            <pc:docMk/>
            <pc:sldMk cId="2587980690" sldId="302"/>
            <ac:spMk id="3" creationId="{3889D8CE-428A-4D1C-832E-A3164F557FF7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7.415" v="888"/>
          <ac:spMkLst>
            <pc:docMk/>
            <pc:sldMk cId="2587980690" sldId="302"/>
            <ac:spMk id="7" creationId="{C9C1D532-DC24-4C20-952D-441174ED1ED2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49.488" v="858" actId="14100"/>
          <ac:picMkLst>
            <pc:docMk/>
            <pc:sldMk cId="2587980690" sldId="302"/>
            <ac:picMk id="6" creationId="{A83F1B0D-DB51-4119-B37B-88457757849B}"/>
          </ac:picMkLst>
        </pc:picChg>
        <pc:cxnChg chg="add mod">
          <ac:chgData name="Joren Synaeve" userId="S::u0134243@thomasmore.be::06a84aa9-a1a4-4c10-9d44-3596912290bb" providerId="AD" clId="Web-{41E6BF22-9754-4B4D-D4C0-669FEBF59A4A}" dt="2021-11-14T10:17:37.588" v="891" actId="1076"/>
          <ac:cxnSpMkLst>
            <pc:docMk/>
            <pc:sldMk cId="2587980690" sldId="302"/>
            <ac:cxnSpMk id="8" creationId="{9D55794F-2CED-4A4D-B622-80DBAC240AC3}"/>
          </ac:cxnSpMkLst>
        </pc:cxnChg>
      </pc:sldChg>
      <pc:sldChg chg="addSp delSp modSp new del mod modClrScheme chgLayout">
        <pc:chgData name="Joren Synaeve" userId="S::u0134243@thomasmore.be::06a84aa9-a1a4-4c10-9d44-3596912290bb" providerId="AD" clId="Web-{41E6BF22-9754-4B4D-D4C0-669FEBF59A4A}" dt="2021-11-14T10:15:18.611" v="829"/>
        <pc:sldMkLst>
          <pc:docMk/>
          <pc:sldMk cId="3291249511" sldId="302"/>
        </pc:sldMkLst>
        <pc:spChg chg="del">
          <ac:chgData name="Joren Synaeve" userId="S::u0134243@thomasmore.be::06a84aa9-a1a4-4c10-9d44-3596912290bb" providerId="AD" clId="Web-{41E6BF22-9754-4B4D-D4C0-669FEBF59A4A}" dt="2021-11-14T10:14:14.779" v="810"/>
          <ac:spMkLst>
            <pc:docMk/>
            <pc:sldMk cId="3291249511" sldId="302"/>
            <ac:spMk id="2" creationId="{8F27297E-520B-48E0-A56E-87AE21B16B20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3" creationId="{48756B9B-CC0E-42B4-A8E8-962B76FEE6E8}"/>
          </ac:spMkLst>
        </pc:spChg>
        <pc:spChg chg="mod or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4" creationId="{30C84711-D118-4F75-91A3-429F54916C50}"/>
          </ac:spMkLst>
        </pc:spChg>
        <pc:spChg chg="del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5" creationId="{B4ABD55D-9563-4EDE-A0DA-C7693A494521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4:17.858" v="814"/>
          <ac:spMkLst>
            <pc:docMk/>
            <pc:sldMk cId="3291249511" sldId="302"/>
            <ac:spMk id="6" creationId="{8E66CFD0-01E5-4A9D-AF38-728DA1BB64F9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5.438" v="827"/>
          <ac:spMkLst>
            <pc:docMk/>
            <pc:sldMk cId="3291249511" sldId="302"/>
            <ac:spMk id="8" creationId="{EB4CB110-459C-4B79-AE50-8A5069618ECD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3.548" v="826"/>
          <ac:spMkLst>
            <pc:docMk/>
            <pc:sldMk cId="3291249511" sldId="302"/>
            <ac:spMk id="9" creationId="{884C90DE-BDDA-4696-A11C-A9A4FE4F2B0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2" creationId="{DCEA61B3-0174-43B1-9A64-DA7F74907BF8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4" creationId="{9DDCF546-ED86-436D-939C-388A45424D6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6" creationId="{24E0C343-F5DF-468F-9CFC-BAC40B4A90F0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8" creationId="{26C96EAB-CA44-495A-9B17-48B384458BE4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11.126" v="828"/>
          <ac:picMkLst>
            <pc:docMk/>
            <pc:sldMk cId="3291249511" sldId="302"/>
            <ac:picMk id="7" creationId="{F35896ED-8EAD-4BA3-93ED-4A2D238D63A7}"/>
          </ac:picMkLst>
        </pc:picChg>
      </pc:sldChg>
      <pc:sldChg chg="addSp delSp modSp add replId">
        <pc:chgData name="Joren Synaeve" userId="S::u0134243@thomasmore.be::06a84aa9-a1a4-4c10-9d44-3596912290bb" providerId="AD" clId="Web-{41E6BF22-9754-4B4D-D4C0-669FEBF59A4A}" dt="2021-11-14T10:17:41.400" v="893" actId="1076"/>
        <pc:sldMkLst>
          <pc:docMk/>
          <pc:sldMk cId="2325721431" sldId="303"/>
        </pc:sldMkLst>
        <pc:spChg chg="mod">
          <ac:chgData name="Joren Synaeve" userId="S::u0134243@thomasmore.be::06a84aa9-a1a4-4c10-9d44-3596912290bb" providerId="AD" clId="Web-{41E6BF22-9754-4B4D-D4C0-669FEBF59A4A}" dt="2021-11-14T10:16:53.601" v="878" actId="20577"/>
          <ac:spMkLst>
            <pc:docMk/>
            <pc:sldMk cId="2325721431" sldId="303"/>
            <ac:spMk id="2" creationId="{94BF0A18-D5EE-4634-9860-82120466C69B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5.181" v="887"/>
          <ac:spMkLst>
            <pc:docMk/>
            <pc:sldMk cId="2325721431" sldId="303"/>
            <ac:spMk id="8" creationId="{B1D3F6AF-1D7A-4CC0-B067-AD9593B45811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1.400" v="893" actId="1076"/>
          <ac:cxnSpMkLst>
            <pc:docMk/>
            <pc:sldMk cId="2325721431" sldId="303"/>
            <ac:cxnSpMk id="10" creationId="{072D7220-0486-470D-898F-B7789F1ED31F}"/>
          </ac:cxnSpMkLst>
        </pc:cxnChg>
      </pc:sldChg>
      <pc:sldChg chg="addSp modSp add replId">
        <pc:chgData name="Joren Synaeve" userId="S::u0134243@thomasmore.be::06a84aa9-a1a4-4c10-9d44-3596912290bb" providerId="AD" clId="Web-{41E6BF22-9754-4B4D-D4C0-669FEBF59A4A}" dt="2021-11-14T10:17:49.073" v="897" actId="1076"/>
        <pc:sldMkLst>
          <pc:docMk/>
          <pc:sldMk cId="604736861" sldId="304"/>
        </pc:sldMkLst>
        <pc:spChg chg="mod">
          <ac:chgData name="Joren Synaeve" userId="S::u0134243@thomasmore.be::06a84aa9-a1a4-4c10-9d44-3596912290bb" providerId="AD" clId="Web-{41E6BF22-9754-4B4D-D4C0-669FEBF59A4A}" dt="2021-11-14T10:16:51.288" v="877" actId="20577"/>
          <ac:spMkLst>
            <pc:docMk/>
            <pc:sldMk cId="604736861" sldId="304"/>
            <ac:spMk id="2" creationId="{94BF0A18-D5EE-4634-9860-82120466C69B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9.073" v="897" actId="1076"/>
          <ac:cxnSpMkLst>
            <pc:docMk/>
            <pc:sldMk cId="604736861" sldId="304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41.970" v="1237" actId="20577"/>
        <pc:sldMkLst>
          <pc:docMk/>
          <pc:sldMk cId="2214815016" sldId="305"/>
        </pc:sldMkLst>
        <pc:spChg chg="mod">
          <ac:chgData name="Joren Synaeve" userId="S::u0134243@thomasmore.be::06a84aa9-a1a4-4c10-9d44-3596912290bb" providerId="AD" clId="Web-{41E6BF22-9754-4B4D-D4C0-669FEBF59A4A}" dt="2021-11-14T10:38:41.970" v="1237" actId="20577"/>
          <ac:spMkLst>
            <pc:docMk/>
            <pc:sldMk cId="2214815016" sldId="305"/>
            <ac:spMk id="2" creationId="{94BF0A18-D5EE-4634-9860-82120466C69B}"/>
          </ac:spMkLst>
        </pc:spChg>
        <pc:picChg chg="del">
          <ac:chgData name="Joren Synaeve" userId="S::u0134243@thomasmore.be::06a84aa9-a1a4-4c10-9d44-3596912290bb" providerId="AD" clId="Web-{41E6BF22-9754-4B4D-D4C0-669FEBF59A4A}" dt="2021-11-14T10:28:29.905" v="899"/>
          <ac:picMkLst>
            <pc:docMk/>
            <pc:sldMk cId="2214815016" sldId="305"/>
            <ac:picMk id="6" creationId="{A83F1B0D-DB51-4119-B37B-88457757849B}"/>
          </ac:picMkLst>
        </pc:picChg>
        <pc:picChg chg="add del mod">
          <ac:chgData name="Joren Synaeve" userId="S::u0134243@thomasmore.be::06a84aa9-a1a4-4c10-9d44-3596912290bb" providerId="AD" clId="Web-{41E6BF22-9754-4B4D-D4C0-669FEBF59A4A}" dt="2021-11-14T10:32:30.247" v="1063"/>
          <ac:picMkLst>
            <pc:docMk/>
            <pc:sldMk cId="2214815016" sldId="305"/>
            <ac:picMk id="7" creationId="{E328DBEE-00ED-492B-927A-A92C6E35F617}"/>
          </ac:picMkLst>
        </pc:picChg>
        <pc:cxnChg chg="del">
          <ac:chgData name="Joren Synaeve" userId="S::u0134243@thomasmore.be::06a84aa9-a1a4-4c10-9d44-3596912290bb" providerId="AD" clId="Web-{41E6BF22-9754-4B4D-D4C0-669FEBF59A4A}" dt="2021-11-14T10:28:30.655" v="900"/>
          <ac:cxnSpMkLst>
            <pc:docMk/>
            <pc:sldMk cId="2214815016" sldId="305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08.422" v="1170" actId="20577"/>
        <pc:sldMkLst>
          <pc:docMk/>
          <pc:sldMk cId="34543510" sldId="306"/>
        </pc:sldMkLst>
        <pc:spChg chg="mod">
          <ac:chgData name="Joren Synaeve" userId="S::u0134243@thomasmore.be::06a84aa9-a1a4-4c10-9d44-3596912290bb" providerId="AD" clId="Web-{41E6BF22-9754-4B4D-D4C0-669FEBF59A4A}" dt="2021-11-14T10:32:18.621" v="1062" actId="20577"/>
          <ac:spMkLst>
            <pc:docMk/>
            <pc:sldMk cId="34543510" sldId="306"/>
            <ac:spMk id="2" creationId="{94BF0A18-D5EE-4634-9860-82120466C69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27.947" v="1124" actId="1076"/>
          <ac:spMkLst>
            <pc:docMk/>
            <pc:sldMk cId="34543510" sldId="306"/>
            <ac:spMk id="6" creationId="{61697D8E-DF0A-45F3-BF06-227D289BC5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33.698" v="1127" actId="20577"/>
          <ac:spMkLst>
            <pc:docMk/>
            <pc:sldMk cId="34543510" sldId="306"/>
            <ac:spMk id="8" creationId="{766F49B7-CCE7-4B48-9590-F9BE7A55B18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45.917" v="1132" actId="20577"/>
          <ac:spMkLst>
            <pc:docMk/>
            <pc:sldMk cId="34543510" sldId="306"/>
            <ac:spMk id="9" creationId="{280C69AC-A03E-4C45-9937-F05B32C71224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56.183" v="1136" actId="20577"/>
          <ac:spMkLst>
            <pc:docMk/>
            <pc:sldMk cId="34543510" sldId="306"/>
            <ac:spMk id="10" creationId="{46CC3588-50C8-4EBB-B224-DEDF8235BBF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15.434" v="1142" actId="20577"/>
          <ac:spMkLst>
            <pc:docMk/>
            <pc:sldMk cId="34543510" sldId="306"/>
            <ac:spMk id="11" creationId="{F5AD8ECF-88F5-4F8E-B590-C135C35722E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33.717" v="1151" actId="1076"/>
          <ac:spMkLst>
            <pc:docMk/>
            <pc:sldMk cId="34543510" sldId="306"/>
            <ac:spMk id="12" creationId="{1AB2B08F-F37E-4E20-B45B-B53D4D6AB165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37:34.873" v="1152"/>
          <ac:spMkLst>
            <pc:docMk/>
            <pc:sldMk cId="34543510" sldId="306"/>
            <ac:spMk id="13" creationId="{539CA8E8-6C1D-4A35-8E18-4F2858E6B7A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45.389" v="1158" actId="14100"/>
          <ac:spMkLst>
            <pc:docMk/>
            <pc:sldMk cId="34543510" sldId="306"/>
            <ac:spMk id="14" creationId="{3FE230A4-91F9-4FF3-8C5C-B9BCBB2B2CF3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52.577" v="1162" actId="20577"/>
          <ac:spMkLst>
            <pc:docMk/>
            <pc:sldMk cId="34543510" sldId="306"/>
            <ac:spMk id="15" creationId="{ACAF7E0D-6E15-421A-BA79-19C2AC19575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0.937" v="1166" actId="20577"/>
          <ac:spMkLst>
            <pc:docMk/>
            <pc:sldMk cId="34543510" sldId="306"/>
            <ac:spMk id="16" creationId="{CA82EA42-A31C-4812-9EBE-CDADD06F1C8C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8.422" v="1170" actId="20577"/>
          <ac:spMkLst>
            <pc:docMk/>
            <pc:sldMk cId="34543510" sldId="306"/>
            <ac:spMk id="17" creationId="{DDCF616C-FB67-4AF3-88E0-EE2F1FA1DE70}"/>
          </ac:spMkLst>
        </pc:spChg>
        <pc:picChg chg="mod">
          <ac:chgData name="Joren Synaeve" userId="S::u0134243@thomasmore.be::06a84aa9-a1a4-4c10-9d44-3596912290bb" providerId="AD" clId="Web-{41E6BF22-9754-4B4D-D4C0-669FEBF59A4A}" dt="2021-11-14T10:32:52.560" v="1066" actId="1076"/>
          <ac:picMkLst>
            <pc:docMk/>
            <pc:sldMk cId="34543510" sldId="306"/>
            <ac:picMk id="7" creationId="{E328DBEE-00ED-492B-927A-A92C6E35F617}"/>
          </ac:picMkLst>
        </pc:picChg>
      </pc:sldChg>
      <pc:sldChg chg="addSp modSp new">
        <pc:chgData name="Joren Synaeve" userId="S::u0134243@thomasmore.be::06a84aa9-a1a4-4c10-9d44-3596912290bb" providerId="AD" clId="Web-{41E6BF22-9754-4B4D-D4C0-669FEBF59A4A}" dt="2021-11-14T10:48:31.148" v="1321" actId="20577"/>
        <pc:sldMkLst>
          <pc:docMk/>
          <pc:sldMk cId="1808309222" sldId="307"/>
        </pc:sldMkLst>
        <pc:spChg chg="mod">
          <ac:chgData name="Joren Synaeve" userId="S::u0134243@thomasmore.be::06a84aa9-a1a4-4c10-9d44-3596912290bb" providerId="AD" clId="Web-{41E6BF22-9754-4B4D-D4C0-669FEBF59A4A}" dt="2021-11-14T10:47:33.395" v="1299" actId="20577"/>
          <ac:spMkLst>
            <pc:docMk/>
            <pc:sldMk cId="1808309222" sldId="307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5:40.029" v="1256" actId="20577"/>
          <ac:spMkLst>
            <pc:docMk/>
            <pc:sldMk cId="1808309222" sldId="307"/>
            <ac:spMk id="3" creationId="{4E3DF6B6-59C4-4105-A4E5-C6804E0E156D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01.927" v="1306" actId="14100"/>
          <ac:spMkLst>
            <pc:docMk/>
            <pc:sldMk cId="1808309222" sldId="307"/>
            <ac:spMk id="8" creationId="{39362D1F-65F3-4507-8FF9-5BDBE2E897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0.975" v="1310" actId="20577"/>
          <ac:spMkLst>
            <pc:docMk/>
            <pc:sldMk cId="1808309222" sldId="307"/>
            <ac:spMk id="10" creationId="{F91D424B-B14B-4B7C-A3A5-EFB05D4B36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8.100" v="1314" actId="20577"/>
          <ac:spMkLst>
            <pc:docMk/>
            <pc:sldMk cId="1808309222" sldId="307"/>
            <ac:spMk id="11" creationId="{A5A9AF66-030A-4FF6-B32B-C042F3D8DA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24.069" v="1317" actId="20577"/>
          <ac:spMkLst>
            <pc:docMk/>
            <pc:sldMk cId="1808309222" sldId="307"/>
            <ac:spMk id="12" creationId="{E83B5476-3E34-4F94-90F5-ABE933F4F351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31.148" v="1321" actId="20577"/>
          <ac:spMkLst>
            <pc:docMk/>
            <pc:sldMk cId="1808309222" sldId="307"/>
            <ac:spMk id="13" creationId="{65841AA7-9163-4F43-A988-D8C22481DA3E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47:44.442" v="1303" actId="1076"/>
          <ac:picMkLst>
            <pc:docMk/>
            <pc:sldMk cId="1808309222" sldId="307"/>
            <ac:picMk id="6" creationId="{6056A8A8-C432-42C5-8B77-E513A1F2CF14}"/>
          </ac:picMkLst>
        </pc:picChg>
      </pc:sldChg>
      <pc:sldChg chg="new">
        <pc:chgData name="Joren Synaeve" userId="S::u0134243@thomasmore.be::06a84aa9-a1a4-4c10-9d44-3596912290bb" providerId="AD" clId="Web-{41E6BF22-9754-4B4D-D4C0-669FEBF59A4A}" dt="2021-11-14T10:45:45.842" v="1257"/>
        <pc:sldMkLst>
          <pc:docMk/>
          <pc:sldMk cId="1607847259" sldId="308"/>
        </pc:sldMkLst>
      </pc:sldChg>
      <pc:sldChg chg="addSp delSp modSp add replId">
        <pc:chgData name="Joren Synaeve" userId="S::u0134243@thomasmore.be::06a84aa9-a1a4-4c10-9d44-3596912290bb" providerId="AD" clId="Web-{41E6BF22-9754-4B4D-D4C0-669FEBF59A4A}" dt="2021-11-14T10:53:27.977" v="1412" actId="14100"/>
        <pc:sldMkLst>
          <pc:docMk/>
          <pc:sldMk cId="2885186071" sldId="309"/>
        </pc:sldMkLst>
        <pc:spChg chg="mod">
          <ac:chgData name="Joren Synaeve" userId="S::u0134243@thomasmore.be::06a84aa9-a1a4-4c10-9d44-3596912290bb" providerId="AD" clId="Web-{41E6BF22-9754-4B4D-D4C0-669FEBF59A4A}" dt="2021-11-14T10:51:33.299" v="1378" actId="20577"/>
          <ac:spMkLst>
            <pc:docMk/>
            <pc:sldMk cId="2885186071" sldId="309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9:57.199" v="1327" actId="20577"/>
          <ac:spMkLst>
            <pc:docMk/>
            <pc:sldMk cId="2885186071" sldId="309"/>
            <ac:spMk id="3" creationId="{4E3DF6B6-59C4-4105-A4E5-C6804E0E156D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02.679" v="1402" actId="14100"/>
          <ac:spMkLst>
            <pc:docMk/>
            <pc:sldMk cId="2885186071" sldId="309"/>
            <ac:spMk id="8" creationId="{39362D1F-65F3-4507-8FF9-5BDBE2E897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2.319" v="1398" actId="1076"/>
          <ac:spMkLst>
            <pc:docMk/>
            <pc:sldMk cId="2885186071" sldId="309"/>
            <ac:spMk id="10" creationId="{F91D424B-B14B-4B7C-A3A5-EFB05D4B3637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4.709" v="1399" actId="1076"/>
          <ac:spMkLst>
            <pc:docMk/>
            <pc:sldMk cId="2885186071" sldId="309"/>
            <ac:spMk id="11" creationId="{A5A9AF66-030A-4FF6-B32B-C042F3D8DA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3.257" v="1406" actId="1076"/>
          <ac:spMkLst>
            <pc:docMk/>
            <pc:sldMk cId="2885186071" sldId="309"/>
            <ac:spMk id="12" creationId="{E83B5476-3E34-4F94-90F5-ABE933F4F351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0.491" v="1405" actId="14100"/>
          <ac:spMkLst>
            <pc:docMk/>
            <pc:sldMk cId="2885186071" sldId="309"/>
            <ac:spMk id="13" creationId="{65841AA7-9163-4F43-A988-D8C22481DA3E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2:48.600" v="1396" actId="14100"/>
          <ac:spMkLst>
            <pc:docMk/>
            <pc:sldMk cId="2885186071" sldId="309"/>
            <ac:spMk id="14" creationId="{25CDC9FC-2708-412E-8C0E-7581A9C56FB2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53:23.992" v="1411"/>
          <ac:spMkLst>
            <pc:docMk/>
            <pc:sldMk cId="2885186071" sldId="309"/>
            <ac:spMk id="15" creationId="{49AA49A4-F8EC-4592-AFBF-8454F7A85889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3:27.977" v="1412" actId="14100"/>
          <ac:spMkLst>
            <pc:docMk/>
            <pc:sldMk cId="2885186071" sldId="309"/>
            <ac:spMk id="16" creationId="{4CDAEB2B-1CA2-425A-8E97-90C90344F630}"/>
          </ac:spMkLst>
        </pc:spChg>
        <pc:picChg chg="del">
          <ac:chgData name="Joren Synaeve" userId="S::u0134243@thomasmore.be::06a84aa9-a1a4-4c10-9d44-3596912290bb" providerId="AD" clId="Web-{41E6BF22-9754-4B4D-D4C0-669FEBF59A4A}" dt="2021-11-14T10:52:30.020" v="1388"/>
          <ac:picMkLst>
            <pc:docMk/>
            <pc:sldMk cId="2885186071" sldId="309"/>
            <ac:picMk id="6" creationId="{6056A8A8-C432-42C5-8B77-E513A1F2CF14}"/>
          </ac:picMkLst>
        </pc:picChg>
        <pc:picChg chg="add mod ord">
          <ac:chgData name="Joren Synaeve" userId="S::u0134243@thomasmore.be::06a84aa9-a1a4-4c10-9d44-3596912290bb" providerId="AD" clId="Web-{41E6BF22-9754-4B4D-D4C0-669FEBF59A4A}" dt="2021-11-14T10:52:44.052" v="1394"/>
          <ac:picMkLst>
            <pc:docMk/>
            <pc:sldMk cId="2885186071" sldId="309"/>
            <ac:picMk id="7" creationId="{6408B523-EDA4-4106-B51D-61478435EE93}"/>
          </ac:picMkLst>
        </pc:picChg>
      </pc:sldChg>
    </pc:docChg>
  </pc:docChgLst>
  <pc:docChgLst>
    <pc:chgData name="Joeri Verlooy" userId="S::u0140090@thomasmore.be::5e82dc65-e997-420a-bd08-32be29d3eee0" providerId="AD" clId="Web-{05C3DCF4-706E-2E48-F1D5-42FFF10CC01B}"/>
    <pc:docChg chg="modSld">
      <pc:chgData name="Joeri Verlooy" userId="S::u0140090@thomasmore.be::5e82dc65-e997-420a-bd08-32be29d3eee0" providerId="AD" clId="Web-{05C3DCF4-706E-2E48-F1D5-42FFF10CC01B}" dt="2021-09-26T19:24:25.421" v="37" actId="20577"/>
      <pc:docMkLst>
        <pc:docMk/>
      </pc:docMkLst>
      <pc:sldChg chg="modSp">
        <pc:chgData name="Joeri Verlooy" userId="S::u0140090@thomasmore.be::5e82dc65-e997-420a-bd08-32be29d3eee0" providerId="AD" clId="Web-{05C3DCF4-706E-2E48-F1D5-42FFF10CC01B}" dt="2021-09-26T19:22:46.403" v="9" actId="20577"/>
        <pc:sldMkLst>
          <pc:docMk/>
          <pc:sldMk cId="1651517997" sldId="271"/>
        </pc:sldMkLst>
        <pc:spChg chg="mod">
          <ac:chgData name="Joeri Verlooy" userId="S::u0140090@thomasmore.be::5e82dc65-e997-420a-bd08-32be29d3eee0" providerId="AD" clId="Web-{05C3DCF4-706E-2E48-F1D5-42FFF10CC01B}" dt="2021-09-26T19:22:46.403" v="9" actId="20577"/>
          <ac:spMkLst>
            <pc:docMk/>
            <pc:sldMk cId="1651517997" sldId="271"/>
            <ac:spMk id="2" creationId="{784128C0-45FD-4255-B225-80077726A93B}"/>
          </ac:spMkLst>
        </pc:spChg>
      </pc:sldChg>
      <pc:sldChg chg="modSp">
        <pc:chgData name="Joeri Verlooy" userId="S::u0140090@thomasmore.be::5e82dc65-e997-420a-bd08-32be29d3eee0" providerId="AD" clId="Web-{05C3DCF4-706E-2E48-F1D5-42FFF10CC01B}" dt="2021-09-26T19:24:25.421" v="37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05C3DCF4-706E-2E48-F1D5-42FFF10CC01B}" dt="2021-09-26T19:24:25.421" v="37" actId="20577"/>
          <ac:spMkLst>
            <pc:docMk/>
            <pc:sldMk cId="2554047368" sldId="285"/>
            <ac:spMk id="2" creationId="{784128C0-45FD-4255-B225-80077726A93B}"/>
          </ac:spMkLst>
        </pc:spChg>
      </pc:sldChg>
    </pc:docChg>
  </pc:docChgLst>
  <pc:docChgLst>
    <pc:chgData name="Jeff Mesens" userId="901680f8c05e4822" providerId="LiveId" clId="{2B88D338-FF12-2C45-A20B-EC47ED6F0393}"/>
    <pc:docChg chg="undo custSel addSld delSld modSld">
      <pc:chgData name="Jeff Mesens" userId="901680f8c05e4822" providerId="LiveId" clId="{2B88D338-FF12-2C45-A20B-EC47ED6F0393}" dt="2022-10-14T18:18:14.715" v="211" actId="20577"/>
      <pc:docMkLst>
        <pc:docMk/>
      </pc:docMkLst>
      <pc:sldChg chg="delSp modSp mod">
        <pc:chgData name="Jeff Mesens" userId="901680f8c05e4822" providerId="LiveId" clId="{2B88D338-FF12-2C45-A20B-EC47ED6F0393}" dt="2022-10-14T16:55:27.800" v="67" actId="20577"/>
        <pc:sldMkLst>
          <pc:docMk/>
          <pc:sldMk cId="441057196" sldId="278"/>
        </pc:sldMkLst>
        <pc:spChg chg="mod">
          <ac:chgData name="Jeff Mesens" userId="901680f8c05e4822" providerId="LiveId" clId="{2B88D338-FF12-2C45-A20B-EC47ED6F0393}" dt="2022-10-14T16:55:27.800" v="67" actId="20577"/>
          <ac:spMkLst>
            <pc:docMk/>
            <pc:sldMk cId="441057196" sldId="278"/>
            <ac:spMk id="2" creationId="{573901B1-2893-474A-88CA-712A01109486}"/>
          </ac:spMkLst>
        </pc:spChg>
        <pc:picChg chg="del">
          <ac:chgData name="Jeff Mesens" userId="901680f8c05e4822" providerId="LiveId" clId="{2B88D338-FF12-2C45-A20B-EC47ED6F0393}" dt="2022-10-14T16:51:12.115" v="4" actId="478"/>
          <ac:picMkLst>
            <pc:docMk/>
            <pc:sldMk cId="441057196" sldId="278"/>
            <ac:picMk id="7" creationId="{3FAAFD61-FFE0-4827-B4CA-308EF821C82A}"/>
          </ac:picMkLst>
        </pc:picChg>
      </pc:sldChg>
      <pc:sldChg chg="addSp delSp modSp mod">
        <pc:chgData name="Jeff Mesens" userId="901680f8c05e4822" providerId="LiveId" clId="{2B88D338-FF12-2C45-A20B-EC47ED6F0393}" dt="2022-10-14T16:57:22.840" v="83" actId="14100"/>
        <pc:sldMkLst>
          <pc:docMk/>
          <pc:sldMk cId="2627060492" sldId="280"/>
        </pc:sldMkLst>
        <pc:spChg chg="add mod">
          <ac:chgData name="Jeff Mesens" userId="901680f8c05e4822" providerId="LiveId" clId="{2B88D338-FF12-2C45-A20B-EC47ED6F0393}" dt="2022-10-14T16:57:09.489" v="78" actId="208"/>
          <ac:spMkLst>
            <pc:docMk/>
            <pc:sldMk cId="2627060492" sldId="280"/>
            <ac:spMk id="10" creationId="{1F08EBFC-3EF9-957E-BA40-0E2470008189}"/>
          </ac:spMkLst>
        </pc:spChg>
        <pc:spChg chg="add mod">
          <ac:chgData name="Jeff Mesens" userId="901680f8c05e4822" providerId="LiveId" clId="{2B88D338-FF12-2C45-A20B-EC47ED6F0393}" dt="2022-10-14T16:57:22.840" v="83" actId="14100"/>
          <ac:spMkLst>
            <pc:docMk/>
            <pc:sldMk cId="2627060492" sldId="280"/>
            <ac:spMk id="11" creationId="{99185211-F661-832E-411E-8F98FF188C18}"/>
          </ac:spMkLst>
        </pc:spChg>
        <pc:picChg chg="add mod">
          <ac:chgData name="Jeff Mesens" userId="901680f8c05e4822" providerId="LiveId" clId="{2B88D338-FF12-2C45-A20B-EC47ED6F0393}" dt="2022-10-14T16:57:15.626" v="81" actId="1076"/>
          <ac:picMkLst>
            <pc:docMk/>
            <pc:sldMk cId="2627060492" sldId="280"/>
            <ac:picMk id="6" creationId="{9A80FF1E-811F-8A74-CCDD-CDDB07FC3254}"/>
          </ac:picMkLst>
        </pc:picChg>
        <pc:picChg chg="del">
          <ac:chgData name="Jeff Mesens" userId="901680f8c05e4822" providerId="LiveId" clId="{2B88D338-FF12-2C45-A20B-EC47ED6F0393}" dt="2022-10-14T16:56:32.121" v="69" actId="478"/>
          <ac:picMkLst>
            <pc:docMk/>
            <pc:sldMk cId="2627060492" sldId="280"/>
            <ac:picMk id="7" creationId="{9E3AAB93-5F72-473D-ADC8-8B9789057E4D}"/>
          </ac:picMkLst>
        </pc:picChg>
      </pc:sldChg>
      <pc:sldChg chg="del">
        <pc:chgData name="Jeff Mesens" userId="901680f8c05e4822" providerId="LiveId" clId="{2B88D338-FF12-2C45-A20B-EC47ED6F0393}" dt="2022-10-14T17:00:44.968" v="84" actId="2696"/>
        <pc:sldMkLst>
          <pc:docMk/>
          <pc:sldMk cId="430843014" sldId="284"/>
        </pc:sldMkLst>
      </pc:sldChg>
      <pc:sldChg chg="modSp mod">
        <pc:chgData name="Jeff Mesens" userId="901680f8c05e4822" providerId="LiveId" clId="{2B88D338-FF12-2C45-A20B-EC47ED6F0393}" dt="2022-10-14T16:50:30.643" v="1" actId="27636"/>
        <pc:sldMkLst>
          <pc:docMk/>
          <pc:sldMk cId="2244063262" sldId="286"/>
        </pc:sldMkLst>
        <pc:spChg chg="mod">
          <ac:chgData name="Jeff Mesens" userId="901680f8c05e4822" providerId="LiveId" clId="{2B88D338-FF12-2C45-A20B-EC47ED6F0393}" dt="2022-10-14T16:50:30.643" v="1" actId="27636"/>
          <ac:spMkLst>
            <pc:docMk/>
            <pc:sldMk cId="2244063262" sldId="286"/>
            <ac:spMk id="2" creationId="{85E29E8A-A516-4330-8DDA-A2496C178FE8}"/>
          </ac:spMkLst>
        </pc:spChg>
      </pc:sldChg>
      <pc:sldChg chg="delSp del mod">
        <pc:chgData name="Jeff Mesens" userId="901680f8c05e4822" providerId="LiveId" clId="{2B88D338-FF12-2C45-A20B-EC47ED6F0393}" dt="2022-10-14T16:50:40.169" v="3" actId="2696"/>
        <pc:sldMkLst>
          <pc:docMk/>
          <pc:sldMk cId="604514293" sldId="287"/>
        </pc:sldMkLst>
        <pc:picChg chg="del">
          <ac:chgData name="Jeff Mesens" userId="901680f8c05e4822" providerId="LiveId" clId="{2B88D338-FF12-2C45-A20B-EC47ED6F0393}" dt="2022-10-14T16:50:38.501" v="2" actId="478"/>
          <ac:picMkLst>
            <pc:docMk/>
            <pc:sldMk cId="604514293" sldId="287"/>
            <ac:picMk id="12" creationId="{A9780E32-E2EF-4AF5-AEFE-6358D51506C5}"/>
          </ac:picMkLst>
        </pc:picChg>
      </pc:sldChg>
      <pc:sldChg chg="modSp mod">
        <pc:chgData name="Jeff Mesens" userId="901680f8c05e4822" providerId="LiveId" clId="{2B88D338-FF12-2C45-A20B-EC47ED6F0393}" dt="2022-10-14T17:07:18.449" v="102" actId="20577"/>
        <pc:sldMkLst>
          <pc:docMk/>
          <pc:sldMk cId="2257383380" sldId="305"/>
        </pc:sldMkLst>
        <pc:spChg chg="mod">
          <ac:chgData name="Jeff Mesens" userId="901680f8c05e4822" providerId="LiveId" clId="{2B88D338-FF12-2C45-A20B-EC47ED6F0393}" dt="2022-10-14T17:07:18.449" v="102" actId="20577"/>
          <ac:spMkLst>
            <pc:docMk/>
            <pc:sldMk cId="2257383380" sldId="305"/>
            <ac:spMk id="14" creationId="{FFC6D0F2-DFFF-4E48-89AD-A24AB2DC8283}"/>
          </ac:spMkLst>
        </pc:spChg>
      </pc:sldChg>
      <pc:sldChg chg="addSp delSp modSp mod">
        <pc:chgData name="Jeff Mesens" userId="901680f8c05e4822" providerId="LiveId" clId="{2B88D338-FF12-2C45-A20B-EC47ED6F0393}" dt="2022-10-14T18:11:02.503" v="106"/>
        <pc:sldMkLst>
          <pc:docMk/>
          <pc:sldMk cId="3105605278" sldId="349"/>
        </pc:sldMkLst>
        <pc:spChg chg="add del mod">
          <ac:chgData name="Jeff Mesens" userId="901680f8c05e4822" providerId="LiveId" clId="{2B88D338-FF12-2C45-A20B-EC47ED6F0393}" dt="2022-10-14T18:11:02.503" v="106"/>
          <ac:spMkLst>
            <pc:docMk/>
            <pc:sldMk cId="3105605278" sldId="349"/>
            <ac:spMk id="6" creationId="{8B67F1C5-2211-2D7B-47FC-2FC5DCCB7F60}"/>
          </ac:spMkLst>
        </pc:spChg>
      </pc:sldChg>
      <pc:sldChg chg="modSp mod">
        <pc:chgData name="Jeff Mesens" userId="901680f8c05e4822" providerId="LiveId" clId="{2B88D338-FF12-2C45-A20B-EC47ED6F0393}" dt="2022-10-14T18:18:14.715" v="211" actId="20577"/>
        <pc:sldMkLst>
          <pc:docMk/>
          <pc:sldMk cId="4291617488" sldId="356"/>
        </pc:sldMkLst>
        <pc:spChg chg="mod">
          <ac:chgData name="Jeff Mesens" userId="901680f8c05e4822" providerId="LiveId" clId="{2B88D338-FF12-2C45-A20B-EC47ED6F0393}" dt="2022-10-14T18:18:14.715" v="211" actId="20577"/>
          <ac:spMkLst>
            <pc:docMk/>
            <pc:sldMk cId="4291617488" sldId="356"/>
            <ac:spMk id="3" creationId="{4C238BE0-EAB5-442B-B5AF-50324ABB9B20}"/>
          </ac:spMkLst>
        </pc:spChg>
      </pc:sldChg>
      <pc:sldChg chg="addSp delSp modSp new mod">
        <pc:chgData name="Jeff Mesens" userId="901680f8c05e4822" providerId="LiveId" clId="{2B88D338-FF12-2C45-A20B-EC47ED6F0393}" dt="2022-10-14T17:06:10.930" v="91" actId="1076"/>
        <pc:sldMkLst>
          <pc:docMk/>
          <pc:sldMk cId="3720292370" sldId="366"/>
        </pc:sldMkLst>
        <pc:spChg chg="del">
          <ac:chgData name="Jeff Mesens" userId="901680f8c05e4822" providerId="LiveId" clId="{2B88D338-FF12-2C45-A20B-EC47ED6F0393}" dt="2022-10-14T17:05:29.314" v="86"/>
          <ac:spMkLst>
            <pc:docMk/>
            <pc:sldMk cId="3720292370" sldId="366"/>
            <ac:spMk id="2" creationId="{B781EFE8-D45A-9D93-AC26-69C20AB34F68}"/>
          </ac:spMkLst>
        </pc:spChg>
        <pc:picChg chg="add mod">
          <ac:chgData name="Jeff Mesens" userId="901680f8c05e4822" providerId="LiveId" clId="{2B88D338-FF12-2C45-A20B-EC47ED6F0393}" dt="2022-10-14T17:06:10.930" v="91" actId="1076"/>
          <ac:picMkLst>
            <pc:docMk/>
            <pc:sldMk cId="3720292370" sldId="366"/>
            <ac:picMk id="6" creationId="{5AB4A5F9-2F73-CC5A-E266-A0A589F8EFF8}"/>
          </ac:picMkLst>
        </pc:picChg>
        <pc:picChg chg="add del mod">
          <ac:chgData name="Jeff Mesens" userId="901680f8c05e4822" providerId="LiveId" clId="{2B88D338-FF12-2C45-A20B-EC47ED6F0393}" dt="2022-10-14T17:06:08.854" v="90" actId="478"/>
          <ac:picMkLst>
            <pc:docMk/>
            <pc:sldMk cId="3720292370" sldId="366"/>
            <ac:picMk id="7" creationId="{1C04E49F-0918-67EC-771E-C727835A2323}"/>
          </ac:picMkLst>
        </pc:picChg>
      </pc:sldChg>
      <pc:sldChg chg="addSp delSp modSp add del mod">
        <pc:chgData name="Jeff Mesens" userId="901680f8c05e4822" providerId="LiveId" clId="{2B88D338-FF12-2C45-A20B-EC47ED6F0393}" dt="2022-10-14T16:55:45.739" v="68" actId="2696"/>
        <pc:sldMkLst>
          <pc:docMk/>
          <pc:sldMk cId="3867698585" sldId="366"/>
        </pc:sldMkLst>
        <pc:spChg chg="del mod">
          <ac:chgData name="Jeff Mesens" userId="901680f8c05e4822" providerId="LiveId" clId="{2B88D338-FF12-2C45-A20B-EC47ED6F0393}" dt="2022-10-14T16:53:26.089" v="31"/>
          <ac:spMkLst>
            <pc:docMk/>
            <pc:sldMk cId="3867698585" sldId="366"/>
            <ac:spMk id="2" creationId="{573901B1-2893-474A-88CA-712A01109486}"/>
          </ac:spMkLst>
        </pc:spChg>
        <pc:spChg chg="del">
          <ac:chgData name="Jeff Mesens" userId="901680f8c05e4822" providerId="LiveId" clId="{2B88D338-FF12-2C45-A20B-EC47ED6F0393}" dt="2022-10-14T16:53:39.052" v="34" actId="478"/>
          <ac:spMkLst>
            <pc:docMk/>
            <pc:sldMk cId="3867698585" sldId="366"/>
            <ac:spMk id="3" creationId="{8F93B9FC-E482-487E-A13D-4A332D5356D8}"/>
          </ac:spMkLst>
        </pc:spChg>
        <pc:spChg chg="add mod">
          <ac:chgData name="Jeff Mesens" userId="901680f8c05e4822" providerId="LiveId" clId="{2B88D338-FF12-2C45-A20B-EC47ED6F0393}" dt="2022-10-14T16:53:51.877" v="37" actId="478"/>
          <ac:spMkLst>
            <pc:docMk/>
            <pc:sldMk cId="3867698585" sldId="366"/>
            <ac:spMk id="8" creationId="{1EC07E71-64C2-4A76-5C3A-FB160DAE8F88}"/>
          </ac:spMkLst>
        </pc:spChg>
        <pc:picChg chg="add del mod">
          <ac:chgData name="Jeff Mesens" userId="901680f8c05e4822" providerId="LiveId" clId="{2B88D338-FF12-2C45-A20B-EC47ED6F0393}" dt="2022-10-14T16:53:51.877" v="37" actId="478"/>
          <ac:picMkLst>
            <pc:docMk/>
            <pc:sldMk cId="3867698585" sldId="366"/>
            <ac:picMk id="6" creationId="{638632B5-AB74-F10F-C8DB-96AC22087E5E}"/>
          </ac:picMkLst>
        </pc:picChg>
        <pc:picChg chg="add mod">
          <ac:chgData name="Jeff Mesens" userId="901680f8c05e4822" providerId="LiveId" clId="{2B88D338-FF12-2C45-A20B-EC47ED6F0393}" dt="2022-10-14T16:54:31.512" v="64" actId="1036"/>
          <ac:picMkLst>
            <pc:docMk/>
            <pc:sldMk cId="3867698585" sldId="366"/>
            <ac:picMk id="9" creationId="{20C89DBC-40A0-AC27-CE4A-2DA7EDC2C777}"/>
          </ac:picMkLst>
        </pc:picChg>
      </pc:sldChg>
      <pc:sldChg chg="addSp modSp new">
        <pc:chgData name="Jeff Mesens" userId="901680f8c05e4822" providerId="LiveId" clId="{2B88D338-FF12-2C45-A20B-EC47ED6F0393}" dt="2022-10-14T17:06:13.621" v="93"/>
        <pc:sldMkLst>
          <pc:docMk/>
          <pc:sldMk cId="2016293281" sldId="367"/>
        </pc:sldMkLst>
        <pc:picChg chg="add mod">
          <ac:chgData name="Jeff Mesens" userId="901680f8c05e4822" providerId="LiveId" clId="{2B88D338-FF12-2C45-A20B-EC47ED6F0393}" dt="2022-10-14T17:06:13.621" v="93"/>
          <ac:picMkLst>
            <pc:docMk/>
            <pc:sldMk cId="2016293281" sldId="367"/>
            <ac:picMk id="6" creationId="{9C6158E0-2D64-8623-F5ED-A5B9F7CE8549}"/>
          </ac:picMkLst>
        </pc:picChg>
      </pc:sldChg>
      <pc:sldChg chg="modSp new mod">
        <pc:chgData name="Jeff Mesens" userId="901680f8c05e4822" providerId="LiveId" clId="{2B88D338-FF12-2C45-A20B-EC47ED6F0393}" dt="2022-10-14T18:12:16.416" v="210" actId="20577"/>
        <pc:sldMkLst>
          <pc:docMk/>
          <pc:sldMk cId="1293527633" sldId="368"/>
        </pc:sldMkLst>
        <pc:spChg chg="mod">
          <ac:chgData name="Jeff Mesens" userId="901680f8c05e4822" providerId="LiveId" clId="{2B88D338-FF12-2C45-A20B-EC47ED6F0393}" dt="2022-10-14T18:12:16.416" v="210" actId="20577"/>
          <ac:spMkLst>
            <pc:docMk/>
            <pc:sldMk cId="1293527633" sldId="368"/>
            <ac:spMk id="2" creationId="{D882B226-1505-84A6-3F94-0ED02D7AC063}"/>
          </ac:spMkLst>
        </pc:spChg>
        <pc:spChg chg="mod">
          <ac:chgData name="Jeff Mesens" userId="901680f8c05e4822" providerId="LiveId" clId="{2B88D338-FF12-2C45-A20B-EC47ED6F0393}" dt="2022-10-14T18:11:03.068" v="107"/>
          <ac:spMkLst>
            <pc:docMk/>
            <pc:sldMk cId="1293527633" sldId="368"/>
            <ac:spMk id="3" creationId="{7347D10D-9C7D-A776-5951-CCB9E4EB8BF6}"/>
          </ac:spMkLst>
        </pc:spChg>
      </pc:sldChg>
    </pc:docChg>
  </pc:docChgLst>
  <pc:docChgLst>
    <pc:chgData name="Joren Synaeve" userId="S::u0134243@thomasmore.be::06a84aa9-a1a4-4c10-9d44-3596912290bb" providerId="AD" clId="Web-{2130A5EB-025D-E60B-105A-F93E62CBB0C2}"/>
    <pc:docChg chg="modSld">
      <pc:chgData name="Joren Synaeve" userId="S::u0134243@thomasmore.be::06a84aa9-a1a4-4c10-9d44-3596912290bb" providerId="AD" clId="Web-{2130A5EB-025D-E60B-105A-F93E62CBB0C2}" dt="2021-11-14T10:54:36.186" v="3" actId="20577"/>
      <pc:docMkLst>
        <pc:docMk/>
      </pc:docMkLst>
      <pc:sldChg chg="modSp">
        <pc:chgData name="Joren Synaeve" userId="S::u0134243@thomasmore.be::06a84aa9-a1a4-4c10-9d44-3596912290bb" providerId="AD" clId="Web-{2130A5EB-025D-E60B-105A-F93E62CBB0C2}" dt="2021-11-14T10:54:36.186" v="3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2130A5EB-025D-E60B-105A-F93E62CBB0C2}" dt="2021-11-14T10:54:36.186" v="3" actId="20577"/>
          <ac:spMkLst>
            <pc:docMk/>
            <pc:sldMk cId="4230327689" sldId="287"/>
            <ac:spMk id="2" creationId="{143E6DA2-5C83-4151-8254-3E65EFE29B59}"/>
          </ac:spMkLst>
        </pc:spChg>
      </pc:sldChg>
    </pc:docChg>
  </pc:docChgLst>
  <pc:docChgLst>
    <pc:chgData name="Kilian Fastenakels" userId="S::u0139690@thomasmore.be::0b9081f3-600e-4abc-a438-129719d330ea" providerId="AD" clId="Web-{B100F741-DFE0-D184-5681-9C44FB77F83F}"/>
    <pc:docChg chg="modSld">
      <pc:chgData name="Kilian Fastenakels" userId="S::u0139690@thomasmore.be::0b9081f3-600e-4abc-a438-129719d330ea" providerId="AD" clId="Web-{B100F741-DFE0-D184-5681-9C44FB77F83F}" dt="2021-09-26T16:18:59.882" v="2" actId="20577"/>
      <pc:docMkLst>
        <pc:docMk/>
      </pc:docMkLst>
      <pc:sldChg chg="modSp">
        <pc:chgData name="Kilian Fastenakels" userId="S::u0139690@thomasmore.be::0b9081f3-600e-4abc-a438-129719d330ea" providerId="AD" clId="Web-{B100F741-DFE0-D184-5681-9C44FB77F83F}" dt="2021-09-26T16:18:59.882" v="2" actId="20577"/>
        <pc:sldMkLst>
          <pc:docMk/>
          <pc:sldMk cId="994559942" sldId="282"/>
        </pc:sldMkLst>
        <pc:spChg chg="mod">
          <ac:chgData name="Kilian Fastenakels" userId="S::u0139690@thomasmore.be::0b9081f3-600e-4abc-a438-129719d330ea" providerId="AD" clId="Web-{B100F741-DFE0-D184-5681-9C44FB77F83F}" dt="2021-09-26T16:18:59.882" v="2" actId="20577"/>
          <ac:spMkLst>
            <pc:docMk/>
            <pc:sldMk cId="994559942" sldId="282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E9DA4038-1492-0D3F-09DB-D020C794C03C}"/>
    <pc:docChg chg="modSld">
      <pc:chgData name="Joren Synaeve" userId="S::u0134243@thomasmore.be::06a84aa9-a1a4-4c10-9d44-3596912290bb" providerId="AD" clId="Web-{E9DA4038-1492-0D3F-09DB-D020C794C03C}" dt="2021-09-26T19:38:20.423" v="49" actId="20577"/>
      <pc:docMkLst>
        <pc:docMk/>
      </pc:docMkLst>
      <pc:sldChg chg="modSp">
        <pc:chgData name="Joren Synaeve" userId="S::u0134243@thomasmore.be::06a84aa9-a1a4-4c10-9d44-3596912290bb" providerId="AD" clId="Web-{E9DA4038-1492-0D3F-09DB-D020C794C03C}" dt="2021-09-26T19:38:20.423" v="49" actId="20577"/>
        <pc:sldMkLst>
          <pc:docMk/>
          <pc:sldMk cId="2554047368" sldId="285"/>
        </pc:sldMkLst>
        <pc:spChg chg="mod">
          <ac:chgData name="Joren Synaeve" userId="S::u0134243@thomasmore.be::06a84aa9-a1a4-4c10-9d44-3596912290bb" providerId="AD" clId="Web-{E9DA4038-1492-0D3F-09DB-D020C794C03C}" dt="2021-09-26T19:38:20.423" v="49" actId="20577"/>
          <ac:spMkLst>
            <pc:docMk/>
            <pc:sldMk cId="2554047368" sldId="285"/>
            <ac:spMk id="2" creationId="{784128C0-45FD-4255-B225-80077726A93B}"/>
          </ac:spMkLst>
        </pc:spChg>
      </pc:sldChg>
      <pc:sldChg chg="modSp">
        <pc:chgData name="Joren Synaeve" userId="S::u0134243@thomasmore.be::06a84aa9-a1a4-4c10-9d44-3596912290bb" providerId="AD" clId="Web-{E9DA4038-1492-0D3F-09DB-D020C794C03C}" dt="2021-09-26T19:11:49.102" v="4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E9DA4038-1492-0D3F-09DB-D020C794C03C}" dt="2021-09-26T19:11:49.102" v="47" actId="20577"/>
          <ac:spMkLst>
            <pc:docMk/>
            <pc:sldMk cId="1873796722" sldId="290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6428D691-F2F3-2DA0-4CF0-767EB6105DFA}"/>
    <pc:docChg chg="delSld modSld">
      <pc:chgData name="Joren Synaeve" userId="S::u0134243@thomasmore.be::06a84aa9-a1a4-4c10-9d44-3596912290bb" providerId="AD" clId="Web-{6428D691-F2F3-2DA0-4CF0-767EB6105DFA}" dt="2021-09-26T15:48:32.607" v="40" actId="20577"/>
      <pc:docMkLst>
        <pc:docMk/>
      </pc:docMkLst>
      <pc:sldChg chg="modSp">
        <pc:chgData name="Joren Synaeve" userId="S::u0134243@thomasmore.be::06a84aa9-a1a4-4c10-9d44-3596912290bb" providerId="AD" clId="Web-{6428D691-F2F3-2DA0-4CF0-767EB6105DFA}" dt="2021-09-26T15:48:32.607" v="40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6428D691-F2F3-2DA0-4CF0-767EB6105DFA}" dt="2021-09-26T15:48:32.607" v="40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modSp">
        <pc:chgData name="Joren Synaeve" userId="S::u0134243@thomasmore.be::06a84aa9-a1a4-4c10-9d44-3596912290bb" providerId="AD" clId="Web-{6428D691-F2F3-2DA0-4CF0-767EB6105DFA}" dt="2021-09-26T15:34:38.195" v="23" actId="1076"/>
        <pc:sldMkLst>
          <pc:docMk/>
          <pc:sldMk cId="2745855438" sldId="278"/>
        </pc:sldMkLst>
        <pc:spChg chg="mod">
          <ac:chgData name="Joren Synaeve" userId="S::u0134243@thomasmore.be::06a84aa9-a1a4-4c10-9d44-3596912290bb" providerId="AD" clId="Web-{6428D691-F2F3-2DA0-4CF0-767EB6105DFA}" dt="2021-09-26T15:34:26.648" v="20" actId="20577"/>
          <ac:spMkLst>
            <pc:docMk/>
            <pc:sldMk cId="2745855438" sldId="278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38.195" v="2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22.320" v="19" actId="1076"/>
        <pc:sldMkLst>
          <pc:docMk/>
          <pc:sldMk cId="3602554018" sldId="280"/>
        </pc:sldMkLst>
        <pc:spChg chg="mod">
          <ac:chgData name="Joren Synaeve" userId="S::u0134243@thomasmore.be::06a84aa9-a1a4-4c10-9d44-3596912290bb" providerId="AD" clId="Web-{6428D691-F2F3-2DA0-4CF0-767EB6105DFA}" dt="2021-09-26T15:34:17.726" v="16" actId="20577"/>
          <ac:spMkLst>
            <pc:docMk/>
            <pc:sldMk cId="3602554018" sldId="280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22.320" v="19" actId="1076"/>
          <ac:picMkLst>
            <pc:docMk/>
            <pc:sldMk cId="3602554018" sldId="280"/>
            <ac:picMk id="6" creationId="{9498EB99-D71C-4DE5-B03E-870E1687B920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12.585" v="15" actId="1076"/>
        <pc:sldMkLst>
          <pc:docMk/>
          <pc:sldMk cId="3865439673" sldId="281"/>
        </pc:sldMkLst>
        <pc:spChg chg="mod">
          <ac:chgData name="Joren Synaeve" userId="S::u0134243@thomasmore.be::06a84aa9-a1a4-4c10-9d44-3596912290bb" providerId="AD" clId="Web-{6428D691-F2F3-2DA0-4CF0-767EB6105DFA}" dt="2021-09-26T15:34:09.726" v="12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12.585" v="15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09.663" v="10" actId="1076"/>
        <pc:sldMkLst>
          <pc:docMk/>
          <pc:sldMk cId="982850479" sldId="283"/>
        </pc:sldMkLst>
        <pc:spChg chg="mod">
          <ac:chgData name="Joren Synaeve" userId="S::u0134243@thomasmore.be::06a84aa9-a1a4-4c10-9d44-3596912290bb" providerId="AD" clId="Web-{6428D691-F2F3-2DA0-4CF0-767EB6105DFA}" dt="2021-09-26T15:33:42.881" v="7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09.663" v="10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3:21.740" v="6" actId="1076"/>
        <pc:sldMkLst>
          <pc:docMk/>
          <pc:sldMk cId="3276573130" sldId="286"/>
        </pc:sldMkLst>
        <pc:picChg chg="mod">
          <ac:chgData name="Joren Synaeve" userId="S::u0134243@thomasmore.be::06a84aa9-a1a4-4c10-9d44-3596912290bb" providerId="AD" clId="Web-{6428D691-F2F3-2DA0-4CF0-767EB6105DFA}" dt="2021-09-26T15:33:21.740" v="6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47:47.637" v="28" actId="1076"/>
        <pc:sldMkLst>
          <pc:docMk/>
          <pc:sldMk cId="838091050" sldId="289"/>
        </pc:sldMkLst>
        <pc:picChg chg="mod">
          <ac:chgData name="Joren Synaeve" userId="S::u0134243@thomasmore.be::06a84aa9-a1a4-4c10-9d44-3596912290bb" providerId="AD" clId="Web-{6428D691-F2F3-2DA0-4CF0-767EB6105DFA}" dt="2021-09-26T15:47:37.855" v="25" actId="1076"/>
          <ac:picMkLst>
            <pc:docMk/>
            <pc:sldMk cId="838091050" sldId="289"/>
            <ac:picMk id="6" creationId="{0ECE5652-9F90-4975-9453-068E27FC5710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7.637" v="28" actId="1076"/>
          <ac:picMkLst>
            <pc:docMk/>
            <pc:sldMk cId="838091050" sldId="289"/>
            <ac:picMk id="7" creationId="{45F6A935-7166-4ACC-9169-CAFBA0FF2B74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4.137" v="27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23:48.257" v="3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6428D691-F2F3-2DA0-4CF0-767EB6105DFA}" dt="2021-09-26T15:23:48.257" v="3" actId="20577"/>
          <ac:spMkLst>
            <pc:docMk/>
            <pc:sldMk cId="383851934" sldId="291"/>
            <ac:spMk id="2" creationId="{784128C0-45FD-4255-B225-80077726A93B}"/>
          </ac:spMkLst>
        </pc:spChg>
      </pc:sldChg>
      <pc:sldChg chg="del">
        <pc:chgData name="Joren Synaeve" userId="S::u0134243@thomasmore.be::06a84aa9-a1a4-4c10-9d44-3596912290bb" providerId="AD" clId="Web-{6428D691-F2F3-2DA0-4CF0-767EB6105DFA}" dt="2021-09-26T15:47:29.918" v="24"/>
        <pc:sldMkLst>
          <pc:docMk/>
          <pc:sldMk cId="3999162566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93D7-F280-41E0-9E85-027AD68093A5}" type="datetimeFigureOut">
              <a:rPr lang="nl-NL"/>
              <a:t>11-3-2023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00CE-EDD4-4F5B-B70B-389CFFB72452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23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78" r:id="rId3"/>
    <p:sldLayoutId id="2147483692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vert="horz" wrap="square" lIns="720000" tIns="180000" rIns="720000" bIns="540000" rtlCol="0" anchor="t">
            <a:noAutofit/>
          </a:bodyPr>
          <a:lstStyle/>
          <a:p>
            <a:r>
              <a:rPr lang="en-US" dirty="0" err="1"/>
              <a:t>Ouassim</a:t>
            </a:r>
            <a:r>
              <a:rPr lang="en-US" dirty="0"/>
              <a:t> </a:t>
            </a:r>
            <a:r>
              <a:rPr lang="en-US" dirty="0" err="1"/>
              <a:t>Abdellaoui</a:t>
            </a:r>
            <a:r>
              <a:rPr lang="en-US" dirty="0"/>
              <a:t> &amp; Christophe Mathieu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14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283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2AD652-BD94-4869-85EB-51F39D494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28681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633E58E-0751-4F68-9D53-E5498B73D5F2}" vid="{FE3E69E6-03DE-4E82-A989-B82C2608C14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TM_presentatie_eng</vt:lpstr>
      <vt:lpstr>Signalr</vt:lpstr>
      <vt:lpstr>Inhoud</vt:lpstr>
      <vt:lpstr>Bedankt voor uw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Christophe Mathieu</cp:lastModifiedBy>
  <cp:revision>383</cp:revision>
  <dcterms:created xsi:type="dcterms:W3CDTF">2021-09-25T12:51:11Z</dcterms:created>
  <dcterms:modified xsi:type="dcterms:W3CDTF">2023-03-11T17:59:16Z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2023-03-11T13:48:42Z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478ea32d-c869-4262-a39b-0e3056a5adf2</vt:lpwstr>
  </property>
  <property fmtid="{D5CDD505-2E9C-101B-9397-08002B2CF9AE}" pid="8" name="MSIP_Label_c337be75-dfbb-4261-9834-ac247c7dde13_ContentBits">
    <vt:lpwstr>0</vt:lpwstr>
  </property>
</Properties>
</file>