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71" r:id="rId11"/>
    <p:sldId id="267" r:id="rId12"/>
    <p:sldId id="268" r:id="rId13"/>
    <p:sldId id="269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4" r:id="rId24"/>
    <p:sldId id="285" r:id="rId25"/>
    <p:sldId id="283" r:id="rId26"/>
    <p:sldId id="287" r:id="rId27"/>
    <p:sldId id="286" r:id="rId28"/>
    <p:sldId id="281" r:id="rId29"/>
    <p:sldId id="282" r:id="rId30"/>
    <p:sldId id="261" r:id="rId31"/>
  </p:sldIdLst>
  <p:sldSz cx="12192000" cy="6858000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CD26E5-B30F-42EB-B90E-B5C6DC71E74F}" v="88" dt="2022-10-13T11:00:24.6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 montauban" userId="77a5d6b001563f4f" providerId="LiveId" clId="{9FCD26E5-B30F-42EB-B90E-B5C6DC71E74F}"/>
    <pc:docChg chg="undo custSel addSld delSld modSld sldOrd">
      <pc:chgData name="seb montauban" userId="77a5d6b001563f4f" providerId="LiveId" clId="{9FCD26E5-B30F-42EB-B90E-B5C6DC71E74F}" dt="2022-10-13T12:07:16.473" v="2713" actId="20577"/>
      <pc:docMkLst>
        <pc:docMk/>
      </pc:docMkLst>
      <pc:sldChg chg="modSp mod">
        <pc:chgData name="seb montauban" userId="77a5d6b001563f4f" providerId="LiveId" clId="{9FCD26E5-B30F-42EB-B90E-B5C6DC71E74F}" dt="2022-10-12T12:42:06.837" v="421" actId="313"/>
        <pc:sldMkLst>
          <pc:docMk/>
          <pc:sldMk cId="0" sldId="257"/>
        </pc:sldMkLst>
        <pc:spChg chg="mod">
          <ac:chgData name="seb montauban" userId="77a5d6b001563f4f" providerId="LiveId" clId="{9FCD26E5-B30F-42EB-B90E-B5C6DC71E74F}" dt="2022-10-12T12:42:06.837" v="421" actId="313"/>
          <ac:spMkLst>
            <pc:docMk/>
            <pc:sldMk cId="0" sldId="257"/>
            <ac:spMk id="48" creationId="{00000000-0000-0000-0000-000000000000}"/>
          </ac:spMkLst>
        </pc:spChg>
      </pc:sldChg>
      <pc:sldChg chg="addSp delSp modSp mod">
        <pc:chgData name="seb montauban" userId="77a5d6b001563f4f" providerId="LiveId" clId="{9FCD26E5-B30F-42EB-B90E-B5C6DC71E74F}" dt="2022-10-12T12:44:05.956" v="456"/>
        <pc:sldMkLst>
          <pc:docMk/>
          <pc:sldMk cId="0" sldId="258"/>
        </pc:sldMkLst>
        <pc:spChg chg="del">
          <ac:chgData name="seb montauban" userId="77a5d6b001563f4f" providerId="LiveId" clId="{9FCD26E5-B30F-42EB-B90E-B5C6DC71E74F}" dt="2022-10-12T11:45:07.013" v="132" actId="478"/>
          <ac:spMkLst>
            <pc:docMk/>
            <pc:sldMk cId="0" sldId="258"/>
            <ac:spMk id="2" creationId="{24C18C7E-79C5-B114-C97D-4FBB49ED91C0}"/>
          </ac:spMkLst>
        </pc:spChg>
        <pc:spChg chg="add mod">
          <ac:chgData name="seb montauban" userId="77a5d6b001563f4f" providerId="LiveId" clId="{9FCD26E5-B30F-42EB-B90E-B5C6DC71E74F}" dt="2022-10-12T12:44:05.956" v="456"/>
          <ac:spMkLst>
            <pc:docMk/>
            <pc:sldMk cId="0" sldId="258"/>
            <ac:spMk id="3" creationId="{E6D54112-E883-99B7-F7D6-8893DB35922E}"/>
          </ac:spMkLst>
        </pc:spChg>
        <pc:spChg chg="del">
          <ac:chgData name="seb montauban" userId="77a5d6b001563f4f" providerId="LiveId" clId="{9FCD26E5-B30F-42EB-B90E-B5C6DC71E74F}" dt="2022-10-12T11:45:05.461" v="131" actId="478"/>
          <ac:spMkLst>
            <pc:docMk/>
            <pc:sldMk cId="0" sldId="258"/>
            <ac:spMk id="49" creationId="{00000000-0000-0000-0000-000000000000}"/>
          </ac:spMkLst>
        </pc:spChg>
        <pc:spChg chg="mod">
          <ac:chgData name="seb montauban" userId="77a5d6b001563f4f" providerId="LiveId" clId="{9FCD26E5-B30F-42EB-B90E-B5C6DC71E74F}" dt="2022-10-12T12:42:11.018" v="422" actId="313"/>
          <ac:spMkLst>
            <pc:docMk/>
            <pc:sldMk cId="0" sldId="258"/>
            <ac:spMk id="50" creationId="{00000000-0000-0000-0000-000000000000}"/>
          </ac:spMkLst>
        </pc:spChg>
        <pc:spChg chg="mod">
          <ac:chgData name="seb montauban" userId="77a5d6b001563f4f" providerId="LiveId" clId="{9FCD26E5-B30F-42EB-B90E-B5C6DC71E74F}" dt="2022-10-12T11:45:15.396" v="133" actId="1076"/>
          <ac:spMkLst>
            <pc:docMk/>
            <pc:sldMk cId="0" sldId="258"/>
            <ac:spMk id="51" creationId="{00000000-0000-0000-0000-000000000000}"/>
          </ac:spMkLst>
        </pc:spChg>
        <pc:spChg chg="del mod">
          <ac:chgData name="seb montauban" userId="77a5d6b001563f4f" providerId="LiveId" clId="{9FCD26E5-B30F-42EB-B90E-B5C6DC71E74F}" dt="2022-10-12T12:44:05.621" v="455" actId="478"/>
          <ac:spMkLst>
            <pc:docMk/>
            <pc:sldMk cId="0" sldId="258"/>
            <ac:spMk id="52" creationId="{00000000-0000-0000-0000-000000000000}"/>
          </ac:spMkLst>
        </pc:spChg>
        <pc:spChg chg="mod">
          <ac:chgData name="seb montauban" userId="77a5d6b001563f4f" providerId="LiveId" clId="{9FCD26E5-B30F-42EB-B90E-B5C6DC71E74F}" dt="2022-10-12T11:45:25.557" v="154" actId="20577"/>
          <ac:spMkLst>
            <pc:docMk/>
            <pc:sldMk cId="0" sldId="258"/>
            <ac:spMk id="53" creationId="{00000000-0000-0000-0000-000000000000}"/>
          </ac:spMkLst>
        </pc:spChg>
      </pc:sldChg>
      <pc:sldChg chg="modSp mod ord">
        <pc:chgData name="seb montauban" userId="77a5d6b001563f4f" providerId="LiveId" clId="{9FCD26E5-B30F-42EB-B90E-B5C6DC71E74F}" dt="2022-10-12T11:45:43.861" v="169" actId="20577"/>
        <pc:sldMkLst>
          <pc:docMk/>
          <pc:sldMk cId="0" sldId="259"/>
        </pc:sldMkLst>
        <pc:spChg chg="mod">
          <ac:chgData name="seb montauban" userId="77a5d6b001563f4f" providerId="LiveId" clId="{9FCD26E5-B30F-42EB-B90E-B5C6DC71E74F}" dt="2022-10-12T11:45:43.861" v="169" actId="20577"/>
          <ac:spMkLst>
            <pc:docMk/>
            <pc:sldMk cId="0" sldId="259"/>
            <ac:spMk id="55" creationId="{00000000-0000-0000-0000-000000000000}"/>
          </ac:spMkLst>
        </pc:spChg>
      </pc:sldChg>
      <pc:sldChg chg="del">
        <pc:chgData name="seb montauban" userId="77a5d6b001563f4f" providerId="LiveId" clId="{9FCD26E5-B30F-42EB-B90E-B5C6DC71E74F}" dt="2022-10-12T11:50:07.300" v="288" actId="47"/>
        <pc:sldMkLst>
          <pc:docMk/>
          <pc:sldMk cId="0" sldId="260"/>
        </pc:sldMkLst>
      </pc:sldChg>
      <pc:sldChg chg="addSp modSp add mod">
        <pc:chgData name="seb montauban" userId="77a5d6b001563f4f" providerId="LiveId" clId="{9FCD26E5-B30F-42EB-B90E-B5C6DC71E74F}" dt="2022-10-12T12:43:54.101" v="453" actId="20577"/>
        <pc:sldMkLst>
          <pc:docMk/>
          <pc:sldMk cId="4042645415" sldId="262"/>
        </pc:sldMkLst>
        <pc:spChg chg="add mod">
          <ac:chgData name="seb montauban" userId="77a5d6b001563f4f" providerId="LiveId" clId="{9FCD26E5-B30F-42EB-B90E-B5C6DC71E74F}" dt="2022-10-12T11:48:14.053" v="254" actId="20577"/>
          <ac:spMkLst>
            <pc:docMk/>
            <pc:sldMk cId="4042645415" sldId="262"/>
            <ac:spMk id="4" creationId="{E844DC58-0818-E919-658C-7D289599D908}"/>
          </ac:spMkLst>
        </pc:spChg>
        <pc:spChg chg="add mod">
          <ac:chgData name="seb montauban" userId="77a5d6b001563f4f" providerId="LiveId" clId="{9FCD26E5-B30F-42EB-B90E-B5C6DC71E74F}" dt="2022-10-12T11:49:53.713" v="285" actId="14100"/>
          <ac:spMkLst>
            <pc:docMk/>
            <pc:sldMk cId="4042645415" sldId="262"/>
            <ac:spMk id="6" creationId="{D3447709-0981-33CE-7507-B0B6879D6510}"/>
          </ac:spMkLst>
        </pc:spChg>
        <pc:spChg chg="mod">
          <ac:chgData name="seb montauban" userId="77a5d6b001563f4f" providerId="LiveId" clId="{9FCD26E5-B30F-42EB-B90E-B5C6DC71E74F}" dt="2022-10-12T11:45:50.109" v="179" actId="20577"/>
          <ac:spMkLst>
            <pc:docMk/>
            <pc:sldMk cId="4042645415" sldId="262"/>
            <ac:spMk id="50" creationId="{00000000-0000-0000-0000-000000000000}"/>
          </ac:spMkLst>
        </pc:spChg>
        <pc:spChg chg="mod">
          <ac:chgData name="seb montauban" userId="77a5d6b001563f4f" providerId="LiveId" clId="{9FCD26E5-B30F-42EB-B90E-B5C6DC71E74F}" dt="2022-10-12T11:46:10.280" v="182" actId="1076"/>
          <ac:spMkLst>
            <pc:docMk/>
            <pc:sldMk cId="4042645415" sldId="262"/>
            <ac:spMk id="51" creationId="{00000000-0000-0000-0000-000000000000}"/>
          </ac:spMkLst>
        </pc:spChg>
        <pc:spChg chg="mod">
          <ac:chgData name="seb montauban" userId="77a5d6b001563f4f" providerId="LiveId" clId="{9FCD26E5-B30F-42EB-B90E-B5C6DC71E74F}" dt="2022-10-12T12:43:54.101" v="453" actId="20577"/>
          <ac:spMkLst>
            <pc:docMk/>
            <pc:sldMk cId="4042645415" sldId="262"/>
            <ac:spMk id="52" creationId="{00000000-0000-0000-0000-000000000000}"/>
          </ac:spMkLst>
        </pc:spChg>
        <pc:spChg chg="mod">
          <ac:chgData name="seb montauban" userId="77a5d6b001563f4f" providerId="LiveId" clId="{9FCD26E5-B30F-42EB-B90E-B5C6DC71E74F}" dt="2022-10-12T11:45:35.067" v="157"/>
          <ac:spMkLst>
            <pc:docMk/>
            <pc:sldMk cId="4042645415" sldId="262"/>
            <ac:spMk id="53" creationId="{00000000-0000-0000-0000-000000000000}"/>
          </ac:spMkLst>
        </pc:spChg>
        <pc:graphicFrameChg chg="add mod modGraphic">
          <ac:chgData name="seb montauban" userId="77a5d6b001563f4f" providerId="LiveId" clId="{9FCD26E5-B30F-42EB-B90E-B5C6DC71E74F}" dt="2022-10-12T11:47:50.734" v="229" actId="20577"/>
          <ac:graphicFrameMkLst>
            <pc:docMk/>
            <pc:sldMk cId="4042645415" sldId="262"/>
            <ac:graphicFrameMk id="2" creationId="{58A89B2D-B4AE-ADD5-6E1B-9BB297ABBAB3}"/>
          </ac:graphicFrameMkLst>
        </pc:graphicFrameChg>
        <pc:graphicFrameChg chg="add mod modGraphic">
          <ac:chgData name="seb montauban" userId="77a5d6b001563f4f" providerId="LiveId" clId="{9FCD26E5-B30F-42EB-B90E-B5C6DC71E74F}" dt="2022-10-12T11:49:58.267" v="286" actId="1076"/>
          <ac:graphicFrameMkLst>
            <pc:docMk/>
            <pc:sldMk cId="4042645415" sldId="262"/>
            <ac:graphicFrameMk id="3" creationId="{5748BCDF-F60F-81A6-0ECC-306803246956}"/>
          </ac:graphicFrameMkLst>
        </pc:graphicFrameChg>
      </pc:sldChg>
      <pc:sldChg chg="addSp delSp modSp add mod">
        <pc:chgData name="seb montauban" userId="77a5d6b001563f4f" providerId="LiveId" clId="{9FCD26E5-B30F-42EB-B90E-B5C6DC71E74F}" dt="2022-10-12T12:46:40.153" v="457" actId="1076"/>
        <pc:sldMkLst>
          <pc:docMk/>
          <pc:sldMk cId="1000366063" sldId="263"/>
        </pc:sldMkLst>
        <pc:spChg chg="del">
          <ac:chgData name="seb montauban" userId="77a5d6b001563f4f" providerId="LiveId" clId="{9FCD26E5-B30F-42EB-B90E-B5C6DC71E74F}" dt="2022-10-12T11:50:19.550" v="289" actId="478"/>
          <ac:spMkLst>
            <pc:docMk/>
            <pc:sldMk cId="1000366063" sldId="263"/>
            <ac:spMk id="4" creationId="{E844DC58-0818-E919-658C-7D289599D908}"/>
          </ac:spMkLst>
        </pc:spChg>
        <pc:spChg chg="del">
          <ac:chgData name="seb montauban" userId="77a5d6b001563f4f" providerId="LiveId" clId="{9FCD26E5-B30F-42EB-B90E-B5C6DC71E74F}" dt="2022-10-12T11:50:19.550" v="289" actId="478"/>
          <ac:spMkLst>
            <pc:docMk/>
            <pc:sldMk cId="1000366063" sldId="263"/>
            <ac:spMk id="6" creationId="{D3447709-0981-33CE-7507-B0B6879D6510}"/>
          </ac:spMkLst>
        </pc:spChg>
        <pc:spChg chg="add mod">
          <ac:chgData name="seb montauban" userId="77a5d6b001563f4f" providerId="LiveId" clId="{9FCD26E5-B30F-42EB-B90E-B5C6DC71E74F}" dt="2022-10-12T11:53:16.775" v="352" actId="1076"/>
          <ac:spMkLst>
            <pc:docMk/>
            <pc:sldMk cId="1000366063" sldId="263"/>
            <ac:spMk id="8" creationId="{E09C2F6F-5A6D-A535-5911-648355D6FB01}"/>
          </ac:spMkLst>
        </pc:spChg>
        <pc:spChg chg="add mod">
          <ac:chgData name="seb montauban" userId="77a5d6b001563f4f" providerId="LiveId" clId="{9FCD26E5-B30F-42EB-B90E-B5C6DC71E74F}" dt="2022-10-12T12:46:40.153" v="457" actId="1076"/>
          <ac:spMkLst>
            <pc:docMk/>
            <pc:sldMk cId="1000366063" sldId="263"/>
            <ac:spMk id="9" creationId="{43749B87-6A77-74A8-4E33-7963D2D79079}"/>
          </ac:spMkLst>
        </pc:spChg>
        <pc:spChg chg="del">
          <ac:chgData name="seb montauban" userId="77a5d6b001563f4f" providerId="LiveId" clId="{9FCD26E5-B30F-42EB-B90E-B5C6DC71E74F}" dt="2022-10-12T11:50:19.550" v="289" actId="478"/>
          <ac:spMkLst>
            <pc:docMk/>
            <pc:sldMk cId="1000366063" sldId="263"/>
            <ac:spMk id="51" creationId="{00000000-0000-0000-0000-000000000000}"/>
          </ac:spMkLst>
        </pc:spChg>
        <pc:graphicFrameChg chg="del">
          <ac:chgData name="seb montauban" userId="77a5d6b001563f4f" providerId="LiveId" clId="{9FCD26E5-B30F-42EB-B90E-B5C6DC71E74F}" dt="2022-10-12T11:50:19.550" v="289" actId="478"/>
          <ac:graphicFrameMkLst>
            <pc:docMk/>
            <pc:sldMk cId="1000366063" sldId="263"/>
            <ac:graphicFrameMk id="2" creationId="{58A89B2D-B4AE-ADD5-6E1B-9BB297ABBAB3}"/>
          </ac:graphicFrameMkLst>
        </pc:graphicFrameChg>
        <pc:graphicFrameChg chg="del">
          <ac:chgData name="seb montauban" userId="77a5d6b001563f4f" providerId="LiveId" clId="{9FCD26E5-B30F-42EB-B90E-B5C6DC71E74F}" dt="2022-10-12T11:50:19.550" v="289" actId="478"/>
          <ac:graphicFrameMkLst>
            <pc:docMk/>
            <pc:sldMk cId="1000366063" sldId="263"/>
            <ac:graphicFrameMk id="3" creationId="{5748BCDF-F60F-81A6-0ECC-306803246956}"/>
          </ac:graphicFrameMkLst>
        </pc:graphicFrameChg>
        <pc:graphicFrameChg chg="add mod">
          <ac:chgData name="seb montauban" userId="77a5d6b001563f4f" providerId="LiveId" clId="{9FCD26E5-B30F-42EB-B90E-B5C6DC71E74F}" dt="2022-10-12T11:52:36.102" v="307" actId="1076"/>
          <ac:graphicFrameMkLst>
            <pc:docMk/>
            <pc:sldMk cId="1000366063" sldId="263"/>
            <ac:graphicFrameMk id="5" creationId="{5D0A7E5F-EA6E-276B-2B5E-7491C071C6D1}"/>
          </ac:graphicFrameMkLst>
        </pc:graphicFrameChg>
        <pc:picChg chg="add mod">
          <ac:chgData name="seb montauban" userId="77a5d6b001563f4f" providerId="LiveId" clId="{9FCD26E5-B30F-42EB-B90E-B5C6DC71E74F}" dt="2022-10-12T11:52:36.102" v="307" actId="1076"/>
          <ac:picMkLst>
            <pc:docMk/>
            <pc:sldMk cId="1000366063" sldId="263"/>
            <ac:picMk id="7" creationId="{8E6405B7-901F-5BE9-391A-779002B37EEF}"/>
          </ac:picMkLst>
        </pc:picChg>
        <pc:picChg chg="add mod">
          <ac:chgData name="seb montauban" userId="77a5d6b001563f4f" providerId="LiveId" clId="{9FCD26E5-B30F-42EB-B90E-B5C6DC71E74F}" dt="2022-10-12T11:52:36.102" v="307" actId="1076"/>
          <ac:picMkLst>
            <pc:docMk/>
            <pc:sldMk cId="1000366063" sldId="263"/>
            <ac:picMk id="2050" creationId="{A09D7ABB-B127-EDB0-E193-AB2767D6DCBC}"/>
          </ac:picMkLst>
        </pc:picChg>
      </pc:sldChg>
      <pc:sldChg chg="modSp add mod ord">
        <pc:chgData name="seb montauban" userId="77a5d6b001563f4f" providerId="LiveId" clId="{9FCD26E5-B30F-42EB-B90E-B5C6DC71E74F}" dt="2022-10-12T11:55:38.317" v="381" actId="20577"/>
        <pc:sldMkLst>
          <pc:docMk/>
          <pc:sldMk cId="3135370343" sldId="264"/>
        </pc:sldMkLst>
        <pc:spChg chg="mod">
          <ac:chgData name="seb montauban" userId="77a5d6b001563f4f" providerId="LiveId" clId="{9FCD26E5-B30F-42EB-B90E-B5C6DC71E74F}" dt="2022-10-12T11:55:38.317" v="381" actId="20577"/>
          <ac:spMkLst>
            <pc:docMk/>
            <pc:sldMk cId="3135370343" sldId="264"/>
            <ac:spMk id="55" creationId="{00000000-0000-0000-0000-000000000000}"/>
          </ac:spMkLst>
        </pc:spChg>
      </pc:sldChg>
      <pc:sldChg chg="addSp delSp modSp add mod ord">
        <pc:chgData name="seb montauban" userId="77a5d6b001563f4f" providerId="LiveId" clId="{9FCD26E5-B30F-42EB-B90E-B5C6DC71E74F}" dt="2022-10-12T12:53:49.863" v="492" actId="20577"/>
        <pc:sldMkLst>
          <pc:docMk/>
          <pc:sldMk cId="3817479354" sldId="265"/>
        </pc:sldMkLst>
        <pc:spChg chg="mod">
          <ac:chgData name="seb montauban" userId="77a5d6b001563f4f" providerId="LiveId" clId="{9FCD26E5-B30F-42EB-B90E-B5C6DC71E74F}" dt="2022-10-12T11:56:08.893" v="391" actId="20577"/>
          <ac:spMkLst>
            <pc:docMk/>
            <pc:sldMk cId="3817479354" sldId="265"/>
            <ac:spMk id="6" creationId="{D3447709-0981-33CE-7507-B0B6879D6510}"/>
          </ac:spMkLst>
        </pc:spChg>
        <pc:spChg chg="add mod">
          <ac:chgData name="seb montauban" userId="77a5d6b001563f4f" providerId="LiveId" clId="{9FCD26E5-B30F-42EB-B90E-B5C6DC71E74F}" dt="2022-10-12T12:52:55.178" v="459"/>
          <ac:spMkLst>
            <pc:docMk/>
            <pc:sldMk cId="3817479354" sldId="265"/>
            <ac:spMk id="7" creationId="{E13B7331-D7EA-57D1-AB8C-3D82570376E5}"/>
          </ac:spMkLst>
        </pc:spChg>
        <pc:spChg chg="add mod">
          <ac:chgData name="seb montauban" userId="77a5d6b001563f4f" providerId="LiveId" clId="{9FCD26E5-B30F-42EB-B90E-B5C6DC71E74F}" dt="2022-10-12T12:53:49.863" v="492" actId="20577"/>
          <ac:spMkLst>
            <pc:docMk/>
            <pc:sldMk cId="3817479354" sldId="265"/>
            <ac:spMk id="8" creationId="{754CE802-E669-CECA-E1E8-00A3992D23F2}"/>
          </ac:spMkLst>
        </pc:spChg>
        <pc:spChg chg="mod">
          <ac:chgData name="seb montauban" userId="77a5d6b001563f4f" providerId="LiveId" clId="{9FCD26E5-B30F-42EB-B90E-B5C6DC71E74F}" dt="2022-10-12T12:53:42.614" v="475" actId="20577"/>
          <ac:spMkLst>
            <pc:docMk/>
            <pc:sldMk cId="3817479354" sldId="265"/>
            <ac:spMk id="50" creationId="{00000000-0000-0000-0000-000000000000}"/>
          </ac:spMkLst>
        </pc:spChg>
        <pc:spChg chg="del mod">
          <ac:chgData name="seb montauban" userId="77a5d6b001563f4f" providerId="LiveId" clId="{9FCD26E5-B30F-42EB-B90E-B5C6DC71E74F}" dt="2022-10-12T12:53:05.405" v="463" actId="478"/>
          <ac:spMkLst>
            <pc:docMk/>
            <pc:sldMk cId="3817479354" sldId="265"/>
            <ac:spMk id="51" creationId="{00000000-0000-0000-0000-000000000000}"/>
          </ac:spMkLst>
        </pc:spChg>
        <pc:spChg chg="del">
          <ac:chgData name="seb montauban" userId="77a5d6b001563f4f" providerId="LiveId" clId="{9FCD26E5-B30F-42EB-B90E-B5C6DC71E74F}" dt="2022-10-12T12:52:54.973" v="458" actId="478"/>
          <ac:spMkLst>
            <pc:docMk/>
            <pc:sldMk cId="3817479354" sldId="265"/>
            <ac:spMk id="52" creationId="{00000000-0000-0000-0000-000000000000}"/>
          </ac:spMkLst>
        </pc:spChg>
        <pc:graphicFrameChg chg="del">
          <ac:chgData name="seb montauban" userId="77a5d6b001563f4f" providerId="LiveId" clId="{9FCD26E5-B30F-42EB-B90E-B5C6DC71E74F}" dt="2022-10-12T11:56:16.502" v="392" actId="478"/>
          <ac:graphicFrameMkLst>
            <pc:docMk/>
            <pc:sldMk cId="3817479354" sldId="265"/>
            <ac:graphicFrameMk id="3" creationId="{5748BCDF-F60F-81A6-0ECC-306803246956}"/>
          </ac:graphicFrameMkLst>
        </pc:graphicFrameChg>
        <pc:graphicFrameChg chg="add mod modGraphic">
          <ac:chgData name="seb montauban" userId="77a5d6b001563f4f" providerId="LiveId" clId="{9FCD26E5-B30F-42EB-B90E-B5C6DC71E74F}" dt="2022-10-12T11:56:28.875" v="395" actId="2165"/>
          <ac:graphicFrameMkLst>
            <pc:docMk/>
            <pc:sldMk cId="3817479354" sldId="265"/>
            <ac:graphicFrameMk id="5" creationId="{E70589D0-36EE-48DA-4A1A-96FE765B5EA4}"/>
          </ac:graphicFrameMkLst>
        </pc:graphicFrameChg>
      </pc:sldChg>
      <pc:sldChg chg="addSp delSp modSp add mod ord">
        <pc:chgData name="seb montauban" userId="77a5d6b001563f4f" providerId="LiveId" clId="{9FCD26E5-B30F-42EB-B90E-B5C6DC71E74F}" dt="2022-10-12T12:56:01.497" v="527" actId="1076"/>
        <pc:sldMkLst>
          <pc:docMk/>
          <pc:sldMk cId="2794459198" sldId="266"/>
        </pc:sldMkLst>
        <pc:spChg chg="add mod">
          <ac:chgData name="seb montauban" userId="77a5d6b001563f4f" providerId="LiveId" clId="{9FCD26E5-B30F-42EB-B90E-B5C6DC71E74F}" dt="2022-10-12T12:52:59.090" v="461"/>
          <ac:spMkLst>
            <pc:docMk/>
            <pc:sldMk cId="2794459198" sldId="266"/>
            <ac:spMk id="2" creationId="{0EE041EC-41A5-1B2F-98EB-106B20A4E1F4}"/>
          </ac:spMkLst>
        </pc:spChg>
        <pc:spChg chg="mod">
          <ac:chgData name="seb montauban" userId="77a5d6b001563f4f" providerId="LiveId" clId="{9FCD26E5-B30F-42EB-B90E-B5C6DC71E74F}" dt="2022-10-12T12:56:01.497" v="527" actId="1076"/>
          <ac:spMkLst>
            <pc:docMk/>
            <pc:sldMk cId="2794459198" sldId="266"/>
            <ac:spMk id="8" creationId="{E09C2F6F-5A6D-A535-5911-648355D6FB01}"/>
          </ac:spMkLst>
        </pc:spChg>
        <pc:spChg chg="del">
          <ac:chgData name="seb montauban" userId="77a5d6b001563f4f" providerId="LiveId" clId="{9FCD26E5-B30F-42EB-B90E-B5C6DC71E74F}" dt="2022-10-12T12:00:13.781" v="415" actId="478"/>
          <ac:spMkLst>
            <pc:docMk/>
            <pc:sldMk cId="2794459198" sldId="266"/>
            <ac:spMk id="9" creationId="{43749B87-6A77-74A8-4E33-7963D2D79079}"/>
          </ac:spMkLst>
        </pc:spChg>
        <pc:spChg chg="mod">
          <ac:chgData name="seb montauban" userId="77a5d6b001563f4f" providerId="LiveId" clId="{9FCD26E5-B30F-42EB-B90E-B5C6DC71E74F}" dt="2022-10-12T12:55:34.213" v="509" actId="20577"/>
          <ac:spMkLst>
            <pc:docMk/>
            <pc:sldMk cId="2794459198" sldId="266"/>
            <ac:spMk id="50" creationId="{00000000-0000-0000-0000-000000000000}"/>
          </ac:spMkLst>
        </pc:spChg>
        <pc:spChg chg="del">
          <ac:chgData name="seb montauban" userId="77a5d6b001563f4f" providerId="LiveId" clId="{9FCD26E5-B30F-42EB-B90E-B5C6DC71E74F}" dt="2022-10-12T12:52:58.901" v="460" actId="478"/>
          <ac:spMkLst>
            <pc:docMk/>
            <pc:sldMk cId="2794459198" sldId="266"/>
            <ac:spMk id="52" creationId="{00000000-0000-0000-0000-000000000000}"/>
          </ac:spMkLst>
        </pc:spChg>
        <pc:graphicFrameChg chg="mod modGraphic">
          <ac:chgData name="seb montauban" userId="77a5d6b001563f4f" providerId="LiveId" clId="{9FCD26E5-B30F-42EB-B90E-B5C6DC71E74F}" dt="2022-10-12T12:55:40.813" v="511" actId="1076"/>
          <ac:graphicFrameMkLst>
            <pc:docMk/>
            <pc:sldMk cId="2794459198" sldId="266"/>
            <ac:graphicFrameMk id="5" creationId="{5D0A7E5F-EA6E-276B-2B5E-7491C071C6D1}"/>
          </ac:graphicFrameMkLst>
        </pc:graphicFrameChg>
        <pc:picChg chg="del">
          <ac:chgData name="seb montauban" userId="77a5d6b001563f4f" providerId="LiveId" clId="{9FCD26E5-B30F-42EB-B90E-B5C6DC71E74F}" dt="2022-10-12T11:59:59.806" v="399" actId="478"/>
          <ac:picMkLst>
            <pc:docMk/>
            <pc:sldMk cId="2794459198" sldId="266"/>
            <ac:picMk id="7" creationId="{8E6405B7-901F-5BE9-391A-779002B37EEF}"/>
          </ac:picMkLst>
        </pc:picChg>
        <pc:picChg chg="del">
          <ac:chgData name="seb montauban" userId="77a5d6b001563f4f" providerId="LiveId" clId="{9FCD26E5-B30F-42EB-B90E-B5C6DC71E74F}" dt="2022-10-12T12:00:00.429" v="400" actId="478"/>
          <ac:picMkLst>
            <pc:docMk/>
            <pc:sldMk cId="2794459198" sldId="266"/>
            <ac:picMk id="2050" creationId="{A09D7ABB-B127-EDB0-E193-AB2767D6DCBC}"/>
          </ac:picMkLst>
        </pc:picChg>
      </pc:sldChg>
      <pc:sldChg chg="modSp add mod ord">
        <pc:chgData name="seb montauban" userId="77a5d6b001563f4f" providerId="LiveId" clId="{9FCD26E5-B30F-42EB-B90E-B5C6DC71E74F}" dt="2022-10-13T05:20:15.705" v="567" actId="20577"/>
        <pc:sldMkLst>
          <pc:docMk/>
          <pc:sldMk cId="2129813865" sldId="267"/>
        </pc:sldMkLst>
        <pc:spChg chg="mod">
          <ac:chgData name="seb montauban" userId="77a5d6b001563f4f" providerId="LiveId" clId="{9FCD26E5-B30F-42EB-B90E-B5C6DC71E74F}" dt="2022-10-13T05:20:15.705" v="567" actId="20577"/>
          <ac:spMkLst>
            <pc:docMk/>
            <pc:sldMk cId="2129813865" sldId="267"/>
            <ac:spMk id="55" creationId="{00000000-0000-0000-0000-000000000000}"/>
          </ac:spMkLst>
        </pc:spChg>
      </pc:sldChg>
      <pc:sldChg chg="addSp delSp modSp add mod ord">
        <pc:chgData name="seb montauban" userId="77a5d6b001563f4f" providerId="LiveId" clId="{9FCD26E5-B30F-42EB-B90E-B5C6DC71E74F}" dt="2022-10-13T05:25:33.318" v="596" actId="1076"/>
        <pc:sldMkLst>
          <pc:docMk/>
          <pc:sldMk cId="2604823695" sldId="268"/>
        </pc:sldMkLst>
        <pc:spChg chg="add mod">
          <ac:chgData name="seb montauban" userId="77a5d6b001563f4f" providerId="LiveId" clId="{9FCD26E5-B30F-42EB-B90E-B5C6DC71E74F}" dt="2022-10-13T05:23:00.810" v="583" actId="20577"/>
          <ac:spMkLst>
            <pc:docMk/>
            <pc:sldMk cId="2604823695" sldId="268"/>
            <ac:spMk id="3" creationId="{CD092FFA-50C8-E1A0-8BF3-07BCC1018FBD}"/>
          </ac:spMkLst>
        </pc:spChg>
        <pc:spChg chg="del">
          <ac:chgData name="seb montauban" userId="77a5d6b001563f4f" providerId="LiveId" clId="{9FCD26E5-B30F-42EB-B90E-B5C6DC71E74F}" dt="2022-10-13T05:22:32.664" v="578" actId="478"/>
          <ac:spMkLst>
            <pc:docMk/>
            <pc:sldMk cId="2604823695" sldId="268"/>
            <ac:spMk id="4" creationId="{E844DC58-0818-E919-658C-7D289599D908}"/>
          </ac:spMkLst>
        </pc:spChg>
        <pc:spChg chg="del">
          <ac:chgData name="seb montauban" userId="77a5d6b001563f4f" providerId="LiveId" clId="{9FCD26E5-B30F-42EB-B90E-B5C6DC71E74F}" dt="2022-10-13T05:22:32.664" v="578" actId="478"/>
          <ac:spMkLst>
            <pc:docMk/>
            <pc:sldMk cId="2604823695" sldId="268"/>
            <ac:spMk id="6" creationId="{D3447709-0981-33CE-7507-B0B6879D6510}"/>
          </ac:spMkLst>
        </pc:spChg>
        <pc:spChg chg="del">
          <ac:chgData name="seb montauban" userId="77a5d6b001563f4f" providerId="LiveId" clId="{9FCD26E5-B30F-42EB-B90E-B5C6DC71E74F}" dt="2022-10-13T05:22:23.873" v="576" actId="478"/>
          <ac:spMkLst>
            <pc:docMk/>
            <pc:sldMk cId="2604823695" sldId="268"/>
            <ac:spMk id="8" creationId="{754CE802-E669-CECA-E1E8-00A3992D23F2}"/>
          </ac:spMkLst>
        </pc:spChg>
        <pc:spChg chg="add mod">
          <ac:chgData name="seb montauban" userId="77a5d6b001563f4f" providerId="LiveId" clId="{9FCD26E5-B30F-42EB-B90E-B5C6DC71E74F}" dt="2022-10-13T05:23:02.786" v="584" actId="20577"/>
          <ac:spMkLst>
            <pc:docMk/>
            <pc:sldMk cId="2604823695" sldId="268"/>
            <ac:spMk id="9" creationId="{48D60932-42E3-1156-B85D-E5EDD9CB338B}"/>
          </ac:spMkLst>
        </pc:spChg>
        <pc:spChg chg="add mod">
          <ac:chgData name="seb montauban" userId="77a5d6b001563f4f" providerId="LiveId" clId="{9FCD26E5-B30F-42EB-B90E-B5C6DC71E74F}" dt="2022-10-13T05:25:33.318" v="596" actId="1076"/>
          <ac:spMkLst>
            <pc:docMk/>
            <pc:sldMk cId="2604823695" sldId="268"/>
            <ac:spMk id="10" creationId="{D3832911-EC35-47BB-105E-472CF56347E2}"/>
          </ac:spMkLst>
        </pc:spChg>
        <pc:spChg chg="mod">
          <ac:chgData name="seb montauban" userId="77a5d6b001563f4f" providerId="LiveId" clId="{9FCD26E5-B30F-42EB-B90E-B5C6DC71E74F}" dt="2022-10-13T05:20:49.458" v="575" actId="20577"/>
          <ac:spMkLst>
            <pc:docMk/>
            <pc:sldMk cId="2604823695" sldId="268"/>
            <ac:spMk id="50" creationId="{00000000-0000-0000-0000-000000000000}"/>
          </ac:spMkLst>
        </pc:spChg>
        <pc:graphicFrameChg chg="del">
          <ac:chgData name="seb montauban" userId="77a5d6b001563f4f" providerId="LiveId" clId="{9FCD26E5-B30F-42EB-B90E-B5C6DC71E74F}" dt="2022-10-13T05:22:32.664" v="578" actId="478"/>
          <ac:graphicFrameMkLst>
            <pc:docMk/>
            <pc:sldMk cId="2604823695" sldId="268"/>
            <ac:graphicFrameMk id="2" creationId="{58A89B2D-B4AE-ADD5-6E1B-9BB297ABBAB3}"/>
          </ac:graphicFrameMkLst>
        </pc:graphicFrameChg>
        <pc:graphicFrameChg chg="del">
          <ac:chgData name="seb montauban" userId="77a5d6b001563f4f" providerId="LiveId" clId="{9FCD26E5-B30F-42EB-B90E-B5C6DC71E74F}" dt="2022-10-13T05:22:32.664" v="578" actId="478"/>
          <ac:graphicFrameMkLst>
            <pc:docMk/>
            <pc:sldMk cId="2604823695" sldId="268"/>
            <ac:graphicFrameMk id="5" creationId="{E70589D0-36EE-48DA-4A1A-96FE765B5EA4}"/>
          </ac:graphicFrameMkLst>
        </pc:graphicFrameChg>
      </pc:sldChg>
      <pc:sldChg chg="addSp delSp modSp add mod">
        <pc:chgData name="seb montauban" userId="77a5d6b001563f4f" providerId="LiveId" clId="{9FCD26E5-B30F-42EB-B90E-B5C6DC71E74F}" dt="2022-10-13T05:31:32.742" v="812" actId="207"/>
        <pc:sldMkLst>
          <pc:docMk/>
          <pc:sldMk cId="2123959728" sldId="269"/>
        </pc:sldMkLst>
        <pc:spChg chg="mod">
          <ac:chgData name="seb montauban" userId="77a5d6b001563f4f" providerId="LiveId" clId="{9FCD26E5-B30F-42EB-B90E-B5C6DC71E74F}" dt="2022-10-13T05:26:14.125" v="597" actId="1076"/>
          <ac:spMkLst>
            <pc:docMk/>
            <pc:sldMk cId="2123959728" sldId="269"/>
            <ac:spMk id="4" creationId="{E844DC58-0818-E919-658C-7D289599D908}"/>
          </ac:spMkLst>
        </pc:spChg>
        <pc:spChg chg="del">
          <ac:chgData name="seb montauban" userId="77a5d6b001563f4f" providerId="LiveId" clId="{9FCD26E5-B30F-42EB-B90E-B5C6DC71E74F}" dt="2022-10-13T05:27:37.409" v="646" actId="478"/>
          <ac:spMkLst>
            <pc:docMk/>
            <pc:sldMk cId="2123959728" sldId="269"/>
            <ac:spMk id="6" creationId="{D3447709-0981-33CE-7507-B0B6879D6510}"/>
          </ac:spMkLst>
        </pc:spChg>
        <pc:spChg chg="add mod">
          <ac:chgData name="seb montauban" userId="77a5d6b001563f4f" providerId="LiveId" clId="{9FCD26E5-B30F-42EB-B90E-B5C6DC71E74F}" dt="2022-10-13T05:26:47.703" v="619" actId="1076"/>
          <ac:spMkLst>
            <pc:docMk/>
            <pc:sldMk cId="2123959728" sldId="269"/>
            <ac:spMk id="8" creationId="{BEA3DF7B-7FEA-ABAD-86F6-2FF8E4B11C50}"/>
          </ac:spMkLst>
        </pc:spChg>
        <pc:spChg chg="add mod">
          <ac:chgData name="seb montauban" userId="77a5d6b001563f4f" providerId="LiveId" clId="{9FCD26E5-B30F-42EB-B90E-B5C6DC71E74F}" dt="2022-10-13T05:31:15.246" v="806" actId="1076"/>
          <ac:spMkLst>
            <pc:docMk/>
            <pc:sldMk cId="2123959728" sldId="269"/>
            <ac:spMk id="9" creationId="{264E1682-8BC4-781C-AC8B-33F64EEDD970}"/>
          </ac:spMkLst>
        </pc:spChg>
        <pc:spChg chg="add mod">
          <ac:chgData name="seb montauban" userId="77a5d6b001563f4f" providerId="LiveId" clId="{9FCD26E5-B30F-42EB-B90E-B5C6DC71E74F}" dt="2022-10-13T05:31:32.742" v="812" actId="207"/>
          <ac:spMkLst>
            <pc:docMk/>
            <pc:sldMk cId="2123959728" sldId="269"/>
            <ac:spMk id="10" creationId="{4492EBF5-8762-C46A-9DB1-FA1B35838B27}"/>
          </ac:spMkLst>
        </pc:spChg>
        <pc:graphicFrameChg chg="mod">
          <ac:chgData name="seb montauban" userId="77a5d6b001563f4f" providerId="LiveId" clId="{9FCD26E5-B30F-42EB-B90E-B5C6DC71E74F}" dt="2022-10-13T05:26:14.125" v="597" actId="1076"/>
          <ac:graphicFrameMkLst>
            <pc:docMk/>
            <pc:sldMk cId="2123959728" sldId="269"/>
            <ac:graphicFrameMk id="2" creationId="{58A89B2D-B4AE-ADD5-6E1B-9BB297ABBAB3}"/>
          </ac:graphicFrameMkLst>
        </pc:graphicFrameChg>
        <pc:graphicFrameChg chg="add mod modGraphic">
          <ac:chgData name="seb montauban" userId="77a5d6b001563f4f" providerId="LiveId" clId="{9FCD26E5-B30F-42EB-B90E-B5C6DC71E74F}" dt="2022-10-13T05:29:09.609" v="701" actId="20577"/>
          <ac:graphicFrameMkLst>
            <pc:docMk/>
            <pc:sldMk cId="2123959728" sldId="269"/>
            <ac:graphicFrameMk id="3" creationId="{ED28F785-FAA7-99DA-CAE8-4AB323E1A8E7}"/>
          </ac:graphicFrameMkLst>
        </pc:graphicFrameChg>
        <pc:graphicFrameChg chg="modGraphic">
          <ac:chgData name="seb montauban" userId="77a5d6b001563f4f" providerId="LiveId" clId="{9FCD26E5-B30F-42EB-B90E-B5C6DC71E74F}" dt="2022-10-13T05:29:06.184" v="699" actId="20577"/>
          <ac:graphicFrameMkLst>
            <pc:docMk/>
            <pc:sldMk cId="2123959728" sldId="269"/>
            <ac:graphicFrameMk id="5" creationId="{E70589D0-36EE-48DA-4A1A-96FE765B5EA4}"/>
          </ac:graphicFrameMkLst>
        </pc:graphicFrameChg>
      </pc:sldChg>
      <pc:sldChg chg="add del">
        <pc:chgData name="seb montauban" userId="77a5d6b001563f4f" providerId="LiveId" clId="{9FCD26E5-B30F-42EB-B90E-B5C6DC71E74F}" dt="2022-10-13T07:24:30.582" v="1820" actId="2696"/>
        <pc:sldMkLst>
          <pc:docMk/>
          <pc:sldMk cId="64420522" sldId="270"/>
        </pc:sldMkLst>
      </pc:sldChg>
      <pc:sldChg chg="addSp delSp modSp add mod">
        <pc:chgData name="seb montauban" userId="77a5d6b001563f4f" providerId="LiveId" clId="{9FCD26E5-B30F-42EB-B90E-B5C6DC71E74F}" dt="2022-10-13T05:37:20.771" v="840" actId="1076"/>
        <pc:sldMkLst>
          <pc:docMk/>
          <pc:sldMk cId="1279629779" sldId="271"/>
        </pc:sldMkLst>
        <pc:spChg chg="del">
          <ac:chgData name="seb montauban" userId="77a5d6b001563f4f" providerId="LiveId" clId="{9FCD26E5-B30F-42EB-B90E-B5C6DC71E74F}" dt="2022-10-13T05:33:10.896" v="816" actId="478"/>
          <ac:spMkLst>
            <pc:docMk/>
            <pc:sldMk cId="1279629779" sldId="271"/>
            <ac:spMk id="8" creationId="{E09C2F6F-5A6D-A535-5911-648355D6FB01}"/>
          </ac:spMkLst>
        </pc:spChg>
        <pc:spChg chg="add mod">
          <ac:chgData name="seb montauban" userId="77a5d6b001563f4f" providerId="LiveId" clId="{9FCD26E5-B30F-42EB-B90E-B5C6DC71E74F}" dt="2022-10-13T05:37:15.020" v="838" actId="1076"/>
          <ac:spMkLst>
            <pc:docMk/>
            <pc:sldMk cId="1279629779" sldId="271"/>
            <ac:spMk id="10" creationId="{869B58D3-724D-D9C2-C541-18B16401E586}"/>
          </ac:spMkLst>
        </pc:spChg>
        <pc:spChg chg="add mod">
          <ac:chgData name="seb montauban" userId="77a5d6b001563f4f" providerId="LiveId" clId="{9FCD26E5-B30F-42EB-B90E-B5C6DC71E74F}" dt="2022-10-13T05:37:13.032" v="837" actId="1076"/>
          <ac:spMkLst>
            <pc:docMk/>
            <pc:sldMk cId="1279629779" sldId="271"/>
            <ac:spMk id="14" creationId="{F201E8F8-C85A-0551-FAA2-890093A3C4DA}"/>
          </ac:spMkLst>
        </pc:spChg>
        <pc:graphicFrameChg chg="del">
          <ac:chgData name="seb montauban" userId="77a5d6b001563f4f" providerId="LiveId" clId="{9FCD26E5-B30F-42EB-B90E-B5C6DC71E74F}" dt="2022-10-13T05:33:06.833" v="815" actId="478"/>
          <ac:graphicFrameMkLst>
            <pc:docMk/>
            <pc:sldMk cId="1279629779" sldId="271"/>
            <ac:graphicFrameMk id="5" creationId="{5D0A7E5F-EA6E-276B-2B5E-7491C071C6D1}"/>
          </ac:graphicFrameMkLst>
        </pc:graphicFrameChg>
        <pc:picChg chg="add mod">
          <ac:chgData name="seb montauban" userId="77a5d6b001563f4f" providerId="LiveId" clId="{9FCD26E5-B30F-42EB-B90E-B5C6DC71E74F}" dt="2022-10-13T05:35:50.640" v="825" actId="1076"/>
          <ac:picMkLst>
            <pc:docMk/>
            <pc:sldMk cId="1279629779" sldId="271"/>
            <ac:picMk id="4" creationId="{E9EF0851-349C-1C62-7237-73E694E7AFD7}"/>
          </ac:picMkLst>
        </pc:picChg>
        <pc:picChg chg="add del mod">
          <ac:chgData name="seb montauban" userId="77a5d6b001563f4f" providerId="LiveId" clId="{9FCD26E5-B30F-42EB-B90E-B5C6DC71E74F}" dt="2022-10-13T05:35:10.193" v="822" actId="478"/>
          <ac:picMkLst>
            <pc:docMk/>
            <pc:sldMk cId="1279629779" sldId="271"/>
            <ac:picMk id="7" creationId="{D3663862-EC84-1D93-A976-250385692FF2}"/>
          </ac:picMkLst>
        </pc:picChg>
        <pc:picChg chg="add mod">
          <ac:chgData name="seb montauban" userId="77a5d6b001563f4f" providerId="LiveId" clId="{9FCD26E5-B30F-42EB-B90E-B5C6DC71E74F}" dt="2022-10-13T05:37:20.771" v="840" actId="1076"/>
          <ac:picMkLst>
            <pc:docMk/>
            <pc:sldMk cId="1279629779" sldId="271"/>
            <ac:picMk id="12" creationId="{96519266-3E4A-53E7-2F9B-35B423CD4A32}"/>
          </ac:picMkLst>
        </pc:picChg>
      </pc:sldChg>
      <pc:sldChg chg="modSp add mod ord">
        <pc:chgData name="seb montauban" userId="77a5d6b001563f4f" providerId="LiveId" clId="{9FCD26E5-B30F-42EB-B90E-B5C6DC71E74F}" dt="2022-10-13T05:55:02.528" v="906" actId="20577"/>
        <pc:sldMkLst>
          <pc:docMk/>
          <pc:sldMk cId="1737722541" sldId="272"/>
        </pc:sldMkLst>
        <pc:spChg chg="mod">
          <ac:chgData name="seb montauban" userId="77a5d6b001563f4f" providerId="LiveId" clId="{9FCD26E5-B30F-42EB-B90E-B5C6DC71E74F}" dt="2022-10-13T05:55:02.528" v="906" actId="20577"/>
          <ac:spMkLst>
            <pc:docMk/>
            <pc:sldMk cId="1737722541" sldId="272"/>
            <ac:spMk id="55" creationId="{00000000-0000-0000-0000-000000000000}"/>
          </ac:spMkLst>
        </pc:spChg>
      </pc:sldChg>
      <pc:sldChg chg="modSp add del mod">
        <pc:chgData name="seb montauban" userId="77a5d6b001563f4f" providerId="LiveId" clId="{9FCD26E5-B30F-42EB-B90E-B5C6DC71E74F}" dt="2022-10-13T05:47:24.149" v="874" actId="47"/>
        <pc:sldMkLst>
          <pc:docMk/>
          <pc:sldMk cId="4071541084" sldId="272"/>
        </pc:sldMkLst>
        <pc:spChg chg="mod">
          <ac:chgData name="seb montauban" userId="77a5d6b001563f4f" providerId="LiveId" clId="{9FCD26E5-B30F-42EB-B90E-B5C6DC71E74F}" dt="2022-10-13T05:45:27.492" v="873" actId="20577"/>
          <ac:spMkLst>
            <pc:docMk/>
            <pc:sldMk cId="4071541084" sldId="272"/>
            <ac:spMk id="10" creationId="{D3832911-EC35-47BB-105E-472CF56347E2}"/>
          </ac:spMkLst>
        </pc:spChg>
        <pc:spChg chg="mod">
          <ac:chgData name="seb montauban" userId="77a5d6b001563f4f" providerId="LiveId" clId="{9FCD26E5-B30F-42EB-B90E-B5C6DC71E74F}" dt="2022-10-13T05:45:08.057" v="872" actId="20577"/>
          <ac:spMkLst>
            <pc:docMk/>
            <pc:sldMk cId="4071541084" sldId="272"/>
            <ac:spMk id="50" creationId="{00000000-0000-0000-0000-000000000000}"/>
          </ac:spMkLst>
        </pc:spChg>
      </pc:sldChg>
      <pc:sldChg chg="add del replId">
        <pc:chgData name="seb montauban" userId="77a5d6b001563f4f" providerId="LiveId" clId="{9FCD26E5-B30F-42EB-B90E-B5C6DC71E74F}" dt="2022-10-13T05:47:24.149" v="874" actId="47"/>
        <pc:sldMkLst>
          <pc:docMk/>
          <pc:sldMk cId="742604008" sldId="273"/>
        </pc:sldMkLst>
      </pc:sldChg>
      <pc:sldChg chg="modSp add del mod">
        <pc:chgData name="seb montauban" userId="77a5d6b001563f4f" providerId="LiveId" clId="{9FCD26E5-B30F-42EB-B90E-B5C6DC71E74F}" dt="2022-10-13T05:54:36.208" v="889" actId="47"/>
        <pc:sldMkLst>
          <pc:docMk/>
          <pc:sldMk cId="833581477" sldId="273"/>
        </pc:sldMkLst>
        <pc:spChg chg="mod">
          <ac:chgData name="seb montauban" userId="77a5d6b001563f4f" providerId="LiveId" clId="{9FCD26E5-B30F-42EB-B90E-B5C6DC71E74F}" dt="2022-10-13T05:53:45.528" v="888" actId="20577"/>
          <ac:spMkLst>
            <pc:docMk/>
            <pc:sldMk cId="833581477" sldId="273"/>
            <ac:spMk id="50" creationId="{00000000-0000-0000-0000-000000000000}"/>
          </ac:spMkLst>
        </pc:spChg>
      </pc:sldChg>
      <pc:sldChg chg="addSp delSp modSp add mod ord">
        <pc:chgData name="seb montauban" userId="77a5d6b001563f4f" providerId="LiveId" clId="{9FCD26E5-B30F-42EB-B90E-B5C6DC71E74F}" dt="2022-10-13T07:29:17.383" v="1821" actId="14734"/>
        <pc:sldMkLst>
          <pc:docMk/>
          <pc:sldMk cId="1693045194" sldId="273"/>
        </pc:sldMkLst>
        <pc:spChg chg="mod">
          <ac:chgData name="seb montauban" userId="77a5d6b001563f4f" providerId="LiveId" clId="{9FCD26E5-B30F-42EB-B90E-B5C6DC71E74F}" dt="2022-10-13T06:00:29.443" v="1064" actId="1076"/>
          <ac:spMkLst>
            <pc:docMk/>
            <pc:sldMk cId="1693045194" sldId="273"/>
            <ac:spMk id="4" creationId="{E844DC58-0818-E919-658C-7D289599D908}"/>
          </ac:spMkLst>
        </pc:spChg>
        <pc:spChg chg="del">
          <ac:chgData name="seb montauban" userId="77a5d6b001563f4f" providerId="LiveId" clId="{9FCD26E5-B30F-42EB-B90E-B5C6DC71E74F}" dt="2022-10-13T06:00:05.384" v="1059" actId="478"/>
          <ac:spMkLst>
            <pc:docMk/>
            <pc:sldMk cId="1693045194" sldId="273"/>
            <ac:spMk id="6" creationId="{D3447709-0981-33CE-7507-B0B6879D6510}"/>
          </ac:spMkLst>
        </pc:spChg>
        <pc:spChg chg="mod">
          <ac:chgData name="seb montauban" userId="77a5d6b001563f4f" providerId="LiveId" clId="{9FCD26E5-B30F-42EB-B90E-B5C6DC71E74F}" dt="2022-10-13T06:00:18.589" v="1062" actId="1076"/>
          <ac:spMkLst>
            <pc:docMk/>
            <pc:sldMk cId="1693045194" sldId="273"/>
            <ac:spMk id="8" creationId="{754CE802-E669-CECA-E1E8-00A3992D23F2}"/>
          </ac:spMkLst>
        </pc:spChg>
        <pc:spChg chg="add mod">
          <ac:chgData name="seb montauban" userId="77a5d6b001563f4f" providerId="LiveId" clId="{9FCD26E5-B30F-42EB-B90E-B5C6DC71E74F}" dt="2022-10-13T06:00:22.921" v="1063" actId="1076"/>
          <ac:spMkLst>
            <pc:docMk/>
            <pc:sldMk cId="1693045194" sldId="273"/>
            <ac:spMk id="9" creationId="{774D10CC-7D72-9D4B-9A6F-0D3E672D9A26}"/>
          </ac:spMkLst>
        </pc:spChg>
        <pc:spChg chg="mod">
          <ac:chgData name="seb montauban" userId="77a5d6b001563f4f" providerId="LiveId" clId="{9FCD26E5-B30F-42EB-B90E-B5C6DC71E74F}" dt="2022-10-13T05:57:15.560" v="926" actId="20577"/>
          <ac:spMkLst>
            <pc:docMk/>
            <pc:sldMk cId="1693045194" sldId="273"/>
            <ac:spMk id="50" creationId="{00000000-0000-0000-0000-000000000000}"/>
          </ac:spMkLst>
        </pc:spChg>
        <pc:graphicFrameChg chg="mod modGraphic">
          <ac:chgData name="seb montauban" userId="77a5d6b001563f4f" providerId="LiveId" clId="{9FCD26E5-B30F-42EB-B90E-B5C6DC71E74F}" dt="2022-10-13T07:29:17.383" v="1821" actId="14734"/>
          <ac:graphicFrameMkLst>
            <pc:docMk/>
            <pc:sldMk cId="1693045194" sldId="273"/>
            <ac:graphicFrameMk id="2" creationId="{58A89B2D-B4AE-ADD5-6E1B-9BB297ABBAB3}"/>
          </ac:graphicFrameMkLst>
        </pc:graphicFrameChg>
        <pc:graphicFrameChg chg="add mod modGraphic">
          <ac:chgData name="seb montauban" userId="77a5d6b001563f4f" providerId="LiveId" clId="{9FCD26E5-B30F-42EB-B90E-B5C6DC71E74F}" dt="2022-10-13T06:00:22.921" v="1063" actId="1076"/>
          <ac:graphicFrameMkLst>
            <pc:docMk/>
            <pc:sldMk cId="1693045194" sldId="273"/>
            <ac:graphicFrameMk id="3" creationId="{816B2F76-160D-B24D-C6AB-4B0A2F456C7A}"/>
          </ac:graphicFrameMkLst>
        </pc:graphicFrameChg>
        <pc:graphicFrameChg chg="del">
          <ac:chgData name="seb montauban" userId="77a5d6b001563f4f" providerId="LiveId" clId="{9FCD26E5-B30F-42EB-B90E-B5C6DC71E74F}" dt="2022-10-13T06:00:05.384" v="1059" actId="478"/>
          <ac:graphicFrameMkLst>
            <pc:docMk/>
            <pc:sldMk cId="1693045194" sldId="273"/>
            <ac:graphicFrameMk id="5" creationId="{E70589D0-36EE-48DA-4A1A-96FE765B5EA4}"/>
          </ac:graphicFrameMkLst>
        </pc:graphicFrameChg>
      </pc:sldChg>
      <pc:sldChg chg="add del replId">
        <pc:chgData name="seb montauban" userId="77a5d6b001563f4f" providerId="LiveId" clId="{9FCD26E5-B30F-42EB-B90E-B5C6DC71E74F}" dt="2022-10-13T05:54:36.208" v="889" actId="47"/>
        <pc:sldMkLst>
          <pc:docMk/>
          <pc:sldMk cId="558266299" sldId="274"/>
        </pc:sldMkLst>
      </pc:sldChg>
      <pc:sldChg chg="add del replId">
        <pc:chgData name="seb montauban" userId="77a5d6b001563f4f" providerId="LiveId" clId="{9FCD26E5-B30F-42EB-B90E-B5C6DC71E74F}" dt="2022-10-13T05:47:24.149" v="874" actId="47"/>
        <pc:sldMkLst>
          <pc:docMk/>
          <pc:sldMk cId="1431469768" sldId="274"/>
        </pc:sldMkLst>
      </pc:sldChg>
      <pc:sldChg chg="addSp delSp modSp add mod">
        <pc:chgData name="seb montauban" userId="77a5d6b001563f4f" providerId="LiveId" clId="{9FCD26E5-B30F-42EB-B90E-B5C6DC71E74F}" dt="2022-10-13T07:33:27.159" v="1829" actId="20577"/>
        <pc:sldMkLst>
          <pc:docMk/>
          <pc:sldMk cId="3790917087" sldId="274"/>
        </pc:sldMkLst>
        <pc:spChg chg="mod">
          <ac:chgData name="seb montauban" userId="77a5d6b001563f4f" providerId="LiveId" clId="{9FCD26E5-B30F-42EB-B90E-B5C6DC71E74F}" dt="2022-10-13T06:08:08.967" v="1353" actId="1076"/>
          <ac:spMkLst>
            <pc:docMk/>
            <pc:sldMk cId="3790917087" sldId="274"/>
            <ac:spMk id="4" creationId="{E844DC58-0818-E919-658C-7D289599D908}"/>
          </ac:spMkLst>
        </pc:spChg>
        <pc:spChg chg="add mod">
          <ac:chgData name="seb montauban" userId="77a5d6b001563f4f" providerId="LiveId" clId="{9FCD26E5-B30F-42EB-B90E-B5C6DC71E74F}" dt="2022-10-13T06:06:18.185" v="1313" actId="114"/>
          <ac:spMkLst>
            <pc:docMk/>
            <pc:sldMk cId="3790917087" sldId="274"/>
            <ac:spMk id="5" creationId="{E4E6E250-09CA-5086-7D82-66A535AA85BD}"/>
          </ac:spMkLst>
        </pc:spChg>
        <pc:spChg chg="add mod">
          <ac:chgData name="seb montauban" userId="77a5d6b001563f4f" providerId="LiveId" clId="{9FCD26E5-B30F-42EB-B90E-B5C6DC71E74F}" dt="2022-10-13T07:33:27.159" v="1829" actId="20577"/>
          <ac:spMkLst>
            <pc:docMk/>
            <pc:sldMk cId="3790917087" sldId="274"/>
            <ac:spMk id="6" creationId="{E352515D-1BDD-7332-19A9-809659A9EE82}"/>
          </ac:spMkLst>
        </pc:spChg>
        <pc:spChg chg="del mod">
          <ac:chgData name="seb montauban" userId="77a5d6b001563f4f" providerId="LiveId" clId="{9FCD26E5-B30F-42EB-B90E-B5C6DC71E74F}" dt="2022-10-13T06:03:59.839" v="1160" actId="478"/>
          <ac:spMkLst>
            <pc:docMk/>
            <pc:sldMk cId="3790917087" sldId="274"/>
            <ac:spMk id="8" creationId="{754CE802-E669-CECA-E1E8-00A3992D23F2}"/>
          </ac:spMkLst>
        </pc:spChg>
        <pc:spChg chg="del">
          <ac:chgData name="seb montauban" userId="77a5d6b001563f4f" providerId="LiveId" clId="{9FCD26E5-B30F-42EB-B90E-B5C6DC71E74F}" dt="2022-10-13T06:01:43.752" v="1092" actId="478"/>
          <ac:spMkLst>
            <pc:docMk/>
            <pc:sldMk cId="3790917087" sldId="274"/>
            <ac:spMk id="9" creationId="{774D10CC-7D72-9D4B-9A6F-0D3E672D9A26}"/>
          </ac:spMkLst>
        </pc:spChg>
        <pc:spChg chg="add mod">
          <ac:chgData name="seb montauban" userId="77a5d6b001563f4f" providerId="LiveId" clId="{9FCD26E5-B30F-42EB-B90E-B5C6DC71E74F}" dt="2022-10-13T06:08:06.665" v="1352" actId="1076"/>
          <ac:spMkLst>
            <pc:docMk/>
            <pc:sldMk cId="3790917087" sldId="274"/>
            <ac:spMk id="10" creationId="{4466020D-6817-5331-A62D-B26958BA9B72}"/>
          </ac:spMkLst>
        </pc:spChg>
        <pc:spChg chg="add mod">
          <ac:chgData name="seb montauban" userId="77a5d6b001563f4f" providerId="LiveId" clId="{9FCD26E5-B30F-42EB-B90E-B5C6DC71E74F}" dt="2022-10-13T06:08:02.620" v="1351" actId="1076"/>
          <ac:spMkLst>
            <pc:docMk/>
            <pc:sldMk cId="3790917087" sldId="274"/>
            <ac:spMk id="11" creationId="{769BF537-2396-7277-5A1D-9E82E5756DF3}"/>
          </ac:spMkLst>
        </pc:spChg>
        <pc:spChg chg="mod">
          <ac:chgData name="seb montauban" userId="77a5d6b001563f4f" providerId="LiveId" clId="{9FCD26E5-B30F-42EB-B90E-B5C6DC71E74F}" dt="2022-10-13T06:06:26.721" v="1314" actId="1076"/>
          <ac:spMkLst>
            <pc:docMk/>
            <pc:sldMk cId="3790917087" sldId="274"/>
            <ac:spMk id="50" creationId="{00000000-0000-0000-0000-000000000000}"/>
          </ac:spMkLst>
        </pc:spChg>
        <pc:graphicFrameChg chg="mod modGraphic">
          <ac:chgData name="seb montauban" userId="77a5d6b001563f4f" providerId="LiveId" clId="{9FCD26E5-B30F-42EB-B90E-B5C6DC71E74F}" dt="2022-10-13T06:06:56.989" v="1318" actId="1076"/>
          <ac:graphicFrameMkLst>
            <pc:docMk/>
            <pc:sldMk cId="3790917087" sldId="274"/>
            <ac:graphicFrameMk id="2" creationId="{58A89B2D-B4AE-ADD5-6E1B-9BB297ABBAB3}"/>
          </ac:graphicFrameMkLst>
        </pc:graphicFrameChg>
        <pc:graphicFrameChg chg="del">
          <ac:chgData name="seb montauban" userId="77a5d6b001563f4f" providerId="LiveId" clId="{9FCD26E5-B30F-42EB-B90E-B5C6DC71E74F}" dt="2022-10-13T06:01:43.752" v="1092" actId="478"/>
          <ac:graphicFrameMkLst>
            <pc:docMk/>
            <pc:sldMk cId="3790917087" sldId="274"/>
            <ac:graphicFrameMk id="3" creationId="{816B2F76-160D-B24D-C6AB-4B0A2F456C7A}"/>
          </ac:graphicFrameMkLst>
        </pc:graphicFrameChg>
      </pc:sldChg>
      <pc:sldChg chg="modSp add mod ord">
        <pc:chgData name="seb montauban" userId="77a5d6b001563f4f" providerId="LiveId" clId="{9FCD26E5-B30F-42EB-B90E-B5C6DC71E74F}" dt="2022-10-13T06:09:16.664" v="1371" actId="20577"/>
        <pc:sldMkLst>
          <pc:docMk/>
          <pc:sldMk cId="3054614548" sldId="275"/>
        </pc:sldMkLst>
        <pc:spChg chg="mod">
          <ac:chgData name="seb montauban" userId="77a5d6b001563f4f" providerId="LiveId" clId="{9FCD26E5-B30F-42EB-B90E-B5C6DC71E74F}" dt="2022-10-13T06:09:16.664" v="1371" actId="20577"/>
          <ac:spMkLst>
            <pc:docMk/>
            <pc:sldMk cId="3054614548" sldId="275"/>
            <ac:spMk id="55" creationId="{00000000-0000-0000-0000-000000000000}"/>
          </ac:spMkLst>
        </pc:spChg>
      </pc:sldChg>
      <pc:sldChg chg="addSp delSp modSp add mod ord">
        <pc:chgData name="seb montauban" userId="77a5d6b001563f4f" providerId="LiveId" clId="{9FCD26E5-B30F-42EB-B90E-B5C6DC71E74F}" dt="2022-10-13T08:28:15.863" v="1830"/>
        <pc:sldMkLst>
          <pc:docMk/>
          <pc:sldMk cId="285843203" sldId="276"/>
        </pc:sldMkLst>
        <pc:spChg chg="del">
          <ac:chgData name="seb montauban" userId="77a5d6b001563f4f" providerId="LiveId" clId="{9FCD26E5-B30F-42EB-B90E-B5C6DC71E74F}" dt="2022-10-13T06:10:31.784" v="1387" actId="478"/>
          <ac:spMkLst>
            <pc:docMk/>
            <pc:sldMk cId="285843203" sldId="276"/>
            <ac:spMk id="4" creationId="{E844DC58-0818-E919-658C-7D289599D908}"/>
          </ac:spMkLst>
        </pc:spChg>
        <pc:spChg chg="add del mod">
          <ac:chgData name="seb montauban" userId="77a5d6b001563f4f" providerId="LiveId" clId="{9FCD26E5-B30F-42EB-B90E-B5C6DC71E74F}" dt="2022-10-13T06:13:29.848" v="1405" actId="478"/>
          <ac:spMkLst>
            <pc:docMk/>
            <pc:sldMk cId="285843203" sldId="276"/>
            <ac:spMk id="5" creationId="{05B6A30C-D6B9-2028-BF34-A9884C5895CE}"/>
          </ac:spMkLst>
        </pc:spChg>
        <pc:spChg chg="add del mod">
          <ac:chgData name="seb montauban" userId="77a5d6b001563f4f" providerId="LiveId" clId="{9FCD26E5-B30F-42EB-B90E-B5C6DC71E74F}" dt="2022-10-13T06:13:29.848" v="1405" actId="478"/>
          <ac:spMkLst>
            <pc:docMk/>
            <pc:sldMk cId="285843203" sldId="276"/>
            <ac:spMk id="6" creationId="{73CB6F45-9743-D895-AC43-14B3191C4715}"/>
          </ac:spMkLst>
        </pc:spChg>
        <pc:spChg chg="del mod">
          <ac:chgData name="seb montauban" userId="77a5d6b001563f4f" providerId="LiveId" clId="{9FCD26E5-B30F-42EB-B90E-B5C6DC71E74F}" dt="2022-10-13T06:10:28.782" v="1386" actId="478"/>
          <ac:spMkLst>
            <pc:docMk/>
            <pc:sldMk cId="285843203" sldId="276"/>
            <ac:spMk id="8" creationId="{754CE802-E669-CECA-E1E8-00A3992D23F2}"/>
          </ac:spMkLst>
        </pc:spChg>
        <pc:spChg chg="del">
          <ac:chgData name="seb montauban" userId="77a5d6b001563f4f" providerId="LiveId" clId="{9FCD26E5-B30F-42EB-B90E-B5C6DC71E74F}" dt="2022-10-13T06:10:31.784" v="1387" actId="478"/>
          <ac:spMkLst>
            <pc:docMk/>
            <pc:sldMk cId="285843203" sldId="276"/>
            <ac:spMk id="9" creationId="{774D10CC-7D72-9D4B-9A6F-0D3E672D9A26}"/>
          </ac:spMkLst>
        </pc:spChg>
        <pc:spChg chg="add del mod">
          <ac:chgData name="seb montauban" userId="77a5d6b001563f4f" providerId="LiveId" clId="{9FCD26E5-B30F-42EB-B90E-B5C6DC71E74F}" dt="2022-10-13T06:12:13.063" v="1398" actId="478"/>
          <ac:spMkLst>
            <pc:docMk/>
            <pc:sldMk cId="285843203" sldId="276"/>
            <ac:spMk id="10" creationId="{8379DC51-635B-5100-68FB-3E2EF96CDB4F}"/>
          </ac:spMkLst>
        </pc:spChg>
        <pc:spChg chg="add mod">
          <ac:chgData name="seb montauban" userId="77a5d6b001563f4f" providerId="LiveId" clId="{9FCD26E5-B30F-42EB-B90E-B5C6DC71E74F}" dt="2022-10-13T06:20:30.589" v="1484" actId="1076"/>
          <ac:spMkLst>
            <pc:docMk/>
            <pc:sldMk cId="285843203" sldId="276"/>
            <ac:spMk id="14" creationId="{5481D0A9-B7D3-983A-E2BF-1610BBFDDD9A}"/>
          </ac:spMkLst>
        </pc:spChg>
        <pc:spChg chg="mod">
          <ac:chgData name="seb montauban" userId="77a5d6b001563f4f" providerId="LiveId" clId="{9FCD26E5-B30F-42EB-B90E-B5C6DC71E74F}" dt="2022-10-13T06:31:13.953" v="1737" actId="1076"/>
          <ac:spMkLst>
            <pc:docMk/>
            <pc:sldMk cId="285843203" sldId="276"/>
            <ac:spMk id="50" creationId="{00000000-0000-0000-0000-000000000000}"/>
          </ac:spMkLst>
        </pc:spChg>
        <pc:graphicFrameChg chg="del">
          <ac:chgData name="seb montauban" userId="77a5d6b001563f4f" providerId="LiveId" clId="{9FCD26E5-B30F-42EB-B90E-B5C6DC71E74F}" dt="2022-10-13T06:10:31.784" v="1387" actId="478"/>
          <ac:graphicFrameMkLst>
            <pc:docMk/>
            <pc:sldMk cId="285843203" sldId="276"/>
            <ac:graphicFrameMk id="2" creationId="{58A89B2D-B4AE-ADD5-6E1B-9BB297ABBAB3}"/>
          </ac:graphicFrameMkLst>
        </pc:graphicFrameChg>
        <pc:graphicFrameChg chg="del">
          <ac:chgData name="seb montauban" userId="77a5d6b001563f4f" providerId="LiveId" clId="{9FCD26E5-B30F-42EB-B90E-B5C6DC71E74F}" dt="2022-10-13T06:10:31.784" v="1387" actId="478"/>
          <ac:graphicFrameMkLst>
            <pc:docMk/>
            <pc:sldMk cId="285843203" sldId="276"/>
            <ac:graphicFrameMk id="3" creationId="{816B2F76-160D-B24D-C6AB-4B0A2F456C7A}"/>
          </ac:graphicFrameMkLst>
        </pc:graphicFrameChg>
        <pc:graphicFrameChg chg="add del mod modGraphic">
          <ac:chgData name="seb montauban" userId="77a5d6b001563f4f" providerId="LiveId" clId="{9FCD26E5-B30F-42EB-B90E-B5C6DC71E74F}" dt="2022-10-13T06:13:26.921" v="1404" actId="1032"/>
          <ac:graphicFrameMkLst>
            <pc:docMk/>
            <pc:sldMk cId="285843203" sldId="276"/>
            <ac:graphicFrameMk id="11" creationId="{88FE7E40-9067-4AAF-6DEC-70AB849127BB}"/>
          </ac:graphicFrameMkLst>
        </pc:graphicFrameChg>
        <pc:graphicFrameChg chg="add mod modGraphic">
          <ac:chgData name="seb montauban" userId="77a5d6b001563f4f" providerId="LiveId" clId="{9FCD26E5-B30F-42EB-B90E-B5C6DC71E74F}" dt="2022-10-13T08:28:15.863" v="1830"/>
          <ac:graphicFrameMkLst>
            <pc:docMk/>
            <pc:sldMk cId="285843203" sldId="276"/>
            <ac:graphicFrameMk id="12" creationId="{1964445A-D063-F32A-580B-063F50CFD15D}"/>
          </ac:graphicFrameMkLst>
        </pc:graphicFrameChg>
      </pc:sldChg>
      <pc:sldChg chg="addSp delSp modSp add mod ord">
        <pc:chgData name="seb montauban" userId="77a5d6b001563f4f" providerId="LiveId" clId="{9FCD26E5-B30F-42EB-B90E-B5C6DC71E74F}" dt="2022-10-13T08:32:52.202" v="1856" actId="20577"/>
        <pc:sldMkLst>
          <pc:docMk/>
          <pc:sldMk cId="274876581" sldId="277"/>
        </pc:sldMkLst>
        <pc:spChg chg="mod">
          <ac:chgData name="seb montauban" userId="77a5d6b001563f4f" providerId="LiveId" clId="{9FCD26E5-B30F-42EB-B90E-B5C6DC71E74F}" dt="2022-10-13T06:28:06.584" v="1736" actId="1076"/>
          <ac:spMkLst>
            <pc:docMk/>
            <pc:sldMk cId="274876581" sldId="277"/>
            <ac:spMk id="4" creationId="{E844DC58-0818-E919-658C-7D289599D908}"/>
          </ac:spMkLst>
        </pc:spChg>
        <pc:spChg chg="add mod">
          <ac:chgData name="seb montauban" userId="77a5d6b001563f4f" providerId="LiveId" clId="{9FCD26E5-B30F-42EB-B90E-B5C6DC71E74F}" dt="2022-10-13T06:15:41.217" v="1458" actId="1076"/>
          <ac:spMkLst>
            <pc:docMk/>
            <pc:sldMk cId="274876581" sldId="277"/>
            <ac:spMk id="6" creationId="{9CD8690A-6124-51E7-CA6D-1C6900EF9740}"/>
          </ac:spMkLst>
        </pc:spChg>
        <pc:spChg chg="del">
          <ac:chgData name="seb montauban" userId="77a5d6b001563f4f" providerId="LiveId" clId="{9FCD26E5-B30F-42EB-B90E-B5C6DC71E74F}" dt="2022-10-13T06:14:44.055" v="1426" actId="478"/>
          <ac:spMkLst>
            <pc:docMk/>
            <pc:sldMk cId="274876581" sldId="277"/>
            <ac:spMk id="8" creationId="{754CE802-E669-CECA-E1E8-00A3992D23F2}"/>
          </ac:spMkLst>
        </pc:spChg>
        <pc:spChg chg="mod">
          <ac:chgData name="seb montauban" userId="77a5d6b001563f4f" providerId="LiveId" clId="{9FCD26E5-B30F-42EB-B90E-B5C6DC71E74F}" dt="2022-10-13T06:22:18.985" v="1534" actId="1076"/>
          <ac:spMkLst>
            <pc:docMk/>
            <pc:sldMk cId="274876581" sldId="277"/>
            <ac:spMk id="9" creationId="{774D10CC-7D72-9D4B-9A6F-0D3E672D9A26}"/>
          </ac:spMkLst>
        </pc:spChg>
        <pc:spChg chg="add mod">
          <ac:chgData name="seb montauban" userId="77a5d6b001563f4f" providerId="LiveId" clId="{9FCD26E5-B30F-42EB-B90E-B5C6DC71E74F}" dt="2022-10-13T08:32:52.202" v="1856" actId="20577"/>
          <ac:spMkLst>
            <pc:docMk/>
            <pc:sldMk cId="274876581" sldId="277"/>
            <ac:spMk id="10" creationId="{1FE3AA44-8BD5-2D4C-711C-660DBE012382}"/>
          </ac:spMkLst>
        </pc:spChg>
        <pc:spChg chg="mod">
          <ac:chgData name="seb montauban" userId="77a5d6b001563f4f" providerId="LiveId" clId="{9FCD26E5-B30F-42EB-B90E-B5C6DC71E74F}" dt="2022-10-13T06:14:40.807" v="1425" actId="20577"/>
          <ac:spMkLst>
            <pc:docMk/>
            <pc:sldMk cId="274876581" sldId="277"/>
            <ac:spMk id="50" creationId="{00000000-0000-0000-0000-000000000000}"/>
          </ac:spMkLst>
        </pc:spChg>
        <pc:graphicFrameChg chg="mod modGraphic">
          <ac:chgData name="seb montauban" userId="77a5d6b001563f4f" providerId="LiveId" clId="{9FCD26E5-B30F-42EB-B90E-B5C6DC71E74F}" dt="2022-10-13T06:28:06.584" v="1736" actId="1076"/>
          <ac:graphicFrameMkLst>
            <pc:docMk/>
            <pc:sldMk cId="274876581" sldId="277"/>
            <ac:graphicFrameMk id="2" creationId="{58A89B2D-B4AE-ADD5-6E1B-9BB297ABBAB3}"/>
          </ac:graphicFrameMkLst>
        </pc:graphicFrameChg>
        <pc:graphicFrameChg chg="mod modGraphic">
          <ac:chgData name="seb montauban" userId="77a5d6b001563f4f" providerId="LiveId" clId="{9FCD26E5-B30F-42EB-B90E-B5C6DC71E74F}" dt="2022-10-13T06:26:59.104" v="1720" actId="1076"/>
          <ac:graphicFrameMkLst>
            <pc:docMk/>
            <pc:sldMk cId="274876581" sldId="277"/>
            <ac:graphicFrameMk id="3" creationId="{816B2F76-160D-B24D-C6AB-4B0A2F456C7A}"/>
          </ac:graphicFrameMkLst>
        </pc:graphicFrameChg>
        <pc:graphicFrameChg chg="add mod modGraphic">
          <ac:chgData name="seb montauban" userId="77a5d6b001563f4f" providerId="LiveId" clId="{9FCD26E5-B30F-42EB-B90E-B5C6DC71E74F}" dt="2022-10-13T06:27:41.561" v="1730" actId="13926"/>
          <ac:graphicFrameMkLst>
            <pc:docMk/>
            <pc:sldMk cId="274876581" sldId="277"/>
            <ac:graphicFrameMk id="5" creationId="{818FDB80-BB4D-6400-F68F-4C5CADD73E60}"/>
          </ac:graphicFrameMkLst>
        </pc:graphicFrameChg>
      </pc:sldChg>
      <pc:sldChg chg="addSp modSp add mod">
        <pc:chgData name="seb montauban" userId="77a5d6b001563f4f" providerId="LiveId" clId="{9FCD26E5-B30F-42EB-B90E-B5C6DC71E74F}" dt="2022-10-13T09:28:01.182" v="1872" actId="20577"/>
        <pc:sldMkLst>
          <pc:docMk/>
          <pc:sldMk cId="2446761166" sldId="278"/>
        </pc:sldMkLst>
        <pc:spChg chg="add mod">
          <ac:chgData name="seb montauban" userId="77a5d6b001563f4f" providerId="LiveId" clId="{9FCD26E5-B30F-42EB-B90E-B5C6DC71E74F}" dt="2022-10-13T06:38:22.286" v="1819" actId="1076"/>
          <ac:spMkLst>
            <pc:docMk/>
            <pc:sldMk cId="2446761166" sldId="278"/>
            <ac:spMk id="3" creationId="{ACF3478D-56F6-E051-1BF4-060A03D7BC74}"/>
          </ac:spMkLst>
        </pc:spChg>
        <pc:spChg chg="mod">
          <ac:chgData name="seb montauban" userId="77a5d6b001563f4f" providerId="LiveId" clId="{9FCD26E5-B30F-42EB-B90E-B5C6DC71E74F}" dt="2022-10-13T06:32:34.875" v="1750" actId="14100"/>
          <ac:spMkLst>
            <pc:docMk/>
            <pc:sldMk cId="2446761166" sldId="278"/>
            <ac:spMk id="14" creationId="{5481D0A9-B7D3-983A-E2BF-1610BBFDDD9A}"/>
          </ac:spMkLst>
        </pc:spChg>
        <pc:spChg chg="mod">
          <ac:chgData name="seb montauban" userId="77a5d6b001563f4f" providerId="LiveId" clId="{9FCD26E5-B30F-42EB-B90E-B5C6DC71E74F}" dt="2022-10-13T06:31:38.110" v="1742" actId="20577"/>
          <ac:spMkLst>
            <pc:docMk/>
            <pc:sldMk cId="2446761166" sldId="278"/>
            <ac:spMk id="50" creationId="{00000000-0000-0000-0000-000000000000}"/>
          </ac:spMkLst>
        </pc:spChg>
        <pc:graphicFrameChg chg="mod">
          <ac:chgData name="seb montauban" userId="77a5d6b001563f4f" providerId="LiveId" clId="{9FCD26E5-B30F-42EB-B90E-B5C6DC71E74F}" dt="2022-10-13T09:28:01.182" v="1872" actId="20577"/>
          <ac:graphicFrameMkLst>
            <pc:docMk/>
            <pc:sldMk cId="2446761166" sldId="278"/>
            <ac:graphicFrameMk id="12" creationId="{1964445A-D063-F32A-580B-063F50CFD15D}"/>
          </ac:graphicFrameMkLst>
        </pc:graphicFrameChg>
      </pc:sldChg>
      <pc:sldChg chg="modSp add mod replId">
        <pc:chgData name="seb montauban" userId="77a5d6b001563f4f" providerId="LiveId" clId="{9FCD26E5-B30F-42EB-B90E-B5C6DC71E74F}" dt="2022-10-13T08:54:45.521" v="1861" actId="20577"/>
        <pc:sldMkLst>
          <pc:docMk/>
          <pc:sldMk cId="2808445157" sldId="279"/>
        </pc:sldMkLst>
        <pc:spChg chg="mod">
          <ac:chgData name="seb montauban" userId="77a5d6b001563f4f" providerId="LiveId" clId="{9FCD26E5-B30F-42EB-B90E-B5C6DC71E74F}" dt="2022-10-13T08:54:42.816" v="1859" actId="20577"/>
          <ac:spMkLst>
            <pc:docMk/>
            <pc:sldMk cId="2808445157" sldId="279"/>
            <ac:spMk id="4" creationId="{E844DC58-0818-E919-658C-7D289599D908}"/>
          </ac:spMkLst>
        </pc:spChg>
        <pc:spChg chg="mod">
          <ac:chgData name="seb montauban" userId="77a5d6b001563f4f" providerId="LiveId" clId="{9FCD26E5-B30F-42EB-B90E-B5C6DC71E74F}" dt="2022-10-13T08:54:45.521" v="1861" actId="20577"/>
          <ac:spMkLst>
            <pc:docMk/>
            <pc:sldMk cId="2808445157" sldId="279"/>
            <ac:spMk id="6" creationId="{9CD8690A-6124-51E7-CA6D-1C6900EF9740}"/>
          </ac:spMkLst>
        </pc:spChg>
        <pc:spChg chg="mod">
          <ac:chgData name="seb montauban" userId="77a5d6b001563f4f" providerId="LiveId" clId="{9FCD26E5-B30F-42EB-B90E-B5C6DC71E74F}" dt="2022-10-13T06:34:19.311" v="1806" actId="1076"/>
          <ac:spMkLst>
            <pc:docMk/>
            <pc:sldMk cId="2808445157" sldId="279"/>
            <ac:spMk id="9" creationId="{774D10CC-7D72-9D4B-9A6F-0D3E672D9A26}"/>
          </ac:spMkLst>
        </pc:spChg>
        <pc:spChg chg="mod">
          <ac:chgData name="seb montauban" userId="77a5d6b001563f4f" providerId="LiveId" clId="{9FCD26E5-B30F-42EB-B90E-B5C6DC71E74F}" dt="2022-10-13T06:33:13.151" v="1754" actId="20577"/>
          <ac:spMkLst>
            <pc:docMk/>
            <pc:sldMk cId="2808445157" sldId="279"/>
            <ac:spMk id="10" creationId="{1FE3AA44-8BD5-2D4C-711C-660DBE012382}"/>
          </ac:spMkLst>
        </pc:spChg>
        <pc:spChg chg="mod">
          <ac:chgData name="seb montauban" userId="77a5d6b001563f4f" providerId="LiveId" clId="{9FCD26E5-B30F-42EB-B90E-B5C6DC71E74F}" dt="2022-10-13T06:33:16.550" v="1758" actId="20577"/>
          <ac:spMkLst>
            <pc:docMk/>
            <pc:sldMk cId="2808445157" sldId="279"/>
            <ac:spMk id="50" creationId="{00000000-0000-0000-0000-000000000000}"/>
          </ac:spMkLst>
        </pc:spChg>
        <pc:graphicFrameChg chg="modGraphic">
          <ac:chgData name="seb montauban" userId="77a5d6b001563f4f" providerId="LiveId" clId="{9FCD26E5-B30F-42EB-B90E-B5C6DC71E74F}" dt="2022-10-13T06:33:38.630" v="1787" actId="20577"/>
          <ac:graphicFrameMkLst>
            <pc:docMk/>
            <pc:sldMk cId="2808445157" sldId="279"/>
            <ac:graphicFrameMk id="3" creationId="{816B2F76-160D-B24D-C6AB-4B0A2F456C7A}"/>
          </ac:graphicFrameMkLst>
        </pc:graphicFrameChg>
      </pc:sldChg>
      <pc:sldChg chg="modSp add mod ord">
        <pc:chgData name="seb montauban" userId="77a5d6b001563f4f" providerId="LiveId" clId="{9FCD26E5-B30F-42EB-B90E-B5C6DC71E74F}" dt="2022-10-13T10:41:54.011" v="2257" actId="20577"/>
        <pc:sldMkLst>
          <pc:docMk/>
          <pc:sldMk cId="1443328783" sldId="280"/>
        </pc:sldMkLst>
        <pc:spChg chg="mod">
          <ac:chgData name="seb montauban" userId="77a5d6b001563f4f" providerId="LiveId" clId="{9FCD26E5-B30F-42EB-B90E-B5C6DC71E74F}" dt="2022-10-13T10:41:54.011" v="2257" actId="20577"/>
          <ac:spMkLst>
            <pc:docMk/>
            <pc:sldMk cId="1443328783" sldId="280"/>
            <ac:spMk id="55" creationId="{00000000-0000-0000-0000-000000000000}"/>
          </ac:spMkLst>
        </pc:spChg>
      </pc:sldChg>
      <pc:sldChg chg="addSp delSp modSp add mod">
        <pc:chgData name="seb montauban" userId="77a5d6b001563f4f" providerId="LiveId" clId="{9FCD26E5-B30F-42EB-B90E-B5C6DC71E74F}" dt="2022-10-13T10:26:24.141" v="2090" actId="1076"/>
        <pc:sldMkLst>
          <pc:docMk/>
          <pc:sldMk cId="229663644" sldId="281"/>
        </pc:sldMkLst>
        <pc:spChg chg="add mod">
          <ac:chgData name="seb montauban" userId="77a5d6b001563f4f" providerId="LiveId" clId="{9FCD26E5-B30F-42EB-B90E-B5C6DC71E74F}" dt="2022-10-13T10:23:22.188" v="1917" actId="20577"/>
          <ac:spMkLst>
            <pc:docMk/>
            <pc:sldMk cId="229663644" sldId="281"/>
            <ac:spMk id="4" creationId="{BF54EB9F-854D-D0DF-E417-E421AFA771A7}"/>
          </ac:spMkLst>
        </pc:spChg>
        <pc:spChg chg="add mod">
          <ac:chgData name="seb montauban" userId="77a5d6b001563f4f" providerId="LiveId" clId="{9FCD26E5-B30F-42EB-B90E-B5C6DC71E74F}" dt="2022-10-13T10:26:24.141" v="2090" actId="1076"/>
          <ac:spMkLst>
            <pc:docMk/>
            <pc:sldMk cId="229663644" sldId="281"/>
            <ac:spMk id="5" creationId="{7CEBAD02-BEDD-4A3F-35AE-1BA1884E667C}"/>
          </ac:spMkLst>
        </pc:spChg>
        <pc:spChg chg="del">
          <ac:chgData name="seb montauban" userId="77a5d6b001563f4f" providerId="LiveId" clId="{9FCD26E5-B30F-42EB-B90E-B5C6DC71E74F}" dt="2022-10-13T10:23:01.221" v="1896" actId="478"/>
          <ac:spMkLst>
            <pc:docMk/>
            <pc:sldMk cId="229663644" sldId="281"/>
            <ac:spMk id="55" creationId="{00000000-0000-0000-0000-000000000000}"/>
          </ac:spMkLst>
        </pc:spChg>
        <pc:picChg chg="add mod">
          <ac:chgData name="seb montauban" userId="77a5d6b001563f4f" providerId="LiveId" clId="{9FCD26E5-B30F-42EB-B90E-B5C6DC71E74F}" dt="2022-10-13T10:25:48.168" v="2048" actId="1076"/>
          <ac:picMkLst>
            <pc:docMk/>
            <pc:sldMk cId="229663644" sldId="281"/>
            <ac:picMk id="3" creationId="{ECCD4032-4FEF-9D04-F3B5-A81309DECE0C}"/>
          </ac:picMkLst>
        </pc:picChg>
      </pc:sldChg>
      <pc:sldChg chg="addSp delSp modSp add mod">
        <pc:chgData name="seb montauban" userId="77a5d6b001563f4f" providerId="LiveId" clId="{9FCD26E5-B30F-42EB-B90E-B5C6DC71E74F}" dt="2022-10-13T11:36:03.543" v="2613"/>
        <pc:sldMkLst>
          <pc:docMk/>
          <pc:sldMk cId="1508713349" sldId="282"/>
        </pc:sldMkLst>
        <pc:spChg chg="add mod">
          <ac:chgData name="seb montauban" userId="77a5d6b001563f4f" providerId="LiveId" clId="{9FCD26E5-B30F-42EB-B90E-B5C6DC71E74F}" dt="2022-10-13T11:36:03.543" v="2613"/>
          <ac:spMkLst>
            <pc:docMk/>
            <pc:sldMk cId="1508713349" sldId="282"/>
            <ac:spMk id="2" creationId="{C2A5D2D8-7546-FF2A-48CD-9A1C2EC8B775}"/>
          </ac:spMkLst>
        </pc:spChg>
        <pc:spChg chg="del mod">
          <ac:chgData name="seb montauban" userId="77a5d6b001563f4f" providerId="LiveId" clId="{9FCD26E5-B30F-42EB-B90E-B5C6DC71E74F}" dt="2022-10-13T10:26:32.620" v="2094" actId="478"/>
          <ac:spMkLst>
            <pc:docMk/>
            <pc:sldMk cId="1508713349" sldId="282"/>
            <ac:spMk id="5" creationId="{7CEBAD02-BEDD-4A3F-35AE-1BA1884E667C}"/>
          </ac:spMkLst>
        </pc:spChg>
        <pc:picChg chg="del">
          <ac:chgData name="seb montauban" userId="77a5d6b001563f4f" providerId="LiveId" clId="{9FCD26E5-B30F-42EB-B90E-B5C6DC71E74F}" dt="2022-10-13T10:26:30.100" v="2092" actId="478"/>
          <ac:picMkLst>
            <pc:docMk/>
            <pc:sldMk cId="1508713349" sldId="282"/>
            <ac:picMk id="3" creationId="{ECCD4032-4FEF-9D04-F3B5-A81309DECE0C}"/>
          </ac:picMkLst>
        </pc:picChg>
      </pc:sldChg>
      <pc:sldChg chg="modSp add mod">
        <pc:chgData name="seb montauban" userId="77a5d6b001563f4f" providerId="LiveId" clId="{9FCD26E5-B30F-42EB-B90E-B5C6DC71E74F}" dt="2022-10-13T11:16:10.034" v="2550" actId="20577"/>
        <pc:sldMkLst>
          <pc:docMk/>
          <pc:sldMk cId="2560250447" sldId="283"/>
        </pc:sldMkLst>
        <pc:spChg chg="mod">
          <ac:chgData name="seb montauban" userId="77a5d6b001563f4f" providerId="LiveId" clId="{9FCD26E5-B30F-42EB-B90E-B5C6DC71E74F}" dt="2022-10-13T11:16:10.034" v="2550" actId="20577"/>
          <ac:spMkLst>
            <pc:docMk/>
            <pc:sldMk cId="2560250447" sldId="283"/>
            <ac:spMk id="55" creationId="{00000000-0000-0000-0000-000000000000}"/>
          </ac:spMkLst>
        </pc:spChg>
      </pc:sldChg>
      <pc:sldChg chg="addSp delSp modSp add mod ord">
        <pc:chgData name="seb montauban" userId="77a5d6b001563f4f" providerId="LiveId" clId="{9FCD26E5-B30F-42EB-B90E-B5C6DC71E74F}" dt="2022-10-13T11:50:52.154" v="2619" actId="20577"/>
        <pc:sldMkLst>
          <pc:docMk/>
          <pc:sldMk cId="3716749482" sldId="284"/>
        </pc:sldMkLst>
        <pc:spChg chg="del">
          <ac:chgData name="seb montauban" userId="77a5d6b001563f4f" providerId="LiveId" clId="{9FCD26E5-B30F-42EB-B90E-B5C6DC71E74F}" dt="2022-10-13T10:46:26.315" v="2274" actId="478"/>
          <ac:spMkLst>
            <pc:docMk/>
            <pc:sldMk cId="3716749482" sldId="284"/>
            <ac:spMk id="3" creationId="{ACF3478D-56F6-E051-1BF4-060A03D7BC74}"/>
          </ac:spMkLst>
        </pc:spChg>
        <pc:spChg chg="add mod">
          <ac:chgData name="seb montauban" userId="77a5d6b001563f4f" providerId="LiveId" clId="{9FCD26E5-B30F-42EB-B90E-B5C6DC71E74F}" dt="2022-10-13T10:48:56.451" v="2395" actId="20577"/>
          <ac:spMkLst>
            <pc:docMk/>
            <pc:sldMk cId="3716749482" sldId="284"/>
            <ac:spMk id="4" creationId="{282008E9-F900-8AF8-1BB9-CBEAAB37FB1F}"/>
          </ac:spMkLst>
        </pc:spChg>
        <pc:spChg chg="add del mod">
          <ac:chgData name="seb montauban" userId="77a5d6b001563f4f" providerId="LiveId" clId="{9FCD26E5-B30F-42EB-B90E-B5C6DC71E74F}" dt="2022-10-13T10:46:41.988" v="2276" actId="478"/>
          <ac:spMkLst>
            <pc:docMk/>
            <pc:sldMk cId="3716749482" sldId="284"/>
            <ac:spMk id="6" creationId="{315B40A2-2DC7-2CC0-7CF8-2754BA4B8C2A}"/>
          </ac:spMkLst>
        </pc:spChg>
        <pc:spChg chg="add mod">
          <ac:chgData name="seb montauban" userId="77a5d6b001563f4f" providerId="LiveId" clId="{9FCD26E5-B30F-42EB-B90E-B5C6DC71E74F}" dt="2022-10-13T11:50:52.154" v="2619" actId="20577"/>
          <ac:spMkLst>
            <pc:docMk/>
            <pc:sldMk cId="3716749482" sldId="284"/>
            <ac:spMk id="8" creationId="{9EB08D07-188C-6E76-BFE0-F497185634E0}"/>
          </ac:spMkLst>
        </pc:spChg>
        <pc:spChg chg="del">
          <ac:chgData name="seb montauban" userId="77a5d6b001563f4f" providerId="LiveId" clId="{9FCD26E5-B30F-42EB-B90E-B5C6DC71E74F}" dt="2022-10-13T10:46:26.315" v="2274" actId="478"/>
          <ac:spMkLst>
            <pc:docMk/>
            <pc:sldMk cId="3716749482" sldId="284"/>
            <ac:spMk id="14" creationId="{5481D0A9-B7D3-983A-E2BF-1610BBFDDD9A}"/>
          </ac:spMkLst>
        </pc:spChg>
        <pc:spChg chg="mod">
          <ac:chgData name="seb montauban" userId="77a5d6b001563f4f" providerId="LiveId" clId="{9FCD26E5-B30F-42EB-B90E-B5C6DC71E74F}" dt="2022-10-13T10:46:17.859" v="2272" actId="20577"/>
          <ac:spMkLst>
            <pc:docMk/>
            <pc:sldMk cId="3716749482" sldId="284"/>
            <ac:spMk id="50" creationId="{00000000-0000-0000-0000-000000000000}"/>
          </ac:spMkLst>
        </pc:spChg>
        <pc:graphicFrameChg chg="add mod modGraphic">
          <ac:chgData name="seb montauban" userId="77a5d6b001563f4f" providerId="LiveId" clId="{9FCD26E5-B30F-42EB-B90E-B5C6DC71E74F}" dt="2022-10-13T10:50:13.016" v="2461" actId="20577"/>
          <ac:graphicFrameMkLst>
            <pc:docMk/>
            <pc:sldMk cId="3716749482" sldId="284"/>
            <ac:graphicFrameMk id="2" creationId="{9C6BEF59-F401-CEFB-9225-9061AC1BF0A7}"/>
          </ac:graphicFrameMkLst>
        </pc:graphicFrameChg>
        <pc:graphicFrameChg chg="add del mod">
          <ac:chgData name="seb montauban" userId="77a5d6b001563f4f" providerId="LiveId" clId="{9FCD26E5-B30F-42EB-B90E-B5C6DC71E74F}" dt="2022-10-13T10:46:41.988" v="2276" actId="478"/>
          <ac:graphicFrameMkLst>
            <pc:docMk/>
            <pc:sldMk cId="3716749482" sldId="284"/>
            <ac:graphicFrameMk id="5" creationId="{ACA1F355-4118-29B8-330F-6A81EDE4CA29}"/>
          </ac:graphicFrameMkLst>
        </pc:graphicFrameChg>
        <pc:graphicFrameChg chg="add mod modGraphic">
          <ac:chgData name="seb montauban" userId="77a5d6b001563f4f" providerId="LiveId" clId="{9FCD26E5-B30F-42EB-B90E-B5C6DC71E74F}" dt="2022-10-13T11:00:56.808" v="2495" actId="1076"/>
          <ac:graphicFrameMkLst>
            <pc:docMk/>
            <pc:sldMk cId="3716749482" sldId="284"/>
            <ac:graphicFrameMk id="9" creationId="{51788AAA-8A8C-3D9B-BD39-3217366E0A77}"/>
          </ac:graphicFrameMkLst>
        </pc:graphicFrameChg>
        <pc:graphicFrameChg chg="del">
          <ac:chgData name="seb montauban" userId="77a5d6b001563f4f" providerId="LiveId" clId="{9FCD26E5-B30F-42EB-B90E-B5C6DC71E74F}" dt="2022-10-13T10:46:23.805" v="2273" actId="478"/>
          <ac:graphicFrameMkLst>
            <pc:docMk/>
            <pc:sldMk cId="3716749482" sldId="284"/>
            <ac:graphicFrameMk id="12" creationId="{1964445A-D063-F32A-580B-063F50CFD15D}"/>
          </ac:graphicFrameMkLst>
        </pc:graphicFrameChg>
      </pc:sldChg>
      <pc:sldChg chg="modSp add mod">
        <pc:chgData name="seb montauban" userId="77a5d6b001563f4f" providerId="LiveId" clId="{9FCD26E5-B30F-42EB-B90E-B5C6DC71E74F}" dt="2022-10-13T11:04:09.402" v="2536" actId="207"/>
        <pc:sldMkLst>
          <pc:docMk/>
          <pc:sldMk cId="3627793163" sldId="285"/>
        </pc:sldMkLst>
        <pc:spChg chg="mod">
          <ac:chgData name="seb montauban" userId="77a5d6b001563f4f" providerId="LiveId" clId="{9FCD26E5-B30F-42EB-B90E-B5C6DC71E74F}" dt="2022-10-13T11:04:09.402" v="2536" actId="207"/>
          <ac:spMkLst>
            <pc:docMk/>
            <pc:sldMk cId="3627793163" sldId="285"/>
            <ac:spMk id="8" creationId="{9EB08D07-188C-6E76-BFE0-F497185634E0}"/>
          </ac:spMkLst>
        </pc:spChg>
        <pc:spChg chg="mod">
          <ac:chgData name="seb montauban" userId="77a5d6b001563f4f" providerId="LiveId" clId="{9FCD26E5-B30F-42EB-B90E-B5C6DC71E74F}" dt="2022-10-13T11:01:34.810" v="2503" actId="20577"/>
          <ac:spMkLst>
            <pc:docMk/>
            <pc:sldMk cId="3627793163" sldId="285"/>
            <ac:spMk id="50" creationId="{00000000-0000-0000-0000-000000000000}"/>
          </ac:spMkLst>
        </pc:spChg>
        <pc:graphicFrameChg chg="mod modGraphic">
          <ac:chgData name="seb montauban" userId="77a5d6b001563f4f" providerId="LiveId" clId="{9FCD26E5-B30F-42EB-B90E-B5C6DC71E74F}" dt="2022-10-13T11:03:46.874" v="2530" actId="2165"/>
          <ac:graphicFrameMkLst>
            <pc:docMk/>
            <pc:sldMk cId="3627793163" sldId="285"/>
            <ac:graphicFrameMk id="9" creationId="{51788AAA-8A8C-3D9B-BD39-3217366E0A77}"/>
          </ac:graphicFrameMkLst>
        </pc:graphicFrameChg>
      </pc:sldChg>
      <pc:sldChg chg="add">
        <pc:chgData name="seb montauban" userId="77a5d6b001563f4f" providerId="LiveId" clId="{9FCD26E5-B30F-42EB-B90E-B5C6DC71E74F}" dt="2022-10-13T11:16:04.185" v="2537" actId="2890"/>
        <pc:sldMkLst>
          <pc:docMk/>
          <pc:sldMk cId="3576938086" sldId="286"/>
        </pc:sldMkLst>
      </pc:sldChg>
      <pc:sldChg chg="addSp delSp modSp add mod ord">
        <pc:chgData name="seb montauban" userId="77a5d6b001563f4f" providerId="LiveId" clId="{9FCD26E5-B30F-42EB-B90E-B5C6DC71E74F}" dt="2022-10-13T12:07:16.473" v="2713" actId="20577"/>
        <pc:sldMkLst>
          <pc:docMk/>
          <pc:sldMk cId="270050545" sldId="287"/>
        </pc:sldMkLst>
        <pc:spChg chg="del">
          <ac:chgData name="seb montauban" userId="77a5d6b001563f4f" providerId="LiveId" clId="{9FCD26E5-B30F-42EB-B90E-B5C6DC71E74F}" dt="2022-10-13T11:16:21.354" v="2554" actId="478"/>
          <ac:spMkLst>
            <pc:docMk/>
            <pc:sldMk cId="270050545" sldId="287"/>
            <ac:spMk id="4" creationId="{282008E9-F900-8AF8-1BB9-CBEAAB37FB1F}"/>
          </ac:spMkLst>
        </pc:spChg>
        <pc:spChg chg="add mod">
          <ac:chgData name="seb montauban" userId="77a5d6b001563f4f" providerId="LiveId" clId="{9FCD26E5-B30F-42EB-B90E-B5C6DC71E74F}" dt="2022-10-13T12:07:16.473" v="2713" actId="20577"/>
          <ac:spMkLst>
            <pc:docMk/>
            <pc:sldMk cId="270050545" sldId="287"/>
            <ac:spMk id="5" creationId="{39F4AD1D-3364-2C96-735D-BD30F9120D3C}"/>
          </ac:spMkLst>
        </pc:spChg>
        <pc:spChg chg="del">
          <ac:chgData name="seb montauban" userId="77a5d6b001563f4f" providerId="LiveId" clId="{9FCD26E5-B30F-42EB-B90E-B5C6DC71E74F}" dt="2022-10-13T11:16:23.570" v="2555" actId="478"/>
          <ac:spMkLst>
            <pc:docMk/>
            <pc:sldMk cId="270050545" sldId="287"/>
            <ac:spMk id="8" creationId="{9EB08D07-188C-6E76-BFE0-F497185634E0}"/>
          </ac:spMkLst>
        </pc:spChg>
        <pc:spChg chg="mod">
          <ac:chgData name="seb montauban" userId="77a5d6b001563f4f" providerId="LiveId" clId="{9FCD26E5-B30F-42EB-B90E-B5C6DC71E74F}" dt="2022-10-13T11:18:20.178" v="2594" actId="20577"/>
          <ac:spMkLst>
            <pc:docMk/>
            <pc:sldMk cId="270050545" sldId="287"/>
            <ac:spMk id="50" creationId="{00000000-0000-0000-0000-000000000000}"/>
          </ac:spMkLst>
        </pc:spChg>
        <pc:graphicFrameChg chg="del">
          <ac:chgData name="seb montauban" userId="77a5d6b001563f4f" providerId="LiveId" clId="{9FCD26E5-B30F-42EB-B90E-B5C6DC71E74F}" dt="2022-10-13T11:16:21.354" v="2554" actId="478"/>
          <ac:graphicFrameMkLst>
            <pc:docMk/>
            <pc:sldMk cId="270050545" sldId="287"/>
            <ac:graphicFrameMk id="2" creationId="{9C6BEF59-F401-CEFB-9225-9061AC1BF0A7}"/>
          </ac:graphicFrameMkLst>
        </pc:graphicFrameChg>
        <pc:graphicFrameChg chg="del">
          <ac:chgData name="seb montauban" userId="77a5d6b001563f4f" providerId="LiveId" clId="{9FCD26E5-B30F-42EB-B90E-B5C6DC71E74F}" dt="2022-10-13T11:16:21.354" v="2554" actId="478"/>
          <ac:graphicFrameMkLst>
            <pc:docMk/>
            <pc:sldMk cId="270050545" sldId="287"/>
            <ac:graphicFrameMk id="9" creationId="{51788AAA-8A8C-3D9B-BD39-3217366E0A77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323631-50EF-42C6-9C68-547576D3A7A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23FBD0B4-84D9-43E8-999F-646D9F38BC6E}">
      <dgm:prSet phldrT="[Texte]"/>
      <dgm:spPr/>
      <dgm:t>
        <a:bodyPr/>
        <a:lstStyle/>
        <a:p>
          <a:r>
            <a:rPr lang="fr-FR" dirty="0"/>
            <a:t>A</a:t>
          </a:r>
        </a:p>
      </dgm:t>
    </dgm:pt>
    <dgm:pt modelId="{5FA810FD-E5B5-461B-9C7E-651F7FC5A89A}" type="parTrans" cxnId="{3C6D223D-9252-4162-8FAA-23685F97384E}">
      <dgm:prSet/>
      <dgm:spPr/>
      <dgm:t>
        <a:bodyPr/>
        <a:lstStyle/>
        <a:p>
          <a:endParaRPr lang="fr-FR"/>
        </a:p>
      </dgm:t>
    </dgm:pt>
    <dgm:pt modelId="{89491AC0-5B2D-4EF9-A816-633F3DC87260}" type="sibTrans" cxnId="{3C6D223D-9252-4162-8FAA-23685F97384E}">
      <dgm:prSet/>
      <dgm:spPr/>
      <dgm:t>
        <a:bodyPr/>
        <a:lstStyle/>
        <a:p>
          <a:endParaRPr lang="fr-FR"/>
        </a:p>
      </dgm:t>
    </dgm:pt>
    <dgm:pt modelId="{6184C2BD-99C0-4C52-A847-A820A0B45733}">
      <dgm:prSet phldrT="[Texte]"/>
      <dgm:spPr/>
      <dgm:t>
        <a:bodyPr/>
        <a:lstStyle/>
        <a:p>
          <a:r>
            <a:rPr lang="fr-FR" dirty="0"/>
            <a:t>B</a:t>
          </a:r>
        </a:p>
      </dgm:t>
    </dgm:pt>
    <dgm:pt modelId="{5041386B-594A-47DA-8FC2-17D3DBBB3A5F}" type="parTrans" cxnId="{A840495B-1910-4F1A-A679-2B82FFB7F1F4}">
      <dgm:prSet/>
      <dgm:spPr/>
      <dgm:t>
        <a:bodyPr/>
        <a:lstStyle/>
        <a:p>
          <a:endParaRPr lang="fr-FR"/>
        </a:p>
      </dgm:t>
    </dgm:pt>
    <dgm:pt modelId="{02B8FB25-63C7-4C5C-972F-C2C22F9319E9}" type="sibTrans" cxnId="{A840495B-1910-4F1A-A679-2B82FFB7F1F4}">
      <dgm:prSet/>
      <dgm:spPr/>
      <dgm:t>
        <a:bodyPr/>
        <a:lstStyle/>
        <a:p>
          <a:endParaRPr lang="fr-FR"/>
        </a:p>
      </dgm:t>
    </dgm:pt>
    <dgm:pt modelId="{9FB6FF0A-69DF-49C7-952B-248A251F59B4}" type="pres">
      <dgm:prSet presAssocID="{5B323631-50EF-42C6-9C68-547576D3A7A5}" presName="compositeShape" presStyleCnt="0">
        <dgm:presLayoutVars>
          <dgm:chMax val="7"/>
          <dgm:dir/>
          <dgm:resizeHandles val="exact"/>
        </dgm:presLayoutVars>
      </dgm:prSet>
      <dgm:spPr/>
    </dgm:pt>
    <dgm:pt modelId="{B6DCA582-C2C3-42AC-9C27-A94689F83C17}" type="pres">
      <dgm:prSet presAssocID="{23FBD0B4-84D9-43E8-999F-646D9F38BC6E}" presName="circ1" presStyleLbl="vennNode1" presStyleIdx="0" presStyleCnt="2" custLinFactNeighborX="645" custLinFactNeighborY="-612"/>
      <dgm:spPr/>
    </dgm:pt>
    <dgm:pt modelId="{52862D26-32CD-4EFE-8A00-95B7257031F3}" type="pres">
      <dgm:prSet presAssocID="{23FBD0B4-84D9-43E8-999F-646D9F38BC6E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C5568A0-C4B2-4C38-A90A-2B669EF5AFC3}" type="pres">
      <dgm:prSet presAssocID="{6184C2BD-99C0-4C52-A847-A820A0B45733}" presName="circ2" presStyleLbl="vennNode1" presStyleIdx="1" presStyleCnt="2"/>
      <dgm:spPr/>
    </dgm:pt>
    <dgm:pt modelId="{D582E2BB-9637-40C0-8DAF-E3D69A2AB663}" type="pres">
      <dgm:prSet presAssocID="{6184C2BD-99C0-4C52-A847-A820A0B45733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8DBBB705-655F-4545-A3E9-C21D538C8BF1}" type="presOf" srcId="{23FBD0B4-84D9-43E8-999F-646D9F38BC6E}" destId="{52862D26-32CD-4EFE-8A00-95B7257031F3}" srcOrd="1" destOrd="0" presId="urn:microsoft.com/office/officeart/2005/8/layout/venn1"/>
    <dgm:cxn modelId="{3C6D223D-9252-4162-8FAA-23685F97384E}" srcId="{5B323631-50EF-42C6-9C68-547576D3A7A5}" destId="{23FBD0B4-84D9-43E8-999F-646D9F38BC6E}" srcOrd="0" destOrd="0" parTransId="{5FA810FD-E5B5-461B-9C7E-651F7FC5A89A}" sibTransId="{89491AC0-5B2D-4EF9-A816-633F3DC87260}"/>
    <dgm:cxn modelId="{A840495B-1910-4F1A-A679-2B82FFB7F1F4}" srcId="{5B323631-50EF-42C6-9C68-547576D3A7A5}" destId="{6184C2BD-99C0-4C52-A847-A820A0B45733}" srcOrd="1" destOrd="0" parTransId="{5041386B-594A-47DA-8FC2-17D3DBBB3A5F}" sibTransId="{02B8FB25-63C7-4C5C-972F-C2C22F9319E9}"/>
    <dgm:cxn modelId="{B5C2844D-B51B-44AE-9365-0920C5A7AA0F}" type="presOf" srcId="{6184C2BD-99C0-4C52-A847-A820A0B45733}" destId="{DC5568A0-C4B2-4C38-A90A-2B669EF5AFC3}" srcOrd="0" destOrd="0" presId="urn:microsoft.com/office/officeart/2005/8/layout/venn1"/>
    <dgm:cxn modelId="{10A699E2-5FED-47A0-9A91-6FFF80C06D3B}" type="presOf" srcId="{5B323631-50EF-42C6-9C68-547576D3A7A5}" destId="{9FB6FF0A-69DF-49C7-952B-248A251F59B4}" srcOrd="0" destOrd="0" presId="urn:microsoft.com/office/officeart/2005/8/layout/venn1"/>
    <dgm:cxn modelId="{3E2A6BE9-3B47-4252-ABB8-4C74086EB59A}" type="presOf" srcId="{23FBD0B4-84D9-43E8-999F-646D9F38BC6E}" destId="{B6DCA582-C2C3-42AC-9C27-A94689F83C17}" srcOrd="0" destOrd="0" presId="urn:microsoft.com/office/officeart/2005/8/layout/venn1"/>
    <dgm:cxn modelId="{7F9620EA-A066-4CFB-BC5F-8D292ED1749E}" type="presOf" srcId="{6184C2BD-99C0-4C52-A847-A820A0B45733}" destId="{D582E2BB-9637-40C0-8DAF-E3D69A2AB663}" srcOrd="1" destOrd="0" presId="urn:microsoft.com/office/officeart/2005/8/layout/venn1"/>
    <dgm:cxn modelId="{4278BCC0-5AE7-44A9-A6EF-15D4A68A5BEB}" type="presParOf" srcId="{9FB6FF0A-69DF-49C7-952B-248A251F59B4}" destId="{B6DCA582-C2C3-42AC-9C27-A94689F83C17}" srcOrd="0" destOrd="0" presId="urn:microsoft.com/office/officeart/2005/8/layout/venn1"/>
    <dgm:cxn modelId="{474C76D5-4714-481F-AD4A-51D56B8F84CB}" type="presParOf" srcId="{9FB6FF0A-69DF-49C7-952B-248A251F59B4}" destId="{52862D26-32CD-4EFE-8A00-95B7257031F3}" srcOrd="1" destOrd="0" presId="urn:microsoft.com/office/officeart/2005/8/layout/venn1"/>
    <dgm:cxn modelId="{E48ED165-DC90-44E3-A8F6-B9C425DF87C0}" type="presParOf" srcId="{9FB6FF0A-69DF-49C7-952B-248A251F59B4}" destId="{DC5568A0-C4B2-4C38-A90A-2B669EF5AFC3}" srcOrd="2" destOrd="0" presId="urn:microsoft.com/office/officeart/2005/8/layout/venn1"/>
    <dgm:cxn modelId="{4131FFE8-51AB-42E6-BA64-5A6DC56182FD}" type="presParOf" srcId="{9FB6FF0A-69DF-49C7-952B-248A251F59B4}" destId="{D582E2BB-9637-40C0-8DAF-E3D69A2AB663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323631-50EF-42C6-9C68-547576D3A7A5}" type="doc">
      <dgm:prSet loTypeId="urn:microsoft.com/office/officeart/2005/8/layout/venn1" loCatId="relationship" qsTypeId="urn:microsoft.com/office/officeart/2005/8/quickstyle/simple1" qsCatId="simple" csTypeId="urn:microsoft.com/office/officeart/2005/8/colors/colorful4" csCatId="colorful" phldr="1"/>
      <dgm:spPr/>
    </dgm:pt>
    <dgm:pt modelId="{23FBD0B4-84D9-43E8-999F-646D9F38BC6E}">
      <dgm:prSet phldrT="[Texte]"/>
      <dgm:spPr/>
      <dgm:t>
        <a:bodyPr/>
        <a:lstStyle/>
        <a:p>
          <a:r>
            <a:rPr lang="fr-FR" dirty="0" err="1"/>
            <a:t>Ens</a:t>
          </a:r>
          <a:endParaRPr lang="fr-FR" dirty="0"/>
        </a:p>
      </dgm:t>
    </dgm:pt>
    <dgm:pt modelId="{5FA810FD-E5B5-461B-9C7E-651F7FC5A89A}" type="parTrans" cxnId="{3C6D223D-9252-4162-8FAA-23685F97384E}">
      <dgm:prSet/>
      <dgm:spPr/>
      <dgm:t>
        <a:bodyPr/>
        <a:lstStyle/>
        <a:p>
          <a:endParaRPr lang="fr-FR"/>
        </a:p>
      </dgm:t>
    </dgm:pt>
    <dgm:pt modelId="{89491AC0-5B2D-4EF9-A816-633F3DC87260}" type="sibTrans" cxnId="{3C6D223D-9252-4162-8FAA-23685F97384E}">
      <dgm:prSet/>
      <dgm:spPr/>
      <dgm:t>
        <a:bodyPr/>
        <a:lstStyle/>
        <a:p>
          <a:endParaRPr lang="fr-FR"/>
        </a:p>
      </dgm:t>
    </dgm:pt>
    <dgm:pt modelId="{6184C2BD-99C0-4C52-A847-A820A0B45733}">
      <dgm:prSet phldrT="[Texte]"/>
      <dgm:spPr/>
      <dgm:t>
        <a:bodyPr/>
        <a:lstStyle/>
        <a:p>
          <a:r>
            <a:rPr lang="fr-FR" dirty="0"/>
            <a:t>Classe</a:t>
          </a:r>
        </a:p>
      </dgm:t>
    </dgm:pt>
    <dgm:pt modelId="{5041386B-594A-47DA-8FC2-17D3DBBB3A5F}" type="parTrans" cxnId="{A840495B-1910-4F1A-A679-2B82FFB7F1F4}">
      <dgm:prSet/>
      <dgm:spPr/>
      <dgm:t>
        <a:bodyPr/>
        <a:lstStyle/>
        <a:p>
          <a:endParaRPr lang="fr-FR"/>
        </a:p>
      </dgm:t>
    </dgm:pt>
    <dgm:pt modelId="{02B8FB25-63C7-4C5C-972F-C2C22F9319E9}" type="sibTrans" cxnId="{A840495B-1910-4F1A-A679-2B82FFB7F1F4}">
      <dgm:prSet/>
      <dgm:spPr/>
      <dgm:t>
        <a:bodyPr/>
        <a:lstStyle/>
        <a:p>
          <a:endParaRPr lang="fr-FR"/>
        </a:p>
      </dgm:t>
    </dgm:pt>
    <dgm:pt modelId="{9FB6FF0A-69DF-49C7-952B-248A251F59B4}" type="pres">
      <dgm:prSet presAssocID="{5B323631-50EF-42C6-9C68-547576D3A7A5}" presName="compositeShape" presStyleCnt="0">
        <dgm:presLayoutVars>
          <dgm:chMax val="7"/>
          <dgm:dir/>
          <dgm:resizeHandles val="exact"/>
        </dgm:presLayoutVars>
      </dgm:prSet>
      <dgm:spPr/>
    </dgm:pt>
    <dgm:pt modelId="{B6DCA582-C2C3-42AC-9C27-A94689F83C17}" type="pres">
      <dgm:prSet presAssocID="{23FBD0B4-84D9-43E8-999F-646D9F38BC6E}" presName="circ1" presStyleLbl="vennNode1" presStyleIdx="0" presStyleCnt="2"/>
      <dgm:spPr/>
    </dgm:pt>
    <dgm:pt modelId="{52862D26-32CD-4EFE-8A00-95B7257031F3}" type="pres">
      <dgm:prSet presAssocID="{23FBD0B4-84D9-43E8-999F-646D9F38BC6E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C5568A0-C4B2-4C38-A90A-2B669EF5AFC3}" type="pres">
      <dgm:prSet presAssocID="{6184C2BD-99C0-4C52-A847-A820A0B45733}" presName="circ2" presStyleLbl="vennNode1" presStyleIdx="1" presStyleCnt="2"/>
      <dgm:spPr/>
    </dgm:pt>
    <dgm:pt modelId="{D582E2BB-9637-40C0-8DAF-E3D69A2AB663}" type="pres">
      <dgm:prSet presAssocID="{6184C2BD-99C0-4C52-A847-A820A0B45733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8DBBB705-655F-4545-A3E9-C21D538C8BF1}" type="presOf" srcId="{23FBD0B4-84D9-43E8-999F-646D9F38BC6E}" destId="{52862D26-32CD-4EFE-8A00-95B7257031F3}" srcOrd="1" destOrd="0" presId="urn:microsoft.com/office/officeart/2005/8/layout/venn1"/>
    <dgm:cxn modelId="{3C6D223D-9252-4162-8FAA-23685F97384E}" srcId="{5B323631-50EF-42C6-9C68-547576D3A7A5}" destId="{23FBD0B4-84D9-43E8-999F-646D9F38BC6E}" srcOrd="0" destOrd="0" parTransId="{5FA810FD-E5B5-461B-9C7E-651F7FC5A89A}" sibTransId="{89491AC0-5B2D-4EF9-A816-633F3DC87260}"/>
    <dgm:cxn modelId="{A840495B-1910-4F1A-A679-2B82FFB7F1F4}" srcId="{5B323631-50EF-42C6-9C68-547576D3A7A5}" destId="{6184C2BD-99C0-4C52-A847-A820A0B45733}" srcOrd="1" destOrd="0" parTransId="{5041386B-594A-47DA-8FC2-17D3DBBB3A5F}" sibTransId="{02B8FB25-63C7-4C5C-972F-C2C22F9319E9}"/>
    <dgm:cxn modelId="{B5C2844D-B51B-44AE-9365-0920C5A7AA0F}" type="presOf" srcId="{6184C2BD-99C0-4C52-A847-A820A0B45733}" destId="{DC5568A0-C4B2-4C38-A90A-2B669EF5AFC3}" srcOrd="0" destOrd="0" presId="urn:microsoft.com/office/officeart/2005/8/layout/venn1"/>
    <dgm:cxn modelId="{10A699E2-5FED-47A0-9A91-6FFF80C06D3B}" type="presOf" srcId="{5B323631-50EF-42C6-9C68-547576D3A7A5}" destId="{9FB6FF0A-69DF-49C7-952B-248A251F59B4}" srcOrd="0" destOrd="0" presId="urn:microsoft.com/office/officeart/2005/8/layout/venn1"/>
    <dgm:cxn modelId="{3E2A6BE9-3B47-4252-ABB8-4C74086EB59A}" type="presOf" srcId="{23FBD0B4-84D9-43E8-999F-646D9F38BC6E}" destId="{B6DCA582-C2C3-42AC-9C27-A94689F83C17}" srcOrd="0" destOrd="0" presId="urn:microsoft.com/office/officeart/2005/8/layout/venn1"/>
    <dgm:cxn modelId="{7F9620EA-A066-4CFB-BC5F-8D292ED1749E}" type="presOf" srcId="{6184C2BD-99C0-4C52-A847-A820A0B45733}" destId="{D582E2BB-9637-40C0-8DAF-E3D69A2AB663}" srcOrd="1" destOrd="0" presId="urn:microsoft.com/office/officeart/2005/8/layout/venn1"/>
    <dgm:cxn modelId="{4278BCC0-5AE7-44A9-A6EF-15D4A68A5BEB}" type="presParOf" srcId="{9FB6FF0A-69DF-49C7-952B-248A251F59B4}" destId="{B6DCA582-C2C3-42AC-9C27-A94689F83C17}" srcOrd="0" destOrd="0" presId="urn:microsoft.com/office/officeart/2005/8/layout/venn1"/>
    <dgm:cxn modelId="{474C76D5-4714-481F-AD4A-51D56B8F84CB}" type="presParOf" srcId="{9FB6FF0A-69DF-49C7-952B-248A251F59B4}" destId="{52862D26-32CD-4EFE-8A00-95B7257031F3}" srcOrd="1" destOrd="0" presId="urn:microsoft.com/office/officeart/2005/8/layout/venn1"/>
    <dgm:cxn modelId="{E48ED165-DC90-44E3-A8F6-B9C425DF87C0}" type="presParOf" srcId="{9FB6FF0A-69DF-49C7-952B-248A251F59B4}" destId="{DC5568A0-C4B2-4C38-A90A-2B669EF5AFC3}" srcOrd="2" destOrd="0" presId="urn:microsoft.com/office/officeart/2005/8/layout/venn1"/>
    <dgm:cxn modelId="{4131FFE8-51AB-42E6-BA64-5A6DC56182FD}" type="presParOf" srcId="{9FB6FF0A-69DF-49C7-952B-248A251F59B4}" destId="{D582E2BB-9637-40C0-8DAF-E3D69A2AB663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DCA582-C2C3-42AC-9C27-A94689F83C17}">
      <dsp:nvSpPr>
        <dsp:cNvPr id="0" name=""/>
        <dsp:cNvSpPr/>
      </dsp:nvSpPr>
      <dsp:spPr>
        <a:xfrm>
          <a:off x="181261" y="183943"/>
          <a:ext cx="3857399" cy="385739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 dirty="0"/>
            <a:t>A</a:t>
          </a:r>
        </a:p>
      </dsp:txBody>
      <dsp:txXfrm>
        <a:off x="719907" y="638813"/>
        <a:ext cx="2224086" cy="2947658"/>
      </dsp:txXfrm>
    </dsp:sp>
    <dsp:sp modelId="{DC5568A0-C4B2-4C38-A90A-2B669EF5AFC3}">
      <dsp:nvSpPr>
        <dsp:cNvPr id="0" name=""/>
        <dsp:cNvSpPr/>
      </dsp:nvSpPr>
      <dsp:spPr>
        <a:xfrm>
          <a:off x="2936488" y="207550"/>
          <a:ext cx="3857399" cy="385739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 dirty="0"/>
            <a:t>B</a:t>
          </a:r>
        </a:p>
      </dsp:txBody>
      <dsp:txXfrm>
        <a:off x="4031156" y="662420"/>
        <a:ext cx="2224086" cy="29476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DCA582-C2C3-42AC-9C27-A94689F83C17}">
      <dsp:nvSpPr>
        <dsp:cNvPr id="0" name=""/>
        <dsp:cNvSpPr/>
      </dsp:nvSpPr>
      <dsp:spPr>
        <a:xfrm>
          <a:off x="156381" y="207550"/>
          <a:ext cx="3857399" cy="3857399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 dirty="0" err="1"/>
            <a:t>Ens</a:t>
          </a:r>
          <a:endParaRPr lang="fr-FR" sz="6500" kern="1200" dirty="0"/>
        </a:p>
      </dsp:txBody>
      <dsp:txXfrm>
        <a:off x="695026" y="662420"/>
        <a:ext cx="2224086" cy="2947658"/>
      </dsp:txXfrm>
    </dsp:sp>
    <dsp:sp modelId="{DC5568A0-C4B2-4C38-A90A-2B669EF5AFC3}">
      <dsp:nvSpPr>
        <dsp:cNvPr id="0" name=""/>
        <dsp:cNvSpPr/>
      </dsp:nvSpPr>
      <dsp:spPr>
        <a:xfrm>
          <a:off x="2936488" y="207550"/>
          <a:ext cx="3857399" cy="3857399"/>
        </a:xfrm>
        <a:prstGeom prst="ellipse">
          <a:avLst/>
        </a:prstGeom>
        <a:solidFill>
          <a:schemeClr val="accent4">
            <a:alpha val="50000"/>
            <a:hueOff val="8701595"/>
            <a:satOff val="-18857"/>
            <a:lumOff val="-804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 dirty="0"/>
            <a:t>Classe</a:t>
          </a:r>
        </a:p>
      </dsp:txBody>
      <dsp:txXfrm>
        <a:off x="4031156" y="662420"/>
        <a:ext cx="2224086" cy="29476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A73C1A4A-9B94-4045-8890-CEB52F8DAA22}" type="datetime">
              <a:rPr lang="en-US" sz="1200" b="0" strike="noStrike" spc="-1" smtClean="0">
                <a:solidFill>
                  <a:srgbClr val="8B8B8B"/>
                </a:solidFill>
                <a:latin typeface="Arial"/>
              </a:rPr>
              <a:t>10/13/2022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E39837C-5A3C-46BC-B99A-6DF1C5A089B6}" type="slidenum">
              <a:rPr lang="en-US" sz="1200" b="0" strike="noStrike" spc="-1" smtClean="0">
                <a:solidFill>
                  <a:srgbClr val="8B8B8B"/>
                </a:solidFill>
                <a:latin typeface="Arial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48485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A73C1A4A-9B94-4045-8890-CEB52F8DAA22}" type="datetime">
              <a:rPr lang="en-US" sz="1200" b="0" strike="noStrike" spc="-1" smtClean="0">
                <a:solidFill>
                  <a:srgbClr val="8B8B8B"/>
                </a:solidFill>
                <a:latin typeface="Arial"/>
              </a:rPr>
              <a:t>10/13/2022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E39837C-5A3C-46BC-B99A-6DF1C5A089B6}" type="slidenum">
              <a:rPr lang="en-US" sz="1200" b="0" strike="noStrike" spc="-1" smtClean="0">
                <a:solidFill>
                  <a:srgbClr val="8B8B8B"/>
                </a:solidFill>
                <a:latin typeface="Arial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28788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A73C1A4A-9B94-4045-8890-CEB52F8DAA22}" type="datetime">
              <a:rPr lang="en-US" sz="1200" b="0" strike="noStrike" spc="-1" smtClean="0">
                <a:solidFill>
                  <a:srgbClr val="8B8B8B"/>
                </a:solidFill>
                <a:latin typeface="Arial"/>
              </a:rPr>
              <a:t>10/13/2022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E39837C-5A3C-46BC-B99A-6DF1C5A089B6}" type="slidenum">
              <a:rPr lang="en-US" sz="1200" b="0" strike="noStrike" spc="-1" smtClean="0">
                <a:solidFill>
                  <a:srgbClr val="8B8B8B"/>
                </a:solidFill>
                <a:latin typeface="Arial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60789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A73C1A4A-9B94-4045-8890-CEB52F8DAA22}" type="datetime">
              <a:rPr lang="en-US" sz="1200" b="0" strike="noStrike" spc="-1" smtClean="0">
                <a:solidFill>
                  <a:srgbClr val="8B8B8B"/>
                </a:solidFill>
                <a:latin typeface="Arial"/>
              </a:rPr>
              <a:t>10/13/2022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E39837C-5A3C-46BC-B99A-6DF1C5A089B6}" type="slidenum">
              <a:rPr lang="en-US" sz="1200" b="0" strike="noStrike" spc="-1" smtClean="0">
                <a:solidFill>
                  <a:srgbClr val="8B8B8B"/>
                </a:solidFill>
                <a:latin typeface="Arial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09365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A73C1A4A-9B94-4045-8890-CEB52F8DAA22}" type="datetime">
              <a:rPr lang="en-US" sz="1200" b="0" strike="noStrike" spc="-1" smtClean="0">
                <a:solidFill>
                  <a:srgbClr val="8B8B8B"/>
                </a:solidFill>
                <a:latin typeface="Arial"/>
              </a:rPr>
              <a:t>10/13/2022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E39837C-5A3C-46BC-B99A-6DF1C5A089B6}" type="slidenum">
              <a:rPr lang="en-US" sz="1200" b="0" strike="noStrike" spc="-1" smtClean="0">
                <a:solidFill>
                  <a:srgbClr val="8B8B8B"/>
                </a:solidFill>
                <a:latin typeface="Arial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30782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A73C1A4A-9B94-4045-8890-CEB52F8DAA22}" type="datetime">
              <a:rPr lang="en-US" sz="1200" b="0" strike="noStrike" spc="-1" smtClean="0">
                <a:solidFill>
                  <a:srgbClr val="8B8B8B"/>
                </a:solidFill>
                <a:latin typeface="Arial"/>
              </a:rPr>
              <a:t>10/13/2022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E39837C-5A3C-46BC-B99A-6DF1C5A089B6}" type="slidenum">
              <a:rPr lang="en-US" sz="1200" b="0" strike="noStrike" spc="-1" smtClean="0">
                <a:solidFill>
                  <a:srgbClr val="8B8B8B"/>
                </a:solidFill>
                <a:latin typeface="Arial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5428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A73C1A4A-9B94-4045-8890-CEB52F8DAA22}" type="datetime">
              <a:rPr lang="en-US" sz="1200" b="0" strike="noStrike" spc="-1" smtClean="0">
                <a:solidFill>
                  <a:srgbClr val="8B8B8B"/>
                </a:solidFill>
                <a:latin typeface="Arial"/>
              </a:rPr>
              <a:t>10/13/2022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E39837C-5A3C-46BC-B99A-6DF1C5A089B6}" type="slidenum">
              <a:rPr lang="en-US" sz="1200" b="0" strike="noStrike" spc="-1" smtClean="0">
                <a:solidFill>
                  <a:srgbClr val="8B8B8B"/>
                </a:solidFill>
                <a:latin typeface="Arial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45944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A73C1A4A-9B94-4045-8890-CEB52F8DAA22}" type="datetime">
              <a:rPr lang="en-US" sz="1200" b="0" strike="noStrike" spc="-1" smtClean="0">
                <a:solidFill>
                  <a:srgbClr val="8B8B8B"/>
                </a:solidFill>
                <a:latin typeface="Arial"/>
              </a:rPr>
              <a:t>10/13/2022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E39837C-5A3C-46BC-B99A-6DF1C5A089B6}" type="slidenum">
              <a:rPr lang="en-US" sz="1200" b="0" strike="noStrike" spc="-1" smtClean="0">
                <a:solidFill>
                  <a:srgbClr val="8B8B8B"/>
                </a:solidFill>
                <a:latin typeface="Arial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87176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A73C1A4A-9B94-4045-8890-CEB52F8DAA22}" type="datetime">
              <a:rPr lang="en-US" sz="1200" b="0" strike="noStrike" spc="-1" smtClean="0">
                <a:solidFill>
                  <a:srgbClr val="8B8B8B"/>
                </a:solidFill>
                <a:latin typeface="Arial"/>
              </a:rPr>
              <a:t>10/13/2022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E39837C-5A3C-46BC-B99A-6DF1C5A089B6}" type="slidenum">
              <a:rPr lang="en-US" sz="1200" b="0" strike="noStrike" spc="-1" smtClean="0">
                <a:solidFill>
                  <a:srgbClr val="8B8B8B"/>
                </a:solidFill>
                <a:latin typeface="Arial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40731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A73C1A4A-9B94-4045-8890-CEB52F8DAA22}" type="datetime">
              <a:rPr lang="en-US" sz="1200" b="0" strike="noStrike" spc="-1" smtClean="0">
                <a:solidFill>
                  <a:srgbClr val="8B8B8B"/>
                </a:solidFill>
                <a:latin typeface="Arial"/>
              </a:rPr>
              <a:t>10/13/2022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E39837C-5A3C-46BC-B99A-6DF1C5A089B6}" type="slidenum">
              <a:rPr lang="en-US" sz="1200" b="0" strike="noStrike" spc="-1" smtClean="0">
                <a:solidFill>
                  <a:srgbClr val="8B8B8B"/>
                </a:solidFill>
                <a:latin typeface="Arial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1068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A73C1A4A-9B94-4045-8890-CEB52F8DAA22}" type="datetime">
              <a:rPr lang="en-US" sz="1200" b="0" strike="noStrike" spc="-1" smtClean="0">
                <a:solidFill>
                  <a:srgbClr val="8B8B8B"/>
                </a:solidFill>
                <a:latin typeface="Arial"/>
              </a:rPr>
              <a:t>10/13/2022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E39837C-5A3C-46BC-B99A-6DF1C5A089B6}" type="slidenum">
              <a:rPr lang="en-US" sz="1200" b="0" strike="noStrike" spc="-1" smtClean="0">
                <a:solidFill>
                  <a:srgbClr val="8B8B8B"/>
                </a:solidFill>
                <a:latin typeface="Arial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49967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fld id="{A73C1A4A-9B94-4045-8890-CEB52F8DAA22}" type="datetime">
              <a:rPr lang="en-US" sz="1200" b="0" strike="noStrike" spc="-1" smtClean="0">
                <a:solidFill>
                  <a:srgbClr val="8B8B8B"/>
                </a:solidFill>
                <a:latin typeface="Arial"/>
              </a:rPr>
              <a:t>10/13/2022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DE39837C-5A3C-46BC-B99A-6DF1C5A089B6}" type="slidenum">
              <a:rPr lang="en-US" sz="1200" b="0" strike="noStrike" spc="-1" smtClean="0">
                <a:solidFill>
                  <a:srgbClr val="8B8B8B"/>
                </a:solidFill>
                <a:latin typeface="Arial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4445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openclassrooms.com/fr/courses/4449026-initiez-vous-a-lalgebre-relationnelle-avec-le-langage-sql/4519421-executez-une-requete-avec-select-from-et-where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3745800" y="896400"/>
            <a:ext cx="8445960" cy="5065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3817080" y="1747800"/>
            <a:ext cx="5907600" cy="146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ts val="11500"/>
              </a:lnSpc>
            </a:pPr>
            <a:r>
              <a:rPr lang="en-US" sz="12000" b="1" strike="noStrike" spc="398" dirty="0">
                <a:solidFill>
                  <a:srgbClr val="FFFFFF"/>
                </a:solidFill>
                <a:latin typeface="Arial"/>
              </a:rPr>
              <a:t>SQL</a:t>
            </a:r>
            <a:endParaRPr lang="fr-FR" sz="12000" b="0" strike="noStrike" spc="-1" dirty="0"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4578480" y="3400920"/>
            <a:ext cx="6302520" cy="53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500" b="1" strike="noStrike" spc="698">
                <a:solidFill>
                  <a:srgbClr val="443D3D"/>
                </a:solidFill>
                <a:latin typeface="Arial"/>
              </a:rPr>
              <a:t>Formation EPITA</a:t>
            </a:r>
            <a:endParaRPr lang="fr-FR" sz="3500" b="0" strike="noStrike" spc="-1">
              <a:latin typeface="Arial"/>
            </a:endParaRPr>
          </a:p>
        </p:txBody>
      </p:sp>
      <p:sp>
        <p:nvSpPr>
          <p:cNvPr id="44" name="CustomShape 4"/>
          <p:cNvSpPr/>
          <p:nvPr/>
        </p:nvSpPr>
        <p:spPr>
          <a:xfrm rot="5400000">
            <a:off x="9878400" y="3810960"/>
            <a:ext cx="357264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500" b="0" strike="noStrike" spc="497">
                <a:solidFill>
                  <a:srgbClr val="FFFFFF"/>
                </a:solidFill>
                <a:latin typeface="Arial"/>
              </a:rPr>
              <a:t>PHILIPPOT SEBASTIEN</a:t>
            </a:r>
            <a:endParaRPr lang="fr-FR" sz="1500" b="0" strike="noStrike" spc="-1">
              <a:latin typeface="Arial"/>
            </a:endParaRPr>
          </a:p>
          <a:p>
            <a:pPr>
              <a:lnSpc>
                <a:spcPts val="1800"/>
              </a:lnSpc>
            </a:pPr>
            <a:endParaRPr lang="fr-FR" sz="1500" b="0" strike="noStrike" spc="-1">
              <a:latin typeface="Arial"/>
            </a:endParaRPr>
          </a:p>
        </p:txBody>
      </p:sp>
      <p:sp>
        <p:nvSpPr>
          <p:cNvPr id="45" name="CustomShape 5"/>
          <p:cNvSpPr/>
          <p:nvPr/>
        </p:nvSpPr>
        <p:spPr>
          <a:xfrm>
            <a:off x="0" y="5958000"/>
            <a:ext cx="3740760" cy="899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6"/>
          <p:cNvSpPr/>
          <p:nvPr/>
        </p:nvSpPr>
        <p:spPr>
          <a:xfrm>
            <a:off x="3741840" y="5958000"/>
            <a:ext cx="8449920" cy="899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7" name="Picture 2" descr="Java.Oracle.logo"/>
          <p:cNvPicPr/>
          <p:nvPr/>
        </p:nvPicPr>
        <p:blipFill>
          <a:blip r:embed="rId2"/>
          <a:stretch/>
        </p:blipFill>
        <p:spPr>
          <a:xfrm>
            <a:off x="412920" y="2742840"/>
            <a:ext cx="2782080" cy="1854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4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4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4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4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4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1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1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" dur="1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8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8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" dur="8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8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 additive="repl">
                                        <p:cTn id="2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7" presetClass="entr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2"/>
          <p:cNvSpPr/>
          <p:nvPr/>
        </p:nvSpPr>
        <p:spPr>
          <a:xfrm>
            <a:off x="1379520" y="1165680"/>
            <a:ext cx="1270389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  <a:ea typeface="AR PL SungtiL GB"/>
              </a:rPr>
              <a:t>Restriction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53" name="CustomShape 5"/>
          <p:cNvSpPr/>
          <p:nvPr/>
        </p:nvSpPr>
        <p:spPr>
          <a:xfrm>
            <a:off x="0" y="5958000"/>
            <a:ext cx="3740760" cy="899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FFFFFF"/>
                </a:solidFill>
                <a:latin typeface="Arial"/>
              </a:rPr>
              <a:t>Algèbre</a:t>
            </a:r>
            <a:r>
              <a:rPr lang="en-US" sz="18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Arial"/>
              </a:rPr>
              <a:t>relationelle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54" name="CustomShape 6"/>
          <p:cNvSpPr/>
          <p:nvPr/>
        </p:nvSpPr>
        <p:spPr>
          <a:xfrm>
            <a:off x="3741840" y="5958000"/>
            <a:ext cx="8449920" cy="899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4">
            <a:extLst>
              <a:ext uri="{FF2B5EF4-FFF2-40B4-BE49-F238E27FC236}">
                <a16:creationId xmlns:a16="http://schemas.microsoft.com/office/drawing/2014/main" id="{0EE041EC-41A5-1B2F-98EB-106B20A4E1F4}"/>
              </a:ext>
            </a:extLst>
          </p:cNvPr>
          <p:cNvSpPr/>
          <p:nvPr/>
        </p:nvSpPr>
        <p:spPr>
          <a:xfrm>
            <a:off x="551160" y="245520"/>
            <a:ext cx="5906520" cy="3222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2800" b="1" strike="noStrike" spc="599" dirty="0" err="1">
                <a:solidFill>
                  <a:srgbClr val="39AEA9"/>
                </a:solidFill>
                <a:latin typeface="Arial"/>
              </a:rPr>
              <a:t>Algèbre</a:t>
            </a:r>
            <a:r>
              <a:rPr lang="en-US" sz="2800" b="1" strike="noStrike" spc="599" dirty="0">
                <a:solidFill>
                  <a:srgbClr val="39AEA9"/>
                </a:solidFill>
                <a:latin typeface="Arial"/>
              </a:rPr>
              <a:t> </a:t>
            </a:r>
            <a:r>
              <a:rPr lang="en-US" sz="2800" b="1" strike="noStrike" spc="599" dirty="0" err="1">
                <a:solidFill>
                  <a:srgbClr val="39AEA9"/>
                </a:solidFill>
                <a:latin typeface="Arial"/>
              </a:rPr>
              <a:t>relationnelle</a:t>
            </a:r>
            <a:endParaRPr lang="fr-FR" sz="2800" b="0" strike="noStrike" spc="-1" dirty="0">
              <a:latin typeface="Arial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9EF0851-349C-1C62-7237-73E694E7A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722" y="2034812"/>
            <a:ext cx="3210373" cy="2248214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869B58D3-724D-D9C2-C541-18B16401E586}"/>
              </a:ext>
            </a:extLst>
          </p:cNvPr>
          <p:cNvSpPr txBox="1"/>
          <p:nvPr/>
        </p:nvSpPr>
        <p:spPr>
          <a:xfrm>
            <a:off x="361680" y="473201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https://docs.postgresql.fr/12/functions.html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96519266-3E4A-53E7-2F9B-35B423CD4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935" y="1600445"/>
            <a:ext cx="5206702" cy="3131567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F201E8F8-C85A-0551-FAA2-890093A3C4DA}"/>
              </a:ext>
            </a:extLst>
          </p:cNvPr>
          <p:cNvSpPr txBox="1"/>
          <p:nvPr/>
        </p:nvSpPr>
        <p:spPr>
          <a:xfrm>
            <a:off x="7938727" y="4732012"/>
            <a:ext cx="1499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4"/>
              </a:rPr>
              <a:t>voir la source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9629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2647440" y="1887480"/>
            <a:ext cx="6766200" cy="2083320"/>
          </a:xfrm>
          <a:prstGeom prst="snipRoundRect">
            <a:avLst>
              <a:gd name="adj1" fmla="val 16667"/>
              <a:gd name="adj2" fmla="val 16667"/>
            </a:avLst>
          </a:prstGeom>
          <a:ln/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3200" b="0" strike="noStrike" spc="-1" dirty="0">
                <a:solidFill>
                  <a:srgbClr val="FFFFFF"/>
                </a:solidFill>
                <a:latin typeface="Arial"/>
              </a:rPr>
              <a:t>Opérateur ensembliste</a:t>
            </a:r>
            <a:endParaRPr lang="fr-F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9813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2"/>
          <p:cNvSpPr/>
          <p:nvPr/>
        </p:nvSpPr>
        <p:spPr>
          <a:xfrm>
            <a:off x="1379520" y="1165680"/>
            <a:ext cx="847838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  <a:ea typeface="AR PL SungtiL GB"/>
              </a:rPr>
              <a:t>Union 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53" name="CustomShape 5"/>
          <p:cNvSpPr/>
          <p:nvPr/>
        </p:nvSpPr>
        <p:spPr>
          <a:xfrm>
            <a:off x="0" y="5958000"/>
            <a:ext cx="3740760" cy="899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FFFFFF"/>
                </a:solidFill>
                <a:latin typeface="Arial"/>
              </a:rPr>
              <a:t>Algèbre</a:t>
            </a:r>
            <a:r>
              <a:rPr lang="en-US" sz="18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Arial"/>
              </a:rPr>
              <a:t>relationelle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54" name="CustomShape 6"/>
          <p:cNvSpPr/>
          <p:nvPr/>
        </p:nvSpPr>
        <p:spPr>
          <a:xfrm>
            <a:off x="3741840" y="5958000"/>
            <a:ext cx="8449920" cy="899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E13B7331-D7EA-57D1-AB8C-3D82570376E5}"/>
              </a:ext>
            </a:extLst>
          </p:cNvPr>
          <p:cNvSpPr/>
          <p:nvPr/>
        </p:nvSpPr>
        <p:spPr>
          <a:xfrm>
            <a:off x="551160" y="245520"/>
            <a:ext cx="5906520" cy="3222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2800" b="1" strike="noStrike" spc="599" dirty="0" err="1">
                <a:solidFill>
                  <a:srgbClr val="39AEA9"/>
                </a:solidFill>
                <a:latin typeface="Arial"/>
              </a:rPr>
              <a:t>Algèbre</a:t>
            </a:r>
            <a:r>
              <a:rPr lang="en-US" sz="2800" b="1" strike="noStrike" spc="599" dirty="0">
                <a:solidFill>
                  <a:srgbClr val="39AEA9"/>
                </a:solidFill>
                <a:latin typeface="Arial"/>
              </a:rPr>
              <a:t> </a:t>
            </a:r>
            <a:r>
              <a:rPr lang="en-US" sz="2800" b="1" strike="noStrike" spc="599" dirty="0" err="1">
                <a:solidFill>
                  <a:srgbClr val="39AEA9"/>
                </a:solidFill>
                <a:latin typeface="Arial"/>
              </a:rPr>
              <a:t>relationnelle</a:t>
            </a:r>
            <a:endParaRPr lang="fr-FR" sz="2800" b="0" strike="noStrike" spc="-1" dirty="0">
              <a:latin typeface="Arial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CD092FFA-50C8-E1A0-8BF3-07BCC1018FBD}"/>
              </a:ext>
            </a:extLst>
          </p:cNvPr>
          <p:cNvSpPr/>
          <p:nvPr/>
        </p:nvSpPr>
        <p:spPr>
          <a:xfrm>
            <a:off x="3365240" y="1996751"/>
            <a:ext cx="2313992" cy="27120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8D60932-42E3-1156-B85D-E5EDD9CB338B}"/>
              </a:ext>
            </a:extLst>
          </p:cNvPr>
          <p:cNvSpPr/>
          <p:nvPr/>
        </p:nvSpPr>
        <p:spPr>
          <a:xfrm>
            <a:off x="5072742" y="2072951"/>
            <a:ext cx="2313992" cy="27120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3832911-EC35-47BB-105E-472CF56347E2}"/>
              </a:ext>
            </a:extLst>
          </p:cNvPr>
          <p:cNvSpPr txBox="1"/>
          <p:nvPr/>
        </p:nvSpPr>
        <p:spPr>
          <a:xfrm>
            <a:off x="9119118" y="1703619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(A) ∪ (B)</a:t>
            </a:r>
          </a:p>
        </p:txBody>
      </p:sp>
    </p:spTree>
    <p:extLst>
      <p:ext uri="{BB962C8B-B14F-4D97-AF65-F5344CB8AC3E}">
        <p14:creationId xmlns:p14="http://schemas.microsoft.com/office/powerpoint/2010/main" val="2604823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2"/>
          <p:cNvSpPr/>
          <p:nvPr/>
        </p:nvSpPr>
        <p:spPr>
          <a:xfrm>
            <a:off x="1379520" y="1165680"/>
            <a:ext cx="847838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  <a:ea typeface="AR PL SungtiL GB"/>
              </a:rPr>
              <a:t>Union 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53" name="CustomShape 5"/>
          <p:cNvSpPr/>
          <p:nvPr/>
        </p:nvSpPr>
        <p:spPr>
          <a:xfrm>
            <a:off x="0" y="5958000"/>
            <a:ext cx="3740760" cy="899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FFFFFF"/>
                </a:solidFill>
                <a:latin typeface="Arial"/>
              </a:rPr>
              <a:t>Algèbre</a:t>
            </a:r>
            <a:r>
              <a:rPr lang="en-US" sz="18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Arial"/>
              </a:rPr>
              <a:t>relationelle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54" name="CustomShape 6"/>
          <p:cNvSpPr/>
          <p:nvPr/>
        </p:nvSpPr>
        <p:spPr>
          <a:xfrm>
            <a:off x="3741840" y="5958000"/>
            <a:ext cx="8449920" cy="899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58A89B2D-B4AE-ADD5-6E1B-9BB297ABBA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868122"/>
              </p:ext>
            </p:extLst>
          </p:nvPr>
        </p:nvGraphicFramePr>
        <p:xfrm>
          <a:off x="738155" y="2396675"/>
          <a:ext cx="4841550" cy="1211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3850">
                  <a:extLst>
                    <a:ext uri="{9D8B030D-6E8A-4147-A177-3AD203B41FA5}">
                      <a16:colId xmlns:a16="http://schemas.microsoft.com/office/drawing/2014/main" val="3431411389"/>
                    </a:ext>
                  </a:extLst>
                </a:gridCol>
                <a:gridCol w="1613850">
                  <a:extLst>
                    <a:ext uri="{9D8B030D-6E8A-4147-A177-3AD203B41FA5}">
                      <a16:colId xmlns:a16="http://schemas.microsoft.com/office/drawing/2014/main" val="2957753537"/>
                    </a:ext>
                  </a:extLst>
                </a:gridCol>
                <a:gridCol w="1613850">
                  <a:extLst>
                    <a:ext uri="{9D8B030D-6E8A-4147-A177-3AD203B41FA5}">
                      <a16:colId xmlns:a16="http://schemas.microsoft.com/office/drawing/2014/main" val="734024605"/>
                    </a:ext>
                  </a:extLst>
                </a:gridCol>
              </a:tblGrid>
              <a:tr h="403889">
                <a:tc>
                  <a:txBody>
                    <a:bodyPr/>
                    <a:lstStyle/>
                    <a:p>
                      <a:r>
                        <a:rPr lang="fr-FR" dirty="0"/>
                        <a:t>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Prénom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608501"/>
                  </a:ext>
                </a:extLst>
              </a:tr>
              <a:tr h="403889">
                <a:tc>
                  <a:txBody>
                    <a:bodyPr/>
                    <a:lstStyle/>
                    <a:p>
                      <a:r>
                        <a:rPr lang="fr-FR" dirty="0"/>
                        <a:t>Durant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Jean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936461"/>
                  </a:ext>
                </a:extLst>
              </a:tr>
              <a:tr h="403889">
                <a:tc>
                  <a:txBody>
                    <a:bodyPr/>
                    <a:lstStyle/>
                    <a:p>
                      <a:r>
                        <a:rPr lang="fr-FR" dirty="0"/>
                        <a:t>Dupont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Pierre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053121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E844DC58-0818-E919-658C-7D289599D908}"/>
              </a:ext>
            </a:extLst>
          </p:cNvPr>
          <p:cNvSpPr txBox="1"/>
          <p:nvPr/>
        </p:nvSpPr>
        <p:spPr>
          <a:xfrm>
            <a:off x="1739752" y="1858049"/>
            <a:ext cx="2695400" cy="367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Table : Utilisateurs</a:t>
            </a:r>
          </a:p>
        </p:txBody>
      </p:sp>
      <p:graphicFrame>
        <p:nvGraphicFramePr>
          <p:cNvPr id="5" name="Tableau 2">
            <a:extLst>
              <a:ext uri="{FF2B5EF4-FFF2-40B4-BE49-F238E27FC236}">
                <a16:creationId xmlns:a16="http://schemas.microsoft.com/office/drawing/2014/main" id="{E70589D0-36EE-48DA-4A1A-96FE765B5E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809184"/>
              </p:ext>
            </p:extLst>
          </p:nvPr>
        </p:nvGraphicFramePr>
        <p:xfrm>
          <a:off x="6761584" y="3675958"/>
          <a:ext cx="4705737" cy="1615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8037">
                  <a:extLst>
                    <a:ext uri="{9D8B030D-6E8A-4147-A177-3AD203B41FA5}">
                      <a16:colId xmlns:a16="http://schemas.microsoft.com/office/drawing/2014/main" val="3431411389"/>
                    </a:ext>
                  </a:extLst>
                </a:gridCol>
                <a:gridCol w="1613850">
                  <a:extLst>
                    <a:ext uri="{9D8B030D-6E8A-4147-A177-3AD203B41FA5}">
                      <a16:colId xmlns:a16="http://schemas.microsoft.com/office/drawing/2014/main" val="2957753537"/>
                    </a:ext>
                  </a:extLst>
                </a:gridCol>
                <a:gridCol w="1613850">
                  <a:extLst>
                    <a:ext uri="{9D8B030D-6E8A-4147-A177-3AD203B41FA5}">
                      <a16:colId xmlns:a16="http://schemas.microsoft.com/office/drawing/2014/main" val="734024605"/>
                    </a:ext>
                  </a:extLst>
                </a:gridCol>
              </a:tblGrid>
              <a:tr h="403889">
                <a:tc>
                  <a:txBody>
                    <a:bodyPr/>
                    <a:lstStyle/>
                    <a:p>
                      <a:r>
                        <a:rPr lang="fr-FR" dirty="0"/>
                        <a:t>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Prénom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608501"/>
                  </a:ext>
                </a:extLst>
              </a:tr>
              <a:tr h="403889">
                <a:tc>
                  <a:txBody>
                    <a:bodyPr/>
                    <a:lstStyle/>
                    <a:p>
                      <a:r>
                        <a:rPr lang="fr-FR" dirty="0"/>
                        <a:t>Dupont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Jean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053121"/>
                  </a:ext>
                </a:extLst>
              </a:tr>
              <a:tr h="403889">
                <a:tc>
                  <a:txBody>
                    <a:bodyPr/>
                    <a:lstStyle/>
                    <a:p>
                      <a:r>
                        <a:rPr lang="fr-FR" dirty="0"/>
                        <a:t>Dupont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Pierre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521340"/>
                  </a:ext>
                </a:extLst>
              </a:tr>
              <a:tr h="403889">
                <a:tc>
                  <a:txBody>
                    <a:bodyPr/>
                    <a:lstStyle/>
                    <a:p>
                      <a:r>
                        <a:rPr lang="fr-FR" dirty="0"/>
                        <a:t>Mercier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Jeff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64298"/>
                  </a:ext>
                </a:extLst>
              </a:tr>
            </a:tbl>
          </a:graphicData>
        </a:graphic>
      </p:graphicFrame>
      <p:sp>
        <p:nvSpPr>
          <p:cNvPr id="7" name="CustomShape 4">
            <a:extLst>
              <a:ext uri="{FF2B5EF4-FFF2-40B4-BE49-F238E27FC236}">
                <a16:creationId xmlns:a16="http://schemas.microsoft.com/office/drawing/2014/main" id="{E13B7331-D7EA-57D1-AB8C-3D82570376E5}"/>
              </a:ext>
            </a:extLst>
          </p:cNvPr>
          <p:cNvSpPr/>
          <p:nvPr/>
        </p:nvSpPr>
        <p:spPr>
          <a:xfrm>
            <a:off x="551160" y="245520"/>
            <a:ext cx="5906520" cy="3222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2800" b="1" strike="noStrike" spc="599" dirty="0" err="1">
                <a:solidFill>
                  <a:srgbClr val="39AEA9"/>
                </a:solidFill>
                <a:latin typeface="Arial"/>
              </a:rPr>
              <a:t>Algèbre</a:t>
            </a:r>
            <a:r>
              <a:rPr lang="en-US" sz="2800" b="1" strike="noStrike" spc="599" dirty="0">
                <a:solidFill>
                  <a:srgbClr val="39AEA9"/>
                </a:solidFill>
                <a:latin typeface="Arial"/>
              </a:rPr>
              <a:t> </a:t>
            </a:r>
            <a:r>
              <a:rPr lang="en-US" sz="2800" b="1" strike="noStrike" spc="599" dirty="0" err="1">
                <a:solidFill>
                  <a:srgbClr val="39AEA9"/>
                </a:solidFill>
                <a:latin typeface="Arial"/>
              </a:rPr>
              <a:t>relationnelle</a:t>
            </a:r>
            <a:endParaRPr lang="fr-FR" sz="2800" b="0" strike="noStrike" spc="-1" dirty="0">
              <a:latin typeface="Arial"/>
            </a:endParaRP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ED28F785-FAA7-99DA-CAE8-4AB323E1A8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532778"/>
              </p:ext>
            </p:extLst>
          </p:nvPr>
        </p:nvGraphicFramePr>
        <p:xfrm>
          <a:off x="666677" y="4575585"/>
          <a:ext cx="4841550" cy="807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3850">
                  <a:extLst>
                    <a:ext uri="{9D8B030D-6E8A-4147-A177-3AD203B41FA5}">
                      <a16:colId xmlns:a16="http://schemas.microsoft.com/office/drawing/2014/main" val="3431411389"/>
                    </a:ext>
                  </a:extLst>
                </a:gridCol>
                <a:gridCol w="1613850">
                  <a:extLst>
                    <a:ext uri="{9D8B030D-6E8A-4147-A177-3AD203B41FA5}">
                      <a16:colId xmlns:a16="http://schemas.microsoft.com/office/drawing/2014/main" val="2957753537"/>
                    </a:ext>
                  </a:extLst>
                </a:gridCol>
                <a:gridCol w="1613850">
                  <a:extLst>
                    <a:ext uri="{9D8B030D-6E8A-4147-A177-3AD203B41FA5}">
                      <a16:colId xmlns:a16="http://schemas.microsoft.com/office/drawing/2014/main" val="734024605"/>
                    </a:ext>
                  </a:extLst>
                </a:gridCol>
              </a:tblGrid>
              <a:tr h="403889">
                <a:tc>
                  <a:txBody>
                    <a:bodyPr/>
                    <a:lstStyle/>
                    <a:p>
                      <a:r>
                        <a:rPr lang="fr-FR" dirty="0"/>
                        <a:t>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Prénom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608501"/>
                  </a:ext>
                </a:extLst>
              </a:tr>
              <a:tr h="403889">
                <a:tc>
                  <a:txBody>
                    <a:bodyPr/>
                    <a:lstStyle/>
                    <a:p>
                      <a:r>
                        <a:rPr lang="fr-FR" dirty="0"/>
                        <a:t>Mercier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Jeff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053121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BEA3DF7B-7FEA-ABAD-86F6-2FF8E4B11C50}"/>
              </a:ext>
            </a:extLst>
          </p:cNvPr>
          <p:cNvSpPr txBox="1"/>
          <p:nvPr/>
        </p:nvSpPr>
        <p:spPr>
          <a:xfrm>
            <a:off x="2150500" y="4114404"/>
            <a:ext cx="2016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Table: Membres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64E1682-8BC4-781C-AC8B-33F64EEDD970}"/>
              </a:ext>
            </a:extLst>
          </p:cNvPr>
          <p:cNvSpPr txBox="1"/>
          <p:nvPr/>
        </p:nvSpPr>
        <p:spPr>
          <a:xfrm>
            <a:off x="7275340" y="2041988"/>
            <a:ext cx="3354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(Utilisateur) ∪ (Membre)</a:t>
            </a:r>
          </a:p>
          <a:p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492EBF5-8762-C46A-9DB1-FA1B35838B27}"/>
              </a:ext>
            </a:extLst>
          </p:cNvPr>
          <p:cNvSpPr txBox="1"/>
          <p:nvPr/>
        </p:nvSpPr>
        <p:spPr>
          <a:xfrm>
            <a:off x="6761584" y="2702813"/>
            <a:ext cx="47057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SELECT</a:t>
            </a:r>
            <a:r>
              <a:rPr lang="fr-FR" dirty="0"/>
              <a:t> Nom, </a:t>
            </a:r>
            <a:r>
              <a:rPr lang="fr-FR" dirty="0" err="1"/>
              <a:t>Prenom</a:t>
            </a:r>
            <a:r>
              <a:rPr lang="fr-FR" dirty="0"/>
              <a:t>, Age </a:t>
            </a:r>
            <a:r>
              <a:rPr lang="fr-FR" dirty="0">
                <a:solidFill>
                  <a:schemeClr val="accent1"/>
                </a:solidFill>
              </a:rPr>
              <a:t>FROM</a:t>
            </a:r>
            <a:r>
              <a:rPr lang="fr-FR" dirty="0"/>
              <a:t> Utilisateur</a:t>
            </a:r>
          </a:p>
          <a:p>
            <a:r>
              <a:rPr lang="fr-FR" dirty="0">
                <a:solidFill>
                  <a:schemeClr val="accent1"/>
                </a:solidFill>
              </a:rPr>
              <a:t>UNION</a:t>
            </a:r>
          </a:p>
          <a:p>
            <a:r>
              <a:rPr lang="fr-FR" dirty="0">
                <a:solidFill>
                  <a:schemeClr val="accent1"/>
                </a:solidFill>
              </a:rPr>
              <a:t>SELECT</a:t>
            </a:r>
            <a:r>
              <a:rPr lang="fr-FR" dirty="0"/>
              <a:t> </a:t>
            </a:r>
            <a:r>
              <a:rPr lang="fr-FR" dirty="0" err="1"/>
              <a:t>Nom,Prenom,Age</a:t>
            </a:r>
            <a:r>
              <a:rPr lang="fr-FR" dirty="0"/>
              <a:t> </a:t>
            </a:r>
            <a:r>
              <a:rPr lang="fr-FR" dirty="0">
                <a:solidFill>
                  <a:schemeClr val="accent1"/>
                </a:solidFill>
              </a:rPr>
              <a:t>FROM</a:t>
            </a:r>
            <a:r>
              <a:rPr lang="fr-FR" dirty="0"/>
              <a:t> Membres</a:t>
            </a:r>
          </a:p>
        </p:txBody>
      </p:sp>
    </p:spTree>
    <p:extLst>
      <p:ext uri="{BB962C8B-B14F-4D97-AF65-F5344CB8AC3E}">
        <p14:creationId xmlns:p14="http://schemas.microsoft.com/office/powerpoint/2010/main" val="2123959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2647440" y="1887480"/>
            <a:ext cx="6766200" cy="2083320"/>
          </a:xfrm>
          <a:prstGeom prst="snipRoundRect">
            <a:avLst>
              <a:gd name="adj1" fmla="val 16667"/>
              <a:gd name="adj2" fmla="val 16667"/>
            </a:avLst>
          </a:prstGeom>
          <a:ln/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3200" b="0" strike="noStrike" spc="-1" dirty="0">
                <a:solidFill>
                  <a:srgbClr val="FFFFFF"/>
                </a:solidFill>
                <a:latin typeface="Arial"/>
              </a:rPr>
              <a:t>Produit cartésien</a:t>
            </a:r>
            <a:endParaRPr lang="fr-F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7722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2"/>
          <p:cNvSpPr/>
          <p:nvPr/>
        </p:nvSpPr>
        <p:spPr>
          <a:xfrm>
            <a:off x="1379520" y="1165680"/>
            <a:ext cx="2026109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  <a:ea typeface="AR PL SungtiL GB"/>
              </a:rPr>
              <a:t>Produit Cartésien 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53" name="CustomShape 5"/>
          <p:cNvSpPr/>
          <p:nvPr/>
        </p:nvSpPr>
        <p:spPr>
          <a:xfrm>
            <a:off x="0" y="5958000"/>
            <a:ext cx="3740760" cy="899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FFFFFF"/>
                </a:solidFill>
                <a:latin typeface="Arial"/>
              </a:rPr>
              <a:t>Algèbre</a:t>
            </a:r>
            <a:r>
              <a:rPr lang="en-US" sz="18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Arial"/>
              </a:rPr>
              <a:t>relationelle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54" name="CustomShape 6"/>
          <p:cNvSpPr/>
          <p:nvPr/>
        </p:nvSpPr>
        <p:spPr>
          <a:xfrm>
            <a:off x="3741840" y="5958000"/>
            <a:ext cx="8449920" cy="899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58A89B2D-B4AE-ADD5-6E1B-9BB297ABBA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105078"/>
              </p:ext>
            </p:extLst>
          </p:nvPr>
        </p:nvGraphicFramePr>
        <p:xfrm>
          <a:off x="752669" y="3689242"/>
          <a:ext cx="4845697" cy="807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7997">
                  <a:extLst>
                    <a:ext uri="{9D8B030D-6E8A-4147-A177-3AD203B41FA5}">
                      <a16:colId xmlns:a16="http://schemas.microsoft.com/office/drawing/2014/main" val="3431411389"/>
                    </a:ext>
                  </a:extLst>
                </a:gridCol>
                <a:gridCol w="1613850">
                  <a:extLst>
                    <a:ext uri="{9D8B030D-6E8A-4147-A177-3AD203B41FA5}">
                      <a16:colId xmlns:a16="http://schemas.microsoft.com/office/drawing/2014/main" val="2957753537"/>
                    </a:ext>
                  </a:extLst>
                </a:gridCol>
                <a:gridCol w="1613850">
                  <a:extLst>
                    <a:ext uri="{9D8B030D-6E8A-4147-A177-3AD203B41FA5}">
                      <a16:colId xmlns:a16="http://schemas.microsoft.com/office/drawing/2014/main" val="734024605"/>
                    </a:ext>
                  </a:extLst>
                </a:gridCol>
              </a:tblGrid>
              <a:tr h="403889">
                <a:tc>
                  <a:txBody>
                    <a:bodyPr/>
                    <a:lstStyle/>
                    <a:p>
                      <a:r>
                        <a:rPr lang="fr-FR" dirty="0"/>
                        <a:t>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Prénom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608501"/>
                  </a:ext>
                </a:extLst>
              </a:tr>
              <a:tr h="403889">
                <a:tc>
                  <a:txBody>
                    <a:bodyPr/>
                    <a:lstStyle/>
                    <a:p>
                      <a:r>
                        <a:rPr lang="fr-FR" dirty="0"/>
                        <a:t>Durant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Jean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936461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E844DC58-0818-E919-658C-7D289599D908}"/>
              </a:ext>
            </a:extLst>
          </p:cNvPr>
          <p:cNvSpPr txBox="1"/>
          <p:nvPr/>
        </p:nvSpPr>
        <p:spPr>
          <a:xfrm>
            <a:off x="1758413" y="3150616"/>
            <a:ext cx="2695400" cy="367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Table : Utilisateurs</a:t>
            </a: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E13B7331-D7EA-57D1-AB8C-3D82570376E5}"/>
              </a:ext>
            </a:extLst>
          </p:cNvPr>
          <p:cNvSpPr/>
          <p:nvPr/>
        </p:nvSpPr>
        <p:spPr>
          <a:xfrm>
            <a:off x="551160" y="245520"/>
            <a:ext cx="5906520" cy="3222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2800" b="1" strike="noStrike" spc="599" dirty="0" err="1">
                <a:solidFill>
                  <a:srgbClr val="39AEA9"/>
                </a:solidFill>
                <a:latin typeface="Arial"/>
              </a:rPr>
              <a:t>Algèbre</a:t>
            </a:r>
            <a:r>
              <a:rPr lang="en-US" sz="2800" b="1" strike="noStrike" spc="599" dirty="0">
                <a:solidFill>
                  <a:srgbClr val="39AEA9"/>
                </a:solidFill>
                <a:latin typeface="Arial"/>
              </a:rPr>
              <a:t> </a:t>
            </a:r>
            <a:r>
              <a:rPr lang="en-US" sz="2800" b="1" strike="noStrike" spc="599" dirty="0" err="1">
                <a:solidFill>
                  <a:srgbClr val="39AEA9"/>
                </a:solidFill>
                <a:latin typeface="Arial"/>
              </a:rPr>
              <a:t>relationnelle</a:t>
            </a:r>
            <a:endParaRPr lang="fr-FR" sz="2800" b="0" strike="noStrike" spc="-1" dirty="0">
              <a:latin typeface="Arial"/>
            </a:endParaRPr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754CE802-E669-CECA-E1E8-00A3992D23F2}"/>
              </a:ext>
            </a:extLst>
          </p:cNvPr>
          <p:cNvSpPr/>
          <p:nvPr/>
        </p:nvSpPr>
        <p:spPr>
          <a:xfrm>
            <a:off x="1791506" y="1944544"/>
            <a:ext cx="5548548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  <a:ea typeface="AR PL SungtiL GB"/>
              </a:rPr>
              <a:t>Toutes les combinaisons possibles entre deux tables</a:t>
            </a:r>
            <a:endParaRPr lang="fr-FR" sz="1800" b="0" strike="noStrike" spc="-1" dirty="0">
              <a:latin typeface="Arial"/>
            </a:endParaRP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816B2F76-160D-B24D-C6AB-4B0A2F456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553640"/>
              </p:ext>
            </p:extLst>
          </p:nvPr>
        </p:nvGraphicFramePr>
        <p:xfrm>
          <a:off x="6761587" y="3569702"/>
          <a:ext cx="4841550" cy="1447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3850">
                  <a:extLst>
                    <a:ext uri="{9D8B030D-6E8A-4147-A177-3AD203B41FA5}">
                      <a16:colId xmlns:a16="http://schemas.microsoft.com/office/drawing/2014/main" val="3431411389"/>
                    </a:ext>
                  </a:extLst>
                </a:gridCol>
                <a:gridCol w="1613850">
                  <a:extLst>
                    <a:ext uri="{9D8B030D-6E8A-4147-A177-3AD203B41FA5}">
                      <a16:colId xmlns:a16="http://schemas.microsoft.com/office/drawing/2014/main" val="2957753537"/>
                    </a:ext>
                  </a:extLst>
                </a:gridCol>
                <a:gridCol w="1613850">
                  <a:extLst>
                    <a:ext uri="{9D8B030D-6E8A-4147-A177-3AD203B41FA5}">
                      <a16:colId xmlns:a16="http://schemas.microsoft.com/office/drawing/2014/main" val="734024605"/>
                    </a:ext>
                  </a:extLst>
                </a:gridCol>
              </a:tblGrid>
              <a:tr h="403889">
                <a:tc>
                  <a:txBody>
                    <a:bodyPr/>
                    <a:lstStyle/>
                    <a:p>
                      <a:r>
                        <a:rPr lang="fr-FR" dirty="0" err="1"/>
                        <a:t>NumRue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608501"/>
                  </a:ext>
                </a:extLst>
              </a:tr>
              <a:tr h="403889">
                <a:tc>
                  <a:txBody>
                    <a:bodyPr/>
                    <a:lstStyle/>
                    <a:p>
                      <a:r>
                        <a:rPr lang="fr-F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Place de la mairie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936461"/>
                  </a:ext>
                </a:extLst>
              </a:tr>
              <a:tr h="403889">
                <a:tc>
                  <a:txBody>
                    <a:bodyPr/>
                    <a:lstStyle/>
                    <a:p>
                      <a:r>
                        <a:rPr lang="fr-FR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Rue de l’église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69000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053121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774D10CC-7D72-9D4B-9A6F-0D3E672D9A26}"/>
              </a:ext>
            </a:extLst>
          </p:cNvPr>
          <p:cNvSpPr txBox="1"/>
          <p:nvPr/>
        </p:nvSpPr>
        <p:spPr>
          <a:xfrm>
            <a:off x="7763184" y="3031076"/>
            <a:ext cx="2695400" cy="367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Table : Adresse</a:t>
            </a:r>
          </a:p>
        </p:txBody>
      </p:sp>
    </p:spTree>
    <p:extLst>
      <p:ext uri="{BB962C8B-B14F-4D97-AF65-F5344CB8AC3E}">
        <p14:creationId xmlns:p14="http://schemas.microsoft.com/office/powerpoint/2010/main" val="1693045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2"/>
          <p:cNvSpPr/>
          <p:nvPr/>
        </p:nvSpPr>
        <p:spPr>
          <a:xfrm>
            <a:off x="471340" y="696190"/>
            <a:ext cx="2026109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  <a:ea typeface="AR PL SungtiL GB"/>
              </a:rPr>
              <a:t>Produit Cartésien 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53" name="CustomShape 5"/>
          <p:cNvSpPr/>
          <p:nvPr/>
        </p:nvSpPr>
        <p:spPr>
          <a:xfrm>
            <a:off x="0" y="5958000"/>
            <a:ext cx="3740760" cy="899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FFFFFF"/>
                </a:solidFill>
                <a:latin typeface="Arial"/>
              </a:rPr>
              <a:t>Algèbre</a:t>
            </a:r>
            <a:r>
              <a:rPr lang="en-US" sz="18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Arial"/>
              </a:rPr>
              <a:t>relationelle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54" name="CustomShape 6"/>
          <p:cNvSpPr/>
          <p:nvPr/>
        </p:nvSpPr>
        <p:spPr>
          <a:xfrm>
            <a:off x="3741840" y="5958000"/>
            <a:ext cx="8449920" cy="899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58A89B2D-B4AE-ADD5-6E1B-9BB297ABBA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429151"/>
              </p:ext>
            </p:extLst>
          </p:nvPr>
        </p:nvGraphicFramePr>
        <p:xfrm>
          <a:off x="1985405" y="2687248"/>
          <a:ext cx="7416798" cy="22326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133">
                  <a:extLst>
                    <a:ext uri="{9D8B030D-6E8A-4147-A177-3AD203B41FA5}">
                      <a16:colId xmlns:a16="http://schemas.microsoft.com/office/drawing/2014/main" val="3431411389"/>
                    </a:ext>
                  </a:extLst>
                </a:gridCol>
                <a:gridCol w="1236133">
                  <a:extLst>
                    <a:ext uri="{9D8B030D-6E8A-4147-A177-3AD203B41FA5}">
                      <a16:colId xmlns:a16="http://schemas.microsoft.com/office/drawing/2014/main" val="2957753537"/>
                    </a:ext>
                  </a:extLst>
                </a:gridCol>
                <a:gridCol w="1236133">
                  <a:extLst>
                    <a:ext uri="{9D8B030D-6E8A-4147-A177-3AD203B41FA5}">
                      <a16:colId xmlns:a16="http://schemas.microsoft.com/office/drawing/2014/main" val="734024605"/>
                    </a:ext>
                  </a:extLst>
                </a:gridCol>
                <a:gridCol w="1236133">
                  <a:extLst>
                    <a:ext uri="{9D8B030D-6E8A-4147-A177-3AD203B41FA5}">
                      <a16:colId xmlns:a16="http://schemas.microsoft.com/office/drawing/2014/main" val="378055260"/>
                    </a:ext>
                  </a:extLst>
                </a:gridCol>
                <a:gridCol w="1236133">
                  <a:extLst>
                    <a:ext uri="{9D8B030D-6E8A-4147-A177-3AD203B41FA5}">
                      <a16:colId xmlns:a16="http://schemas.microsoft.com/office/drawing/2014/main" val="211181656"/>
                    </a:ext>
                  </a:extLst>
                </a:gridCol>
                <a:gridCol w="1236133">
                  <a:extLst>
                    <a:ext uri="{9D8B030D-6E8A-4147-A177-3AD203B41FA5}">
                      <a16:colId xmlns:a16="http://schemas.microsoft.com/office/drawing/2014/main" val="1761685565"/>
                    </a:ext>
                  </a:extLst>
                </a:gridCol>
              </a:tblGrid>
              <a:tr h="403889">
                <a:tc>
                  <a:txBody>
                    <a:bodyPr/>
                    <a:lstStyle/>
                    <a:p>
                      <a:r>
                        <a:rPr lang="fr-FR" dirty="0"/>
                        <a:t>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Prénom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numRue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608501"/>
                  </a:ext>
                </a:extLst>
              </a:tr>
              <a:tr h="403889">
                <a:tc>
                  <a:txBody>
                    <a:bodyPr/>
                    <a:lstStyle/>
                    <a:p>
                      <a:r>
                        <a:rPr lang="fr-FR" dirty="0"/>
                        <a:t>Durant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Jean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Place de la mairie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936461"/>
                  </a:ext>
                </a:extLst>
              </a:tr>
              <a:tr h="403889">
                <a:tc>
                  <a:txBody>
                    <a:bodyPr/>
                    <a:lstStyle/>
                    <a:p>
                      <a:r>
                        <a:rPr lang="fr-FR" dirty="0"/>
                        <a:t>Durant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Jean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Rue de l’église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69000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053121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E844DC58-0818-E919-658C-7D289599D908}"/>
              </a:ext>
            </a:extLst>
          </p:cNvPr>
          <p:cNvSpPr txBox="1"/>
          <p:nvPr/>
        </p:nvSpPr>
        <p:spPr>
          <a:xfrm>
            <a:off x="3650397" y="1244057"/>
            <a:ext cx="2695400" cy="367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(Utilisateurs) X (Adresse)</a:t>
            </a: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E13B7331-D7EA-57D1-AB8C-3D82570376E5}"/>
              </a:ext>
            </a:extLst>
          </p:cNvPr>
          <p:cNvSpPr/>
          <p:nvPr/>
        </p:nvSpPr>
        <p:spPr>
          <a:xfrm>
            <a:off x="551160" y="245520"/>
            <a:ext cx="5906520" cy="3222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2800" b="1" strike="noStrike" spc="599" dirty="0" err="1">
                <a:solidFill>
                  <a:srgbClr val="39AEA9"/>
                </a:solidFill>
                <a:latin typeface="Arial"/>
              </a:rPr>
              <a:t>Algèbre</a:t>
            </a:r>
            <a:r>
              <a:rPr lang="en-US" sz="2800" b="1" strike="noStrike" spc="599" dirty="0">
                <a:solidFill>
                  <a:srgbClr val="39AEA9"/>
                </a:solidFill>
                <a:latin typeface="Arial"/>
              </a:rPr>
              <a:t> </a:t>
            </a:r>
            <a:r>
              <a:rPr lang="en-US" sz="2800" b="1" strike="noStrike" spc="599" dirty="0" err="1">
                <a:solidFill>
                  <a:srgbClr val="39AEA9"/>
                </a:solidFill>
                <a:latin typeface="Arial"/>
              </a:rPr>
              <a:t>relationnelle</a:t>
            </a:r>
            <a:endParaRPr lang="fr-FR" sz="2800" b="0" strike="noStrike" spc="-1" dirty="0">
              <a:latin typeface="Arial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4E6E250-09CA-5086-7D82-66A535AA85BD}"/>
              </a:ext>
            </a:extLst>
          </p:cNvPr>
          <p:cNvSpPr txBox="1"/>
          <p:nvPr/>
        </p:nvSpPr>
        <p:spPr>
          <a:xfrm>
            <a:off x="2077616" y="5052359"/>
            <a:ext cx="8976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Nombre de lignes de la table Utilisateur * Nombre de ligne de la table adresse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352515D-1BDD-7332-19A9-809659A9EE82}"/>
              </a:ext>
            </a:extLst>
          </p:cNvPr>
          <p:cNvSpPr txBox="1"/>
          <p:nvPr/>
        </p:nvSpPr>
        <p:spPr>
          <a:xfrm>
            <a:off x="3060439" y="2260022"/>
            <a:ext cx="556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SELECT</a:t>
            </a:r>
            <a:r>
              <a:rPr lang="fr-FR" dirty="0"/>
              <a:t> * </a:t>
            </a:r>
            <a:r>
              <a:rPr lang="fr-FR" dirty="0">
                <a:solidFill>
                  <a:schemeClr val="accent1"/>
                </a:solidFill>
              </a:rPr>
              <a:t>FROM</a:t>
            </a:r>
            <a:r>
              <a:rPr lang="fr-FR" dirty="0"/>
              <a:t> Utilisateur , Adresse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466020D-6817-5331-A62D-B26958BA9B72}"/>
              </a:ext>
            </a:extLst>
          </p:cNvPr>
          <p:cNvSpPr txBox="1"/>
          <p:nvPr/>
        </p:nvSpPr>
        <p:spPr>
          <a:xfrm>
            <a:off x="2979575" y="1649185"/>
            <a:ext cx="556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SELECT</a:t>
            </a:r>
            <a:r>
              <a:rPr lang="fr-FR" dirty="0"/>
              <a:t> * </a:t>
            </a:r>
            <a:r>
              <a:rPr lang="fr-FR" dirty="0">
                <a:solidFill>
                  <a:schemeClr val="accent1"/>
                </a:solidFill>
              </a:rPr>
              <a:t>FROM</a:t>
            </a:r>
            <a:r>
              <a:rPr lang="fr-FR" dirty="0"/>
              <a:t> Utilisateur </a:t>
            </a:r>
            <a:r>
              <a:rPr lang="fr-FR" dirty="0">
                <a:solidFill>
                  <a:schemeClr val="accent1"/>
                </a:solidFill>
              </a:rPr>
              <a:t>CROSS</a:t>
            </a:r>
            <a:r>
              <a:rPr lang="fr-FR" dirty="0"/>
              <a:t> </a:t>
            </a:r>
            <a:r>
              <a:rPr lang="fr-FR" dirty="0">
                <a:solidFill>
                  <a:schemeClr val="accent1"/>
                </a:solidFill>
              </a:rPr>
              <a:t>JOIN</a:t>
            </a:r>
            <a:r>
              <a:rPr lang="fr-FR" dirty="0"/>
              <a:t> Adresse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69BF537-2396-7277-5A1D-9E82E5756DF3}"/>
              </a:ext>
            </a:extLst>
          </p:cNvPr>
          <p:cNvSpPr txBox="1"/>
          <p:nvPr/>
        </p:nvSpPr>
        <p:spPr>
          <a:xfrm>
            <a:off x="3900194" y="1957036"/>
            <a:ext cx="219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Syntaxe alternative</a:t>
            </a:r>
          </a:p>
        </p:txBody>
      </p:sp>
    </p:spTree>
    <p:extLst>
      <p:ext uri="{BB962C8B-B14F-4D97-AF65-F5344CB8AC3E}">
        <p14:creationId xmlns:p14="http://schemas.microsoft.com/office/powerpoint/2010/main" val="3790917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2647440" y="1887480"/>
            <a:ext cx="6766200" cy="2083320"/>
          </a:xfrm>
          <a:prstGeom prst="snipRoundRect">
            <a:avLst>
              <a:gd name="adj1" fmla="val 16667"/>
              <a:gd name="adj2" fmla="val 16667"/>
            </a:avLst>
          </a:prstGeom>
          <a:ln/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3200" b="0" strike="noStrike" spc="-1" dirty="0">
                <a:solidFill>
                  <a:srgbClr val="FFFFFF"/>
                </a:solidFill>
                <a:latin typeface="Arial"/>
              </a:rPr>
              <a:t>Jointures</a:t>
            </a:r>
            <a:endParaRPr lang="fr-F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4614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2"/>
          <p:cNvSpPr/>
          <p:nvPr/>
        </p:nvSpPr>
        <p:spPr>
          <a:xfrm>
            <a:off x="651732" y="981741"/>
            <a:ext cx="1488526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  <a:ea typeface="AR PL SungtiL GB"/>
              </a:rPr>
              <a:t>INNER JOIN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53" name="CustomShape 5"/>
          <p:cNvSpPr/>
          <p:nvPr/>
        </p:nvSpPr>
        <p:spPr>
          <a:xfrm>
            <a:off x="0" y="5958000"/>
            <a:ext cx="3740760" cy="899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FFFFFF"/>
                </a:solidFill>
                <a:latin typeface="Arial"/>
              </a:rPr>
              <a:t>Algèbre</a:t>
            </a:r>
            <a:r>
              <a:rPr lang="en-US" sz="18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Arial"/>
              </a:rPr>
              <a:t>relationelle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54" name="CustomShape 6"/>
          <p:cNvSpPr/>
          <p:nvPr/>
        </p:nvSpPr>
        <p:spPr>
          <a:xfrm>
            <a:off x="3741840" y="5958000"/>
            <a:ext cx="8449920" cy="899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E13B7331-D7EA-57D1-AB8C-3D82570376E5}"/>
              </a:ext>
            </a:extLst>
          </p:cNvPr>
          <p:cNvSpPr/>
          <p:nvPr/>
        </p:nvSpPr>
        <p:spPr>
          <a:xfrm>
            <a:off x="551160" y="245520"/>
            <a:ext cx="5906520" cy="3222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2800" b="1" strike="noStrike" spc="599" dirty="0" err="1">
                <a:solidFill>
                  <a:srgbClr val="39AEA9"/>
                </a:solidFill>
                <a:latin typeface="Arial"/>
              </a:rPr>
              <a:t>Algèbre</a:t>
            </a:r>
            <a:r>
              <a:rPr lang="en-US" sz="2800" b="1" strike="noStrike" spc="599" dirty="0">
                <a:solidFill>
                  <a:srgbClr val="39AEA9"/>
                </a:solidFill>
                <a:latin typeface="Arial"/>
              </a:rPr>
              <a:t> </a:t>
            </a:r>
            <a:r>
              <a:rPr lang="en-US" sz="2800" b="1" strike="noStrike" spc="599" dirty="0" err="1">
                <a:solidFill>
                  <a:srgbClr val="39AEA9"/>
                </a:solidFill>
                <a:latin typeface="Arial"/>
              </a:rPr>
              <a:t>relationnelle</a:t>
            </a:r>
            <a:endParaRPr lang="fr-FR" sz="2800" b="0" strike="noStrike" spc="-1" dirty="0">
              <a:latin typeface="Arial"/>
            </a:endParaRPr>
          </a:p>
        </p:txBody>
      </p:sp>
      <p:graphicFrame>
        <p:nvGraphicFramePr>
          <p:cNvPr id="12" name="Diagramme 11">
            <a:extLst>
              <a:ext uri="{FF2B5EF4-FFF2-40B4-BE49-F238E27FC236}">
                <a16:creationId xmlns:a16="http://schemas.microsoft.com/office/drawing/2014/main" id="{1964445A-D063-F32A-580B-063F50CFD1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9098330"/>
              </p:ext>
            </p:extLst>
          </p:nvPr>
        </p:nvGraphicFramePr>
        <p:xfrm>
          <a:off x="2620865" y="1165680"/>
          <a:ext cx="6950269" cy="4272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ZoneTexte 13">
            <a:extLst>
              <a:ext uri="{FF2B5EF4-FFF2-40B4-BE49-F238E27FC236}">
                <a16:creationId xmlns:a16="http://schemas.microsoft.com/office/drawing/2014/main" id="{5481D0A9-B7D3-983A-E2BF-1610BBFDDD9A}"/>
              </a:ext>
            </a:extLst>
          </p:cNvPr>
          <p:cNvSpPr txBox="1"/>
          <p:nvPr/>
        </p:nvSpPr>
        <p:spPr>
          <a:xfrm>
            <a:off x="9977535" y="1771652"/>
            <a:ext cx="1156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(A) ∩ (B)</a:t>
            </a:r>
          </a:p>
        </p:txBody>
      </p:sp>
    </p:spTree>
    <p:extLst>
      <p:ext uri="{BB962C8B-B14F-4D97-AF65-F5344CB8AC3E}">
        <p14:creationId xmlns:p14="http://schemas.microsoft.com/office/powerpoint/2010/main" val="285843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2"/>
          <p:cNvSpPr/>
          <p:nvPr/>
        </p:nvSpPr>
        <p:spPr>
          <a:xfrm>
            <a:off x="1379520" y="1165680"/>
            <a:ext cx="1488526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  <a:ea typeface="AR PL SungtiL GB"/>
              </a:rPr>
              <a:t>INNER JOIN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53" name="CustomShape 5"/>
          <p:cNvSpPr/>
          <p:nvPr/>
        </p:nvSpPr>
        <p:spPr>
          <a:xfrm>
            <a:off x="0" y="5958000"/>
            <a:ext cx="3740760" cy="899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FFFFFF"/>
                </a:solidFill>
                <a:latin typeface="Arial"/>
              </a:rPr>
              <a:t>Algèbre</a:t>
            </a:r>
            <a:r>
              <a:rPr lang="en-US" sz="18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Arial"/>
              </a:rPr>
              <a:t>relationelle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54" name="CustomShape 6"/>
          <p:cNvSpPr/>
          <p:nvPr/>
        </p:nvSpPr>
        <p:spPr>
          <a:xfrm>
            <a:off x="3741840" y="5958000"/>
            <a:ext cx="8449920" cy="899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58A89B2D-B4AE-ADD5-6E1B-9BB297ABBA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666870"/>
              </p:ext>
            </p:extLst>
          </p:nvPr>
        </p:nvGraphicFramePr>
        <p:xfrm>
          <a:off x="543845" y="2450107"/>
          <a:ext cx="4848865" cy="1211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882">
                  <a:extLst>
                    <a:ext uri="{9D8B030D-6E8A-4147-A177-3AD203B41FA5}">
                      <a16:colId xmlns:a16="http://schemas.microsoft.com/office/drawing/2014/main" val="654138808"/>
                    </a:ext>
                  </a:extLst>
                </a:gridCol>
                <a:gridCol w="1243661">
                  <a:extLst>
                    <a:ext uri="{9D8B030D-6E8A-4147-A177-3AD203B41FA5}">
                      <a16:colId xmlns:a16="http://schemas.microsoft.com/office/drawing/2014/main" val="3431411389"/>
                    </a:ext>
                  </a:extLst>
                </a:gridCol>
                <a:gridCol w="1243661">
                  <a:extLst>
                    <a:ext uri="{9D8B030D-6E8A-4147-A177-3AD203B41FA5}">
                      <a16:colId xmlns:a16="http://schemas.microsoft.com/office/drawing/2014/main" val="2957753537"/>
                    </a:ext>
                  </a:extLst>
                </a:gridCol>
                <a:gridCol w="1243661">
                  <a:extLst>
                    <a:ext uri="{9D8B030D-6E8A-4147-A177-3AD203B41FA5}">
                      <a16:colId xmlns:a16="http://schemas.microsoft.com/office/drawing/2014/main" val="734024605"/>
                    </a:ext>
                  </a:extLst>
                </a:gridCol>
              </a:tblGrid>
              <a:tr h="403889">
                <a:tc>
                  <a:txBody>
                    <a:bodyPr/>
                    <a:lstStyle/>
                    <a:p>
                      <a:r>
                        <a:rPr lang="fr-FR" dirty="0" err="1"/>
                        <a:t>idClient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Prénom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608501"/>
                  </a:ext>
                </a:extLst>
              </a:tr>
              <a:tr h="403889">
                <a:tc>
                  <a:txBody>
                    <a:bodyPr/>
                    <a:lstStyle/>
                    <a:p>
                      <a:r>
                        <a:rPr lang="fr-FR" dirty="0">
                          <a:highlight>
                            <a:srgbClr val="00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highlight>
                            <a:srgbClr val="00FF00"/>
                          </a:highlight>
                        </a:rPr>
                        <a:t>Durant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highlight>
                            <a:srgbClr val="00FF00"/>
                          </a:highlight>
                        </a:rPr>
                        <a:t>Jean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highlight>
                            <a:srgbClr val="00FF00"/>
                          </a:highlight>
                        </a:rPr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936461"/>
                  </a:ext>
                </a:extLst>
              </a:tr>
              <a:tr h="403889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Dupont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Pierre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913914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E844DC58-0818-E919-658C-7D289599D908}"/>
              </a:ext>
            </a:extLst>
          </p:cNvPr>
          <p:cNvSpPr txBox="1"/>
          <p:nvPr/>
        </p:nvSpPr>
        <p:spPr>
          <a:xfrm>
            <a:off x="1624234" y="1892325"/>
            <a:ext cx="2695400" cy="367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Table : Utilisateurs</a:t>
            </a: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E13B7331-D7EA-57D1-AB8C-3D82570376E5}"/>
              </a:ext>
            </a:extLst>
          </p:cNvPr>
          <p:cNvSpPr/>
          <p:nvPr/>
        </p:nvSpPr>
        <p:spPr>
          <a:xfrm>
            <a:off x="551160" y="245520"/>
            <a:ext cx="5906520" cy="3222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2800" b="1" strike="noStrike" spc="599" dirty="0" err="1">
                <a:solidFill>
                  <a:srgbClr val="39AEA9"/>
                </a:solidFill>
                <a:latin typeface="Arial"/>
              </a:rPr>
              <a:t>Algèbre</a:t>
            </a:r>
            <a:r>
              <a:rPr lang="en-US" sz="2800" b="1" strike="noStrike" spc="599" dirty="0">
                <a:solidFill>
                  <a:srgbClr val="39AEA9"/>
                </a:solidFill>
                <a:latin typeface="Arial"/>
              </a:rPr>
              <a:t> </a:t>
            </a:r>
            <a:r>
              <a:rPr lang="en-US" sz="2800" b="1" strike="noStrike" spc="599" dirty="0" err="1">
                <a:solidFill>
                  <a:srgbClr val="39AEA9"/>
                </a:solidFill>
                <a:latin typeface="Arial"/>
              </a:rPr>
              <a:t>relationnelle</a:t>
            </a:r>
            <a:endParaRPr lang="fr-FR" sz="2800" b="0" strike="noStrike" spc="-1" dirty="0">
              <a:latin typeface="Arial"/>
            </a:endParaRP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816B2F76-160D-B24D-C6AB-4B0A2F456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956389"/>
              </p:ext>
            </p:extLst>
          </p:nvPr>
        </p:nvGraphicFramePr>
        <p:xfrm>
          <a:off x="6686942" y="4543653"/>
          <a:ext cx="4841552" cy="807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388">
                  <a:extLst>
                    <a:ext uri="{9D8B030D-6E8A-4147-A177-3AD203B41FA5}">
                      <a16:colId xmlns:a16="http://schemas.microsoft.com/office/drawing/2014/main" val="3431411389"/>
                    </a:ext>
                  </a:extLst>
                </a:gridCol>
                <a:gridCol w="1210388">
                  <a:extLst>
                    <a:ext uri="{9D8B030D-6E8A-4147-A177-3AD203B41FA5}">
                      <a16:colId xmlns:a16="http://schemas.microsoft.com/office/drawing/2014/main" val="2957753537"/>
                    </a:ext>
                  </a:extLst>
                </a:gridCol>
                <a:gridCol w="1210388">
                  <a:extLst>
                    <a:ext uri="{9D8B030D-6E8A-4147-A177-3AD203B41FA5}">
                      <a16:colId xmlns:a16="http://schemas.microsoft.com/office/drawing/2014/main" val="734024605"/>
                    </a:ext>
                  </a:extLst>
                </a:gridCol>
                <a:gridCol w="1210388">
                  <a:extLst>
                    <a:ext uri="{9D8B030D-6E8A-4147-A177-3AD203B41FA5}">
                      <a16:colId xmlns:a16="http://schemas.microsoft.com/office/drawing/2014/main" val="1193838750"/>
                    </a:ext>
                  </a:extLst>
                </a:gridCol>
              </a:tblGrid>
              <a:tr h="403889">
                <a:tc>
                  <a:txBody>
                    <a:bodyPr/>
                    <a:lstStyle/>
                    <a:p>
                      <a:r>
                        <a:rPr lang="fr-FR" dirty="0"/>
                        <a:t>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Prenom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Montant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608501"/>
                  </a:ext>
                </a:extLst>
              </a:tr>
              <a:tr h="403889">
                <a:tc>
                  <a:txBody>
                    <a:bodyPr/>
                    <a:lstStyle/>
                    <a:p>
                      <a:r>
                        <a:rPr lang="fr-FR" dirty="0"/>
                        <a:t>Durant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Jean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936461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774D10CC-7D72-9D4B-9A6F-0D3E672D9A26}"/>
              </a:ext>
            </a:extLst>
          </p:cNvPr>
          <p:cNvSpPr txBox="1"/>
          <p:nvPr/>
        </p:nvSpPr>
        <p:spPr>
          <a:xfrm>
            <a:off x="7483266" y="2310563"/>
            <a:ext cx="360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(Utilisateur) ∩ (Commandes)</a:t>
            </a:r>
          </a:p>
        </p:txBody>
      </p:sp>
      <p:graphicFrame>
        <p:nvGraphicFramePr>
          <p:cNvPr id="5" name="Tableau 2">
            <a:extLst>
              <a:ext uri="{FF2B5EF4-FFF2-40B4-BE49-F238E27FC236}">
                <a16:creationId xmlns:a16="http://schemas.microsoft.com/office/drawing/2014/main" id="{818FDB80-BB4D-6400-F68F-4C5CADD73E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562282"/>
              </p:ext>
            </p:extLst>
          </p:nvPr>
        </p:nvGraphicFramePr>
        <p:xfrm>
          <a:off x="551160" y="4680002"/>
          <a:ext cx="4841550" cy="807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3850">
                  <a:extLst>
                    <a:ext uri="{9D8B030D-6E8A-4147-A177-3AD203B41FA5}">
                      <a16:colId xmlns:a16="http://schemas.microsoft.com/office/drawing/2014/main" val="3431411389"/>
                    </a:ext>
                  </a:extLst>
                </a:gridCol>
                <a:gridCol w="1613850">
                  <a:extLst>
                    <a:ext uri="{9D8B030D-6E8A-4147-A177-3AD203B41FA5}">
                      <a16:colId xmlns:a16="http://schemas.microsoft.com/office/drawing/2014/main" val="2957753537"/>
                    </a:ext>
                  </a:extLst>
                </a:gridCol>
                <a:gridCol w="1613850">
                  <a:extLst>
                    <a:ext uri="{9D8B030D-6E8A-4147-A177-3AD203B41FA5}">
                      <a16:colId xmlns:a16="http://schemas.microsoft.com/office/drawing/2014/main" val="734024605"/>
                    </a:ext>
                  </a:extLst>
                </a:gridCol>
              </a:tblGrid>
              <a:tr h="403889">
                <a:tc>
                  <a:txBody>
                    <a:bodyPr/>
                    <a:lstStyle/>
                    <a:p>
                      <a:r>
                        <a:rPr lang="fr-FR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Montant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IdClient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608501"/>
                  </a:ext>
                </a:extLst>
              </a:tr>
              <a:tr h="403889">
                <a:tc>
                  <a:txBody>
                    <a:bodyPr/>
                    <a:lstStyle/>
                    <a:p>
                      <a:r>
                        <a:rPr lang="fr-FR" dirty="0"/>
                        <a:t>24/12/2000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highlight>
                            <a:srgbClr val="FFFF00"/>
                          </a:highlight>
                        </a:rPr>
                        <a:t>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936461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9CD8690A-6124-51E7-CA6D-1C6900EF9740}"/>
              </a:ext>
            </a:extLst>
          </p:cNvPr>
          <p:cNvSpPr txBox="1"/>
          <p:nvPr/>
        </p:nvSpPr>
        <p:spPr>
          <a:xfrm>
            <a:off x="1520346" y="4175775"/>
            <a:ext cx="2695400" cy="367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Table : Commandes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FE3AA44-8BD5-2D4C-711C-660DBE012382}"/>
              </a:ext>
            </a:extLst>
          </p:cNvPr>
          <p:cNvSpPr txBox="1"/>
          <p:nvPr/>
        </p:nvSpPr>
        <p:spPr>
          <a:xfrm>
            <a:off x="6714875" y="3106130"/>
            <a:ext cx="5324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SELECT</a:t>
            </a:r>
            <a:r>
              <a:rPr lang="fr-FR" dirty="0"/>
              <a:t> </a:t>
            </a:r>
            <a:r>
              <a:rPr lang="fr-FR" dirty="0">
                <a:highlight>
                  <a:srgbClr val="00FF00"/>
                </a:highlight>
              </a:rPr>
              <a:t>Nom, </a:t>
            </a:r>
            <a:r>
              <a:rPr lang="fr-FR" dirty="0" err="1">
                <a:highlight>
                  <a:srgbClr val="00FF00"/>
                </a:highlight>
              </a:rPr>
              <a:t>Prenom</a:t>
            </a:r>
            <a:r>
              <a:rPr lang="fr-FR" dirty="0">
                <a:highlight>
                  <a:srgbClr val="00FF00"/>
                </a:highlight>
              </a:rPr>
              <a:t>, Age</a:t>
            </a:r>
            <a:r>
              <a:rPr lang="fr-FR" dirty="0"/>
              <a:t>,  </a:t>
            </a:r>
            <a:r>
              <a:rPr lang="fr-FR" dirty="0">
                <a:highlight>
                  <a:srgbClr val="FFFF00"/>
                </a:highlight>
              </a:rPr>
              <a:t>Montant </a:t>
            </a:r>
          </a:p>
          <a:p>
            <a:r>
              <a:rPr lang="fr-FR" dirty="0">
                <a:solidFill>
                  <a:schemeClr val="accent1"/>
                </a:solidFill>
              </a:rPr>
              <a:t>FROM</a:t>
            </a:r>
            <a:r>
              <a:rPr lang="fr-FR" dirty="0"/>
              <a:t> Utilisateur u </a:t>
            </a:r>
          </a:p>
          <a:p>
            <a:r>
              <a:rPr lang="fr-FR" dirty="0">
                <a:solidFill>
                  <a:schemeClr val="accent1"/>
                </a:solidFill>
              </a:rPr>
              <a:t>INNER</a:t>
            </a:r>
            <a:r>
              <a:rPr lang="fr-FR" dirty="0"/>
              <a:t> </a:t>
            </a:r>
            <a:r>
              <a:rPr lang="fr-FR" dirty="0">
                <a:solidFill>
                  <a:schemeClr val="accent1"/>
                </a:solidFill>
              </a:rPr>
              <a:t>JOIN</a:t>
            </a:r>
            <a:r>
              <a:rPr lang="fr-FR" dirty="0"/>
              <a:t> Commandes c </a:t>
            </a:r>
            <a:r>
              <a:rPr lang="fr-FR" dirty="0">
                <a:solidFill>
                  <a:schemeClr val="accent1"/>
                </a:solidFill>
              </a:rPr>
              <a:t>ON</a:t>
            </a:r>
            <a:r>
              <a:rPr lang="fr-FR" dirty="0"/>
              <a:t> </a:t>
            </a:r>
            <a:r>
              <a:rPr lang="fr-FR" dirty="0" err="1">
                <a:highlight>
                  <a:srgbClr val="FFFF00"/>
                </a:highlight>
              </a:rPr>
              <a:t>c.idClient</a:t>
            </a:r>
            <a:r>
              <a:rPr lang="fr-FR" dirty="0"/>
              <a:t>=</a:t>
            </a:r>
            <a:r>
              <a:rPr lang="fr-FR" dirty="0" err="1">
                <a:highlight>
                  <a:srgbClr val="00FF00"/>
                </a:highlight>
              </a:rPr>
              <a:t>u.idClient</a:t>
            </a:r>
            <a:endParaRPr lang="fr-FR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4876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2647440" y="1887480"/>
            <a:ext cx="6766200" cy="2083320"/>
          </a:xfrm>
          <a:prstGeom prst="snipRoundRect">
            <a:avLst>
              <a:gd name="adj1" fmla="val 16667"/>
              <a:gd name="adj2" fmla="val 16667"/>
            </a:avLst>
          </a:prstGeom>
          <a:ln/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3200" b="0" strike="noStrike" spc="-1" dirty="0">
                <a:solidFill>
                  <a:srgbClr val="FFFFFF"/>
                </a:solidFill>
                <a:latin typeface="Arial"/>
              </a:rPr>
              <a:t>Algèbre relationnelle</a:t>
            </a:r>
            <a:endParaRPr lang="fr-FR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2"/>
          <p:cNvSpPr/>
          <p:nvPr/>
        </p:nvSpPr>
        <p:spPr>
          <a:xfrm>
            <a:off x="651732" y="981741"/>
            <a:ext cx="1330598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  <a:ea typeface="AR PL SungtiL GB"/>
              </a:rPr>
              <a:t>LEFT JOIN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53" name="CustomShape 5"/>
          <p:cNvSpPr/>
          <p:nvPr/>
        </p:nvSpPr>
        <p:spPr>
          <a:xfrm>
            <a:off x="0" y="5958000"/>
            <a:ext cx="3740760" cy="899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FFFFFF"/>
                </a:solidFill>
                <a:latin typeface="Arial"/>
              </a:rPr>
              <a:t>Algèbre</a:t>
            </a:r>
            <a:r>
              <a:rPr lang="en-US" sz="18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Arial"/>
              </a:rPr>
              <a:t>relationelle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54" name="CustomShape 6"/>
          <p:cNvSpPr/>
          <p:nvPr/>
        </p:nvSpPr>
        <p:spPr>
          <a:xfrm>
            <a:off x="3741840" y="5958000"/>
            <a:ext cx="8449920" cy="899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E13B7331-D7EA-57D1-AB8C-3D82570376E5}"/>
              </a:ext>
            </a:extLst>
          </p:cNvPr>
          <p:cNvSpPr/>
          <p:nvPr/>
        </p:nvSpPr>
        <p:spPr>
          <a:xfrm>
            <a:off x="551160" y="245520"/>
            <a:ext cx="5906520" cy="3222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2800" b="1" strike="noStrike" spc="599" dirty="0" err="1">
                <a:solidFill>
                  <a:srgbClr val="39AEA9"/>
                </a:solidFill>
                <a:latin typeface="Arial"/>
              </a:rPr>
              <a:t>Algèbre</a:t>
            </a:r>
            <a:r>
              <a:rPr lang="en-US" sz="2800" b="1" strike="noStrike" spc="599" dirty="0">
                <a:solidFill>
                  <a:srgbClr val="39AEA9"/>
                </a:solidFill>
                <a:latin typeface="Arial"/>
              </a:rPr>
              <a:t> </a:t>
            </a:r>
            <a:r>
              <a:rPr lang="en-US" sz="2800" b="1" strike="noStrike" spc="599" dirty="0" err="1">
                <a:solidFill>
                  <a:srgbClr val="39AEA9"/>
                </a:solidFill>
                <a:latin typeface="Arial"/>
              </a:rPr>
              <a:t>relationnelle</a:t>
            </a:r>
            <a:endParaRPr lang="fr-FR" sz="2800" b="0" strike="noStrike" spc="-1" dirty="0">
              <a:latin typeface="Arial"/>
            </a:endParaRPr>
          </a:p>
        </p:txBody>
      </p:sp>
      <p:graphicFrame>
        <p:nvGraphicFramePr>
          <p:cNvPr id="12" name="Diagramme 11">
            <a:extLst>
              <a:ext uri="{FF2B5EF4-FFF2-40B4-BE49-F238E27FC236}">
                <a16:creationId xmlns:a16="http://schemas.microsoft.com/office/drawing/2014/main" id="{1964445A-D063-F32A-580B-063F50CFD1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0669083"/>
              </p:ext>
            </p:extLst>
          </p:nvPr>
        </p:nvGraphicFramePr>
        <p:xfrm>
          <a:off x="2620865" y="1165680"/>
          <a:ext cx="6950269" cy="4272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ZoneTexte 13">
            <a:extLst>
              <a:ext uri="{FF2B5EF4-FFF2-40B4-BE49-F238E27FC236}">
                <a16:creationId xmlns:a16="http://schemas.microsoft.com/office/drawing/2014/main" id="{5481D0A9-B7D3-983A-E2BF-1610BBFDDD9A}"/>
              </a:ext>
            </a:extLst>
          </p:cNvPr>
          <p:cNvSpPr txBox="1"/>
          <p:nvPr/>
        </p:nvSpPr>
        <p:spPr>
          <a:xfrm>
            <a:off x="9977534" y="1771652"/>
            <a:ext cx="16421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(A) ∩ (B) ∪ (A)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CF3478D-56F6-E051-1BF4-060A03D7BC74}"/>
              </a:ext>
            </a:extLst>
          </p:cNvPr>
          <p:cNvSpPr txBox="1"/>
          <p:nvPr/>
        </p:nvSpPr>
        <p:spPr>
          <a:xfrm>
            <a:off x="10189028" y="2339289"/>
            <a:ext cx="1430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(A) ⟕ (B) </a:t>
            </a:r>
          </a:p>
        </p:txBody>
      </p:sp>
    </p:spTree>
    <p:extLst>
      <p:ext uri="{BB962C8B-B14F-4D97-AF65-F5344CB8AC3E}">
        <p14:creationId xmlns:p14="http://schemas.microsoft.com/office/powerpoint/2010/main" val="2446761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2"/>
          <p:cNvSpPr/>
          <p:nvPr/>
        </p:nvSpPr>
        <p:spPr>
          <a:xfrm>
            <a:off x="1379520" y="1165680"/>
            <a:ext cx="1330598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  <a:ea typeface="AR PL SungtiL GB"/>
              </a:rPr>
              <a:t>LEFT JOIN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53" name="CustomShape 5"/>
          <p:cNvSpPr/>
          <p:nvPr/>
        </p:nvSpPr>
        <p:spPr>
          <a:xfrm>
            <a:off x="0" y="5958000"/>
            <a:ext cx="3740760" cy="899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FFFFFF"/>
                </a:solidFill>
                <a:latin typeface="Arial"/>
              </a:rPr>
              <a:t>Algèbre</a:t>
            </a:r>
            <a:r>
              <a:rPr lang="en-US" sz="18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Arial"/>
              </a:rPr>
              <a:t>relationelle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54" name="CustomShape 6"/>
          <p:cNvSpPr/>
          <p:nvPr/>
        </p:nvSpPr>
        <p:spPr>
          <a:xfrm>
            <a:off x="3741840" y="5958000"/>
            <a:ext cx="8449920" cy="899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58A89B2D-B4AE-ADD5-6E1B-9BB297ABBAB3}"/>
              </a:ext>
            </a:extLst>
          </p:cNvPr>
          <p:cNvGraphicFramePr>
            <a:graphicFrameLocks noGrp="1"/>
          </p:cNvGraphicFramePr>
          <p:nvPr/>
        </p:nvGraphicFramePr>
        <p:xfrm>
          <a:off x="543845" y="2450107"/>
          <a:ext cx="4848865" cy="1211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882">
                  <a:extLst>
                    <a:ext uri="{9D8B030D-6E8A-4147-A177-3AD203B41FA5}">
                      <a16:colId xmlns:a16="http://schemas.microsoft.com/office/drawing/2014/main" val="654138808"/>
                    </a:ext>
                  </a:extLst>
                </a:gridCol>
                <a:gridCol w="1243661">
                  <a:extLst>
                    <a:ext uri="{9D8B030D-6E8A-4147-A177-3AD203B41FA5}">
                      <a16:colId xmlns:a16="http://schemas.microsoft.com/office/drawing/2014/main" val="3431411389"/>
                    </a:ext>
                  </a:extLst>
                </a:gridCol>
                <a:gridCol w="1243661">
                  <a:extLst>
                    <a:ext uri="{9D8B030D-6E8A-4147-A177-3AD203B41FA5}">
                      <a16:colId xmlns:a16="http://schemas.microsoft.com/office/drawing/2014/main" val="2957753537"/>
                    </a:ext>
                  </a:extLst>
                </a:gridCol>
                <a:gridCol w="1243661">
                  <a:extLst>
                    <a:ext uri="{9D8B030D-6E8A-4147-A177-3AD203B41FA5}">
                      <a16:colId xmlns:a16="http://schemas.microsoft.com/office/drawing/2014/main" val="734024605"/>
                    </a:ext>
                  </a:extLst>
                </a:gridCol>
              </a:tblGrid>
              <a:tr h="403889">
                <a:tc>
                  <a:txBody>
                    <a:bodyPr/>
                    <a:lstStyle/>
                    <a:p>
                      <a:r>
                        <a:rPr lang="fr-FR" dirty="0" err="1"/>
                        <a:t>idClient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Prénom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608501"/>
                  </a:ext>
                </a:extLst>
              </a:tr>
              <a:tr h="403889">
                <a:tc>
                  <a:txBody>
                    <a:bodyPr/>
                    <a:lstStyle/>
                    <a:p>
                      <a:r>
                        <a:rPr lang="fr-FR" dirty="0">
                          <a:highlight>
                            <a:srgbClr val="00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highlight>
                            <a:srgbClr val="00FF00"/>
                          </a:highlight>
                        </a:rPr>
                        <a:t>Durant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highlight>
                            <a:srgbClr val="00FF00"/>
                          </a:highlight>
                        </a:rPr>
                        <a:t>Jean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highlight>
                            <a:srgbClr val="00FF00"/>
                          </a:highlight>
                        </a:rPr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936461"/>
                  </a:ext>
                </a:extLst>
              </a:tr>
              <a:tr h="403889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Dupont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Pierre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913914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E844DC58-0818-E919-658C-7D289599D908}"/>
              </a:ext>
            </a:extLst>
          </p:cNvPr>
          <p:cNvSpPr txBox="1"/>
          <p:nvPr/>
        </p:nvSpPr>
        <p:spPr>
          <a:xfrm>
            <a:off x="1520346" y="1863620"/>
            <a:ext cx="2695400" cy="367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Table : Utilisateurs A</a:t>
            </a: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E13B7331-D7EA-57D1-AB8C-3D82570376E5}"/>
              </a:ext>
            </a:extLst>
          </p:cNvPr>
          <p:cNvSpPr/>
          <p:nvPr/>
        </p:nvSpPr>
        <p:spPr>
          <a:xfrm>
            <a:off x="551160" y="245520"/>
            <a:ext cx="5906520" cy="3222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2800" b="1" strike="noStrike" spc="599" dirty="0" err="1">
                <a:solidFill>
                  <a:srgbClr val="39AEA9"/>
                </a:solidFill>
                <a:latin typeface="Arial"/>
              </a:rPr>
              <a:t>Algèbre</a:t>
            </a:r>
            <a:r>
              <a:rPr lang="en-US" sz="2800" b="1" strike="noStrike" spc="599" dirty="0">
                <a:solidFill>
                  <a:srgbClr val="39AEA9"/>
                </a:solidFill>
                <a:latin typeface="Arial"/>
              </a:rPr>
              <a:t> </a:t>
            </a:r>
            <a:r>
              <a:rPr lang="en-US" sz="2800" b="1" strike="noStrike" spc="599" dirty="0" err="1">
                <a:solidFill>
                  <a:srgbClr val="39AEA9"/>
                </a:solidFill>
                <a:latin typeface="Arial"/>
              </a:rPr>
              <a:t>relationnelle</a:t>
            </a:r>
            <a:endParaRPr lang="fr-FR" sz="2800" b="0" strike="noStrike" spc="-1" dirty="0">
              <a:latin typeface="Arial"/>
            </a:endParaRP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816B2F76-160D-B24D-C6AB-4B0A2F456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14807"/>
              </p:ext>
            </p:extLst>
          </p:nvPr>
        </p:nvGraphicFramePr>
        <p:xfrm>
          <a:off x="6686942" y="4543653"/>
          <a:ext cx="4841552" cy="1211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388">
                  <a:extLst>
                    <a:ext uri="{9D8B030D-6E8A-4147-A177-3AD203B41FA5}">
                      <a16:colId xmlns:a16="http://schemas.microsoft.com/office/drawing/2014/main" val="3431411389"/>
                    </a:ext>
                  </a:extLst>
                </a:gridCol>
                <a:gridCol w="1210388">
                  <a:extLst>
                    <a:ext uri="{9D8B030D-6E8A-4147-A177-3AD203B41FA5}">
                      <a16:colId xmlns:a16="http://schemas.microsoft.com/office/drawing/2014/main" val="2957753537"/>
                    </a:ext>
                  </a:extLst>
                </a:gridCol>
                <a:gridCol w="1210388">
                  <a:extLst>
                    <a:ext uri="{9D8B030D-6E8A-4147-A177-3AD203B41FA5}">
                      <a16:colId xmlns:a16="http://schemas.microsoft.com/office/drawing/2014/main" val="734024605"/>
                    </a:ext>
                  </a:extLst>
                </a:gridCol>
                <a:gridCol w="1210388">
                  <a:extLst>
                    <a:ext uri="{9D8B030D-6E8A-4147-A177-3AD203B41FA5}">
                      <a16:colId xmlns:a16="http://schemas.microsoft.com/office/drawing/2014/main" val="1193838750"/>
                    </a:ext>
                  </a:extLst>
                </a:gridCol>
              </a:tblGrid>
              <a:tr h="403889">
                <a:tc>
                  <a:txBody>
                    <a:bodyPr/>
                    <a:lstStyle/>
                    <a:p>
                      <a:r>
                        <a:rPr lang="fr-FR" dirty="0"/>
                        <a:t>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Prenom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Montant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608501"/>
                  </a:ext>
                </a:extLst>
              </a:tr>
              <a:tr h="403889">
                <a:tc>
                  <a:txBody>
                    <a:bodyPr/>
                    <a:lstStyle/>
                    <a:p>
                      <a:r>
                        <a:rPr lang="fr-FR" dirty="0"/>
                        <a:t>Durant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Jean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936461"/>
                  </a:ext>
                </a:extLst>
              </a:tr>
              <a:tr h="403889">
                <a:tc>
                  <a:txBody>
                    <a:bodyPr/>
                    <a:lstStyle/>
                    <a:p>
                      <a:r>
                        <a:rPr lang="fr-FR" dirty="0"/>
                        <a:t>Dupont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Pierre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null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576692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774D10CC-7D72-9D4B-9A6F-0D3E672D9A26}"/>
              </a:ext>
            </a:extLst>
          </p:cNvPr>
          <p:cNvSpPr txBox="1"/>
          <p:nvPr/>
        </p:nvSpPr>
        <p:spPr>
          <a:xfrm>
            <a:off x="6637290" y="2591937"/>
            <a:ext cx="448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((Utilisateur) ∩ (Commandes)) ∪(Utilisateur)</a:t>
            </a:r>
          </a:p>
        </p:txBody>
      </p:sp>
      <p:graphicFrame>
        <p:nvGraphicFramePr>
          <p:cNvPr id="5" name="Tableau 2">
            <a:extLst>
              <a:ext uri="{FF2B5EF4-FFF2-40B4-BE49-F238E27FC236}">
                <a16:creationId xmlns:a16="http://schemas.microsoft.com/office/drawing/2014/main" id="{818FDB80-BB4D-6400-F68F-4C5CADD73E60}"/>
              </a:ext>
            </a:extLst>
          </p:cNvPr>
          <p:cNvGraphicFramePr>
            <a:graphicFrameLocks noGrp="1"/>
          </p:cNvGraphicFramePr>
          <p:nvPr/>
        </p:nvGraphicFramePr>
        <p:xfrm>
          <a:off x="551160" y="4680002"/>
          <a:ext cx="4841550" cy="807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3850">
                  <a:extLst>
                    <a:ext uri="{9D8B030D-6E8A-4147-A177-3AD203B41FA5}">
                      <a16:colId xmlns:a16="http://schemas.microsoft.com/office/drawing/2014/main" val="3431411389"/>
                    </a:ext>
                  </a:extLst>
                </a:gridCol>
                <a:gridCol w="1613850">
                  <a:extLst>
                    <a:ext uri="{9D8B030D-6E8A-4147-A177-3AD203B41FA5}">
                      <a16:colId xmlns:a16="http://schemas.microsoft.com/office/drawing/2014/main" val="2957753537"/>
                    </a:ext>
                  </a:extLst>
                </a:gridCol>
                <a:gridCol w="1613850">
                  <a:extLst>
                    <a:ext uri="{9D8B030D-6E8A-4147-A177-3AD203B41FA5}">
                      <a16:colId xmlns:a16="http://schemas.microsoft.com/office/drawing/2014/main" val="734024605"/>
                    </a:ext>
                  </a:extLst>
                </a:gridCol>
              </a:tblGrid>
              <a:tr h="403889">
                <a:tc>
                  <a:txBody>
                    <a:bodyPr/>
                    <a:lstStyle/>
                    <a:p>
                      <a:r>
                        <a:rPr lang="fr-FR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Montant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IdClient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608501"/>
                  </a:ext>
                </a:extLst>
              </a:tr>
              <a:tr h="403889">
                <a:tc>
                  <a:txBody>
                    <a:bodyPr/>
                    <a:lstStyle/>
                    <a:p>
                      <a:r>
                        <a:rPr lang="fr-FR" dirty="0"/>
                        <a:t>24/12/2000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highlight>
                            <a:srgbClr val="FFFF00"/>
                          </a:highlight>
                        </a:rPr>
                        <a:t>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936461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9CD8690A-6124-51E7-CA6D-1C6900EF9740}"/>
              </a:ext>
            </a:extLst>
          </p:cNvPr>
          <p:cNvSpPr txBox="1"/>
          <p:nvPr/>
        </p:nvSpPr>
        <p:spPr>
          <a:xfrm>
            <a:off x="1520346" y="4175775"/>
            <a:ext cx="2695400" cy="367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Table : Commandes B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FE3AA44-8BD5-2D4C-711C-660DBE012382}"/>
              </a:ext>
            </a:extLst>
          </p:cNvPr>
          <p:cNvSpPr txBox="1"/>
          <p:nvPr/>
        </p:nvSpPr>
        <p:spPr>
          <a:xfrm>
            <a:off x="6714875" y="3106130"/>
            <a:ext cx="5324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SELECT</a:t>
            </a:r>
            <a:r>
              <a:rPr lang="fr-FR" dirty="0"/>
              <a:t> </a:t>
            </a:r>
            <a:r>
              <a:rPr lang="fr-FR" dirty="0">
                <a:highlight>
                  <a:srgbClr val="00FF00"/>
                </a:highlight>
              </a:rPr>
              <a:t>Nom, </a:t>
            </a:r>
            <a:r>
              <a:rPr lang="fr-FR" dirty="0" err="1">
                <a:highlight>
                  <a:srgbClr val="00FF00"/>
                </a:highlight>
              </a:rPr>
              <a:t>Prenom</a:t>
            </a:r>
            <a:r>
              <a:rPr lang="fr-FR" dirty="0">
                <a:highlight>
                  <a:srgbClr val="00FF00"/>
                </a:highlight>
              </a:rPr>
              <a:t>, Age</a:t>
            </a:r>
            <a:r>
              <a:rPr lang="fr-FR" dirty="0"/>
              <a:t>,  </a:t>
            </a:r>
            <a:r>
              <a:rPr lang="fr-FR" dirty="0" err="1">
                <a:highlight>
                  <a:srgbClr val="FFFF00"/>
                </a:highlight>
              </a:rPr>
              <a:t>c.Montant</a:t>
            </a:r>
            <a:r>
              <a:rPr lang="fr-FR" dirty="0">
                <a:highlight>
                  <a:srgbClr val="FFFF00"/>
                </a:highlight>
              </a:rPr>
              <a:t> </a:t>
            </a:r>
          </a:p>
          <a:p>
            <a:r>
              <a:rPr lang="fr-FR" dirty="0">
                <a:solidFill>
                  <a:schemeClr val="accent1"/>
                </a:solidFill>
              </a:rPr>
              <a:t>FROM</a:t>
            </a:r>
            <a:r>
              <a:rPr lang="fr-FR" dirty="0"/>
              <a:t> Utilisateur u </a:t>
            </a:r>
          </a:p>
          <a:p>
            <a:r>
              <a:rPr lang="fr-FR" dirty="0">
                <a:solidFill>
                  <a:schemeClr val="accent1"/>
                </a:solidFill>
              </a:rPr>
              <a:t>LEFT</a:t>
            </a:r>
            <a:r>
              <a:rPr lang="fr-FR" dirty="0"/>
              <a:t> </a:t>
            </a:r>
            <a:r>
              <a:rPr lang="fr-FR" dirty="0">
                <a:solidFill>
                  <a:schemeClr val="accent1"/>
                </a:solidFill>
              </a:rPr>
              <a:t>JOIN</a:t>
            </a:r>
            <a:r>
              <a:rPr lang="fr-FR" dirty="0"/>
              <a:t> Commandes c </a:t>
            </a:r>
            <a:r>
              <a:rPr lang="fr-FR" dirty="0">
                <a:solidFill>
                  <a:schemeClr val="accent1"/>
                </a:solidFill>
              </a:rPr>
              <a:t>ON</a:t>
            </a:r>
            <a:r>
              <a:rPr lang="fr-FR" dirty="0"/>
              <a:t> </a:t>
            </a:r>
            <a:r>
              <a:rPr lang="fr-FR" dirty="0" err="1">
                <a:highlight>
                  <a:srgbClr val="FFFF00"/>
                </a:highlight>
              </a:rPr>
              <a:t>c.idClient</a:t>
            </a:r>
            <a:r>
              <a:rPr lang="fr-FR" dirty="0"/>
              <a:t>=</a:t>
            </a:r>
            <a:r>
              <a:rPr lang="fr-FR" dirty="0" err="1">
                <a:highlight>
                  <a:srgbClr val="00FF00"/>
                </a:highlight>
              </a:rPr>
              <a:t>u.idClient</a:t>
            </a:r>
            <a:endParaRPr lang="fr-FR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08445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2647440" y="1887480"/>
            <a:ext cx="6766200" cy="2083320"/>
          </a:xfrm>
          <a:prstGeom prst="snipRoundRect">
            <a:avLst>
              <a:gd name="adj1" fmla="val 16667"/>
              <a:gd name="adj2" fmla="val 16667"/>
            </a:avLst>
          </a:prstGeom>
          <a:ln/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3200" b="0" strike="noStrike" spc="-1" dirty="0">
                <a:solidFill>
                  <a:srgbClr val="FFFFFF"/>
                </a:solidFill>
                <a:latin typeface="Arial"/>
              </a:rPr>
              <a:t>Agrégation</a:t>
            </a:r>
            <a:endParaRPr lang="fr-F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3328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2"/>
          <p:cNvSpPr/>
          <p:nvPr/>
        </p:nvSpPr>
        <p:spPr>
          <a:xfrm>
            <a:off x="651732" y="981741"/>
            <a:ext cx="1394847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  <a:ea typeface="AR PL SungtiL GB"/>
              </a:rPr>
              <a:t>GROUP BY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53" name="CustomShape 5"/>
          <p:cNvSpPr/>
          <p:nvPr/>
        </p:nvSpPr>
        <p:spPr>
          <a:xfrm>
            <a:off x="0" y="5958000"/>
            <a:ext cx="3740760" cy="899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FFFFFF"/>
                </a:solidFill>
                <a:latin typeface="Arial"/>
              </a:rPr>
              <a:t>Algèbre</a:t>
            </a:r>
            <a:r>
              <a:rPr lang="en-US" sz="18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Arial"/>
              </a:rPr>
              <a:t>relationelle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54" name="CustomShape 6"/>
          <p:cNvSpPr/>
          <p:nvPr/>
        </p:nvSpPr>
        <p:spPr>
          <a:xfrm>
            <a:off x="3741840" y="5958000"/>
            <a:ext cx="8449920" cy="899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E13B7331-D7EA-57D1-AB8C-3D82570376E5}"/>
              </a:ext>
            </a:extLst>
          </p:cNvPr>
          <p:cNvSpPr/>
          <p:nvPr/>
        </p:nvSpPr>
        <p:spPr>
          <a:xfrm>
            <a:off x="551160" y="245520"/>
            <a:ext cx="5906520" cy="3222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2800" b="1" strike="noStrike" spc="599" dirty="0" err="1">
                <a:solidFill>
                  <a:srgbClr val="39AEA9"/>
                </a:solidFill>
                <a:latin typeface="Arial"/>
              </a:rPr>
              <a:t>Algèbre</a:t>
            </a:r>
            <a:r>
              <a:rPr lang="en-US" sz="2800" b="1" strike="noStrike" spc="599" dirty="0">
                <a:solidFill>
                  <a:srgbClr val="39AEA9"/>
                </a:solidFill>
                <a:latin typeface="Arial"/>
              </a:rPr>
              <a:t> </a:t>
            </a:r>
            <a:r>
              <a:rPr lang="en-US" sz="2800" b="1" strike="noStrike" spc="599" dirty="0" err="1">
                <a:solidFill>
                  <a:srgbClr val="39AEA9"/>
                </a:solidFill>
                <a:latin typeface="Arial"/>
              </a:rPr>
              <a:t>relationnelle</a:t>
            </a:r>
            <a:endParaRPr lang="fr-FR" sz="2800" b="0" strike="noStrike" spc="-1" dirty="0">
              <a:latin typeface="Arial"/>
            </a:endParaRPr>
          </a:p>
        </p:txBody>
      </p:sp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9C6BEF59-F401-CEFB-9225-9061AC1BF0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786222"/>
              </p:ext>
            </p:extLst>
          </p:nvPr>
        </p:nvGraphicFramePr>
        <p:xfrm>
          <a:off x="559837" y="2450107"/>
          <a:ext cx="4832873" cy="1615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890">
                  <a:extLst>
                    <a:ext uri="{9D8B030D-6E8A-4147-A177-3AD203B41FA5}">
                      <a16:colId xmlns:a16="http://schemas.microsoft.com/office/drawing/2014/main" val="654138808"/>
                    </a:ext>
                  </a:extLst>
                </a:gridCol>
                <a:gridCol w="1243661">
                  <a:extLst>
                    <a:ext uri="{9D8B030D-6E8A-4147-A177-3AD203B41FA5}">
                      <a16:colId xmlns:a16="http://schemas.microsoft.com/office/drawing/2014/main" val="3431411389"/>
                    </a:ext>
                  </a:extLst>
                </a:gridCol>
                <a:gridCol w="1243661">
                  <a:extLst>
                    <a:ext uri="{9D8B030D-6E8A-4147-A177-3AD203B41FA5}">
                      <a16:colId xmlns:a16="http://schemas.microsoft.com/office/drawing/2014/main" val="2957753537"/>
                    </a:ext>
                  </a:extLst>
                </a:gridCol>
                <a:gridCol w="1243661">
                  <a:extLst>
                    <a:ext uri="{9D8B030D-6E8A-4147-A177-3AD203B41FA5}">
                      <a16:colId xmlns:a16="http://schemas.microsoft.com/office/drawing/2014/main" val="734024605"/>
                    </a:ext>
                  </a:extLst>
                </a:gridCol>
              </a:tblGrid>
              <a:tr h="403889">
                <a:tc>
                  <a:txBody>
                    <a:bodyPr/>
                    <a:lstStyle/>
                    <a:p>
                      <a:r>
                        <a:rPr lang="fr-F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608501"/>
                  </a:ext>
                </a:extLst>
              </a:tr>
              <a:tr h="403889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12/02/2000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Durant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936461"/>
                  </a:ext>
                </a:extLst>
              </a:tr>
              <a:tr h="403889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15/03/2005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Dupont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913914"/>
                  </a:ext>
                </a:extLst>
              </a:tr>
              <a:tr h="403889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12/02/2002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Durant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413385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282008E9-F900-8AF8-1BB9-CBEAAB37FB1F}"/>
              </a:ext>
            </a:extLst>
          </p:cNvPr>
          <p:cNvSpPr txBox="1"/>
          <p:nvPr/>
        </p:nvSpPr>
        <p:spPr>
          <a:xfrm>
            <a:off x="1520346" y="1863620"/>
            <a:ext cx="2695400" cy="367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Table : Ventes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EB08D07-188C-6E76-BFE0-F497185634E0}"/>
              </a:ext>
            </a:extLst>
          </p:cNvPr>
          <p:cNvSpPr txBox="1"/>
          <p:nvPr/>
        </p:nvSpPr>
        <p:spPr>
          <a:xfrm>
            <a:off x="7383081" y="1863620"/>
            <a:ext cx="43548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SELECT</a:t>
            </a:r>
            <a:r>
              <a:rPr lang="fr-FR" dirty="0"/>
              <a:t> Nom, SUM(Vente) </a:t>
            </a:r>
          </a:p>
          <a:p>
            <a:r>
              <a:rPr lang="fr-FR" dirty="0">
                <a:solidFill>
                  <a:schemeClr val="accent1"/>
                </a:solidFill>
              </a:rPr>
              <a:t>FROM</a:t>
            </a:r>
            <a:r>
              <a:rPr lang="fr-FR" dirty="0"/>
              <a:t> Ventes </a:t>
            </a:r>
          </a:p>
          <a:p>
            <a:r>
              <a:rPr lang="fr-FR" dirty="0">
                <a:solidFill>
                  <a:schemeClr val="accent1"/>
                </a:solidFill>
              </a:rPr>
              <a:t>GROUP</a:t>
            </a:r>
            <a:r>
              <a:rPr lang="fr-FR" dirty="0"/>
              <a:t> </a:t>
            </a:r>
            <a:r>
              <a:rPr lang="fr-FR" dirty="0">
                <a:solidFill>
                  <a:schemeClr val="accent1"/>
                </a:solidFill>
              </a:rPr>
              <a:t>BY</a:t>
            </a:r>
            <a:r>
              <a:rPr lang="fr-FR" dirty="0"/>
              <a:t> Nom</a:t>
            </a:r>
          </a:p>
        </p:txBody>
      </p:sp>
      <p:graphicFrame>
        <p:nvGraphicFramePr>
          <p:cNvPr id="9" name="Tableau 2">
            <a:extLst>
              <a:ext uri="{FF2B5EF4-FFF2-40B4-BE49-F238E27FC236}">
                <a16:creationId xmlns:a16="http://schemas.microsoft.com/office/drawing/2014/main" id="{51788AAA-8A8C-3D9B-BD39-3217366E0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256964"/>
              </p:ext>
            </p:extLst>
          </p:nvPr>
        </p:nvGraphicFramePr>
        <p:xfrm>
          <a:off x="7672873" y="2944629"/>
          <a:ext cx="2487322" cy="1211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661">
                  <a:extLst>
                    <a:ext uri="{9D8B030D-6E8A-4147-A177-3AD203B41FA5}">
                      <a16:colId xmlns:a16="http://schemas.microsoft.com/office/drawing/2014/main" val="2957753537"/>
                    </a:ext>
                  </a:extLst>
                </a:gridCol>
                <a:gridCol w="1243661">
                  <a:extLst>
                    <a:ext uri="{9D8B030D-6E8A-4147-A177-3AD203B41FA5}">
                      <a16:colId xmlns:a16="http://schemas.microsoft.com/office/drawing/2014/main" val="734024605"/>
                    </a:ext>
                  </a:extLst>
                </a:gridCol>
              </a:tblGrid>
              <a:tr h="403889">
                <a:tc>
                  <a:txBody>
                    <a:bodyPr/>
                    <a:lstStyle/>
                    <a:p>
                      <a:r>
                        <a:rPr lang="fr-FR" dirty="0"/>
                        <a:t>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608501"/>
                  </a:ext>
                </a:extLst>
              </a:tr>
              <a:tr h="403889">
                <a:tc>
                  <a:txBody>
                    <a:bodyPr/>
                    <a:lstStyle/>
                    <a:p>
                      <a:r>
                        <a:rPr lang="fr-FR" dirty="0"/>
                        <a:t>Durant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936461"/>
                  </a:ext>
                </a:extLst>
              </a:tr>
              <a:tr h="403889">
                <a:tc>
                  <a:txBody>
                    <a:bodyPr/>
                    <a:lstStyle/>
                    <a:p>
                      <a:r>
                        <a:rPr lang="fr-FR" dirty="0"/>
                        <a:t>Dupont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913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67494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2"/>
          <p:cNvSpPr/>
          <p:nvPr/>
        </p:nvSpPr>
        <p:spPr>
          <a:xfrm>
            <a:off x="651732" y="981741"/>
            <a:ext cx="148423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  <a:ea typeface="AR PL SungtiL GB"/>
              </a:rPr>
              <a:t>HAVING  BY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53" name="CustomShape 5"/>
          <p:cNvSpPr/>
          <p:nvPr/>
        </p:nvSpPr>
        <p:spPr>
          <a:xfrm>
            <a:off x="0" y="5958000"/>
            <a:ext cx="3740760" cy="899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FFFFFF"/>
                </a:solidFill>
                <a:latin typeface="Arial"/>
              </a:rPr>
              <a:t>Algèbre</a:t>
            </a:r>
            <a:r>
              <a:rPr lang="en-US" sz="18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Arial"/>
              </a:rPr>
              <a:t>relationelle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54" name="CustomShape 6"/>
          <p:cNvSpPr/>
          <p:nvPr/>
        </p:nvSpPr>
        <p:spPr>
          <a:xfrm>
            <a:off x="3741840" y="5958000"/>
            <a:ext cx="8449920" cy="899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E13B7331-D7EA-57D1-AB8C-3D82570376E5}"/>
              </a:ext>
            </a:extLst>
          </p:cNvPr>
          <p:cNvSpPr/>
          <p:nvPr/>
        </p:nvSpPr>
        <p:spPr>
          <a:xfrm>
            <a:off x="551160" y="245520"/>
            <a:ext cx="5906520" cy="3222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2800" b="1" strike="noStrike" spc="599" dirty="0" err="1">
                <a:solidFill>
                  <a:srgbClr val="39AEA9"/>
                </a:solidFill>
                <a:latin typeface="Arial"/>
              </a:rPr>
              <a:t>Algèbre</a:t>
            </a:r>
            <a:r>
              <a:rPr lang="en-US" sz="2800" b="1" strike="noStrike" spc="599" dirty="0">
                <a:solidFill>
                  <a:srgbClr val="39AEA9"/>
                </a:solidFill>
                <a:latin typeface="Arial"/>
              </a:rPr>
              <a:t> </a:t>
            </a:r>
            <a:r>
              <a:rPr lang="en-US" sz="2800" b="1" strike="noStrike" spc="599" dirty="0" err="1">
                <a:solidFill>
                  <a:srgbClr val="39AEA9"/>
                </a:solidFill>
                <a:latin typeface="Arial"/>
              </a:rPr>
              <a:t>relationnelle</a:t>
            </a:r>
            <a:endParaRPr lang="fr-FR" sz="2800" b="0" strike="noStrike" spc="-1" dirty="0">
              <a:latin typeface="Arial"/>
            </a:endParaRPr>
          </a:p>
        </p:txBody>
      </p:sp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9C6BEF59-F401-CEFB-9225-9061AC1BF0A7}"/>
              </a:ext>
            </a:extLst>
          </p:cNvPr>
          <p:cNvGraphicFramePr>
            <a:graphicFrameLocks noGrp="1"/>
          </p:cNvGraphicFramePr>
          <p:nvPr/>
        </p:nvGraphicFramePr>
        <p:xfrm>
          <a:off x="559837" y="2450107"/>
          <a:ext cx="4832873" cy="1615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890">
                  <a:extLst>
                    <a:ext uri="{9D8B030D-6E8A-4147-A177-3AD203B41FA5}">
                      <a16:colId xmlns:a16="http://schemas.microsoft.com/office/drawing/2014/main" val="654138808"/>
                    </a:ext>
                  </a:extLst>
                </a:gridCol>
                <a:gridCol w="1243661">
                  <a:extLst>
                    <a:ext uri="{9D8B030D-6E8A-4147-A177-3AD203B41FA5}">
                      <a16:colId xmlns:a16="http://schemas.microsoft.com/office/drawing/2014/main" val="3431411389"/>
                    </a:ext>
                  </a:extLst>
                </a:gridCol>
                <a:gridCol w="1243661">
                  <a:extLst>
                    <a:ext uri="{9D8B030D-6E8A-4147-A177-3AD203B41FA5}">
                      <a16:colId xmlns:a16="http://schemas.microsoft.com/office/drawing/2014/main" val="2957753537"/>
                    </a:ext>
                  </a:extLst>
                </a:gridCol>
                <a:gridCol w="1243661">
                  <a:extLst>
                    <a:ext uri="{9D8B030D-6E8A-4147-A177-3AD203B41FA5}">
                      <a16:colId xmlns:a16="http://schemas.microsoft.com/office/drawing/2014/main" val="734024605"/>
                    </a:ext>
                  </a:extLst>
                </a:gridCol>
              </a:tblGrid>
              <a:tr h="403889">
                <a:tc>
                  <a:txBody>
                    <a:bodyPr/>
                    <a:lstStyle/>
                    <a:p>
                      <a:r>
                        <a:rPr lang="fr-F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608501"/>
                  </a:ext>
                </a:extLst>
              </a:tr>
              <a:tr h="403889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12/02/2000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Durant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936461"/>
                  </a:ext>
                </a:extLst>
              </a:tr>
              <a:tr h="403889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15/03/2005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Dupont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913914"/>
                  </a:ext>
                </a:extLst>
              </a:tr>
              <a:tr h="403889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12/02/2002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Durant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413385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282008E9-F900-8AF8-1BB9-CBEAAB37FB1F}"/>
              </a:ext>
            </a:extLst>
          </p:cNvPr>
          <p:cNvSpPr txBox="1"/>
          <p:nvPr/>
        </p:nvSpPr>
        <p:spPr>
          <a:xfrm>
            <a:off x="1520346" y="1863620"/>
            <a:ext cx="2695400" cy="367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Table : Ventes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EB08D07-188C-6E76-BFE0-F497185634E0}"/>
              </a:ext>
            </a:extLst>
          </p:cNvPr>
          <p:cNvSpPr txBox="1"/>
          <p:nvPr/>
        </p:nvSpPr>
        <p:spPr>
          <a:xfrm>
            <a:off x="7383081" y="1863620"/>
            <a:ext cx="43548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SELECT</a:t>
            </a:r>
            <a:r>
              <a:rPr lang="fr-FR" dirty="0"/>
              <a:t> Nom, </a:t>
            </a:r>
            <a:r>
              <a:rPr lang="fr-FR" dirty="0" err="1"/>
              <a:t>Prenom</a:t>
            </a:r>
            <a:r>
              <a:rPr lang="fr-FR" dirty="0"/>
              <a:t>, </a:t>
            </a:r>
            <a:r>
              <a:rPr lang="fr-FR" dirty="0">
                <a:solidFill>
                  <a:schemeClr val="accent6"/>
                </a:solidFill>
              </a:rPr>
              <a:t>SUM</a:t>
            </a:r>
            <a:r>
              <a:rPr lang="fr-FR" dirty="0"/>
              <a:t>(Vente) </a:t>
            </a:r>
          </a:p>
          <a:p>
            <a:r>
              <a:rPr lang="fr-FR" dirty="0">
                <a:solidFill>
                  <a:schemeClr val="accent1"/>
                </a:solidFill>
              </a:rPr>
              <a:t>FROM</a:t>
            </a:r>
            <a:r>
              <a:rPr lang="fr-FR" dirty="0"/>
              <a:t> Ventes </a:t>
            </a:r>
          </a:p>
          <a:p>
            <a:r>
              <a:rPr lang="fr-FR" dirty="0">
                <a:solidFill>
                  <a:schemeClr val="accent1"/>
                </a:solidFill>
              </a:rPr>
              <a:t>GROUP BY </a:t>
            </a:r>
            <a:r>
              <a:rPr lang="fr-FR" dirty="0"/>
              <a:t>Nom</a:t>
            </a:r>
          </a:p>
          <a:p>
            <a:r>
              <a:rPr lang="fr-FR" dirty="0">
                <a:solidFill>
                  <a:schemeClr val="accent1"/>
                </a:solidFill>
              </a:rPr>
              <a:t>HAVING</a:t>
            </a:r>
            <a:r>
              <a:rPr lang="fr-FR" dirty="0"/>
              <a:t> </a:t>
            </a:r>
            <a:r>
              <a:rPr lang="fr-FR" dirty="0">
                <a:solidFill>
                  <a:schemeClr val="accent6"/>
                </a:solidFill>
              </a:rPr>
              <a:t>SUM</a:t>
            </a:r>
            <a:r>
              <a:rPr lang="fr-FR" dirty="0"/>
              <a:t>(Vente) &gt;6000</a:t>
            </a:r>
          </a:p>
          <a:p>
            <a:endParaRPr lang="fr-FR" dirty="0"/>
          </a:p>
        </p:txBody>
      </p:sp>
      <p:graphicFrame>
        <p:nvGraphicFramePr>
          <p:cNvPr id="9" name="Tableau 2">
            <a:extLst>
              <a:ext uri="{FF2B5EF4-FFF2-40B4-BE49-F238E27FC236}">
                <a16:creationId xmlns:a16="http://schemas.microsoft.com/office/drawing/2014/main" id="{51788AAA-8A8C-3D9B-BD39-3217366E0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004035"/>
              </p:ext>
            </p:extLst>
          </p:nvPr>
        </p:nvGraphicFramePr>
        <p:xfrm>
          <a:off x="7815942" y="3622653"/>
          <a:ext cx="2487322" cy="807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661">
                  <a:extLst>
                    <a:ext uri="{9D8B030D-6E8A-4147-A177-3AD203B41FA5}">
                      <a16:colId xmlns:a16="http://schemas.microsoft.com/office/drawing/2014/main" val="2957753537"/>
                    </a:ext>
                  </a:extLst>
                </a:gridCol>
                <a:gridCol w="1243661">
                  <a:extLst>
                    <a:ext uri="{9D8B030D-6E8A-4147-A177-3AD203B41FA5}">
                      <a16:colId xmlns:a16="http://schemas.microsoft.com/office/drawing/2014/main" val="734024605"/>
                    </a:ext>
                  </a:extLst>
                </a:gridCol>
              </a:tblGrid>
              <a:tr h="403889">
                <a:tc>
                  <a:txBody>
                    <a:bodyPr/>
                    <a:lstStyle/>
                    <a:p>
                      <a:r>
                        <a:rPr lang="fr-FR" dirty="0"/>
                        <a:t>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608501"/>
                  </a:ext>
                </a:extLst>
              </a:tr>
              <a:tr h="403889">
                <a:tc>
                  <a:txBody>
                    <a:bodyPr/>
                    <a:lstStyle/>
                    <a:p>
                      <a:r>
                        <a:rPr lang="fr-FR" dirty="0"/>
                        <a:t>Durant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936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7793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2647440" y="1887480"/>
            <a:ext cx="6766200" cy="2083320"/>
          </a:xfrm>
          <a:prstGeom prst="snipRoundRect">
            <a:avLst>
              <a:gd name="adj1" fmla="val 16667"/>
              <a:gd name="adj2" fmla="val 16667"/>
            </a:avLst>
          </a:prstGeom>
          <a:ln/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3200" b="0" strike="noStrike" spc="-1" dirty="0">
                <a:solidFill>
                  <a:srgbClr val="FFFFFF"/>
                </a:solidFill>
                <a:latin typeface="Arial"/>
              </a:rPr>
              <a:t>Les fonctions</a:t>
            </a:r>
            <a:endParaRPr lang="fr-F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02504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2"/>
          <p:cNvSpPr/>
          <p:nvPr/>
        </p:nvSpPr>
        <p:spPr>
          <a:xfrm>
            <a:off x="651732" y="981741"/>
            <a:ext cx="1539437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  <a:ea typeface="AR PL SungtiL GB"/>
              </a:rPr>
              <a:t>Les fonctions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53" name="CustomShape 5"/>
          <p:cNvSpPr/>
          <p:nvPr/>
        </p:nvSpPr>
        <p:spPr>
          <a:xfrm>
            <a:off x="0" y="5958000"/>
            <a:ext cx="3740760" cy="899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FFFFFF"/>
                </a:solidFill>
                <a:latin typeface="Arial"/>
              </a:rPr>
              <a:t>Algèbre</a:t>
            </a:r>
            <a:r>
              <a:rPr lang="en-US" sz="18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Arial"/>
              </a:rPr>
              <a:t>relationelle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54" name="CustomShape 6"/>
          <p:cNvSpPr/>
          <p:nvPr/>
        </p:nvSpPr>
        <p:spPr>
          <a:xfrm>
            <a:off x="3741840" y="5958000"/>
            <a:ext cx="8449920" cy="899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E13B7331-D7EA-57D1-AB8C-3D82570376E5}"/>
              </a:ext>
            </a:extLst>
          </p:cNvPr>
          <p:cNvSpPr/>
          <p:nvPr/>
        </p:nvSpPr>
        <p:spPr>
          <a:xfrm>
            <a:off x="551160" y="245520"/>
            <a:ext cx="5906520" cy="3222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2800" b="1" strike="noStrike" spc="599" dirty="0" err="1">
                <a:solidFill>
                  <a:srgbClr val="39AEA9"/>
                </a:solidFill>
                <a:latin typeface="Arial"/>
              </a:rPr>
              <a:t>Algèbre</a:t>
            </a:r>
            <a:r>
              <a:rPr lang="en-US" sz="2800" b="1" strike="noStrike" spc="599" dirty="0">
                <a:solidFill>
                  <a:srgbClr val="39AEA9"/>
                </a:solidFill>
                <a:latin typeface="Arial"/>
              </a:rPr>
              <a:t> </a:t>
            </a:r>
            <a:r>
              <a:rPr lang="en-US" sz="2800" b="1" strike="noStrike" spc="599" dirty="0" err="1">
                <a:solidFill>
                  <a:srgbClr val="39AEA9"/>
                </a:solidFill>
                <a:latin typeface="Arial"/>
              </a:rPr>
              <a:t>relationnelle</a:t>
            </a:r>
            <a:endParaRPr lang="fr-FR" sz="2800" b="0" strike="noStrike" spc="-1" dirty="0">
              <a:latin typeface="Arial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9F4AD1D-3364-2C96-735D-BD30F9120D3C}"/>
              </a:ext>
            </a:extLst>
          </p:cNvPr>
          <p:cNvSpPr txBox="1"/>
          <p:nvPr/>
        </p:nvSpPr>
        <p:spPr>
          <a:xfrm>
            <a:off x="1859902" y="1939220"/>
            <a:ext cx="835400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create [or replace] function </a:t>
            </a:r>
            <a:r>
              <a:rPr lang="en-US" b="0" i="0" dirty="0" err="1">
                <a:effectLst/>
                <a:latin typeface="Courier New" panose="02070309020205020404" pitchFamily="49" charset="0"/>
              </a:rPr>
              <a:t>function_name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(</a:t>
            </a:r>
            <a:r>
              <a:rPr lang="en-US" b="0" i="0" dirty="0" err="1">
                <a:effectLst/>
                <a:latin typeface="Courier New" panose="02070309020205020404" pitchFamily="49" charset="0"/>
              </a:rPr>
              <a:t>param_list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)</a:t>
            </a:r>
            <a:r>
              <a:rPr lang="en-US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) </a:t>
            </a:r>
          </a:p>
          <a:p>
            <a:r>
              <a:rPr lang="en-US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returns</a:t>
            </a:r>
            <a:r>
              <a:rPr lang="en-US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>
                <a:effectLst/>
                <a:latin typeface="Courier New" panose="02070309020205020404" pitchFamily="49" charset="0"/>
              </a:rPr>
              <a:t>return_type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language</a:t>
            </a:r>
            <a:r>
              <a:rPr lang="en-US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>
                <a:effectLst/>
                <a:latin typeface="Courier New" panose="02070309020205020404" pitchFamily="49" charset="0"/>
              </a:rPr>
              <a:t>sql</a:t>
            </a:r>
            <a:r>
              <a:rPr lang="en-US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b="0" i="0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Declare</a:t>
            </a:r>
          </a:p>
          <a:p>
            <a:r>
              <a:rPr lang="en-US" b="0" i="0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As </a:t>
            </a:r>
            <a:endParaRPr lang="en-US" b="0" i="0" dirty="0">
              <a:solidFill>
                <a:schemeClr val="accent1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$$</a:t>
            </a:r>
            <a:r>
              <a:rPr lang="en-US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$$ </a:t>
            </a:r>
          </a:p>
          <a:p>
            <a:r>
              <a:rPr lang="en-US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 	begin</a:t>
            </a:r>
          </a:p>
          <a:p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</a:rPr>
              <a:t>       CODE</a:t>
            </a:r>
            <a:endParaRPr lang="en-US" b="0" i="0" dirty="0">
              <a:solidFill>
                <a:schemeClr val="accent1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	end</a:t>
            </a:r>
            <a:r>
              <a:rPr lang="en-US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</a:rPr>
              <a:t>$$</a:t>
            </a:r>
            <a:r>
              <a:rPr lang="en-US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$$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0505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2647440" y="1887480"/>
            <a:ext cx="6766200" cy="2083320"/>
          </a:xfrm>
          <a:prstGeom prst="snipRoundRect">
            <a:avLst>
              <a:gd name="adj1" fmla="val 16667"/>
              <a:gd name="adj2" fmla="val 16667"/>
            </a:avLst>
          </a:prstGeom>
          <a:ln/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3200" b="0" strike="noStrike" spc="-1" dirty="0">
                <a:solidFill>
                  <a:srgbClr val="FFFFFF"/>
                </a:solidFill>
                <a:latin typeface="Arial"/>
              </a:rPr>
              <a:t>Procédures stockées</a:t>
            </a:r>
            <a:endParaRPr lang="fr-F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69380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ECCD4032-4FEF-9D04-F3B5-A81309DEC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603" y="1327337"/>
            <a:ext cx="5353797" cy="3286584"/>
          </a:xfrm>
          <a:prstGeom prst="rect">
            <a:avLst/>
          </a:prstGeom>
        </p:spPr>
      </p:pic>
      <p:sp>
        <p:nvSpPr>
          <p:cNvPr id="4" name="CustomShape 2">
            <a:extLst>
              <a:ext uri="{FF2B5EF4-FFF2-40B4-BE49-F238E27FC236}">
                <a16:creationId xmlns:a16="http://schemas.microsoft.com/office/drawing/2014/main" id="{BF54EB9F-854D-D0DF-E417-E421AFA771A7}"/>
              </a:ext>
            </a:extLst>
          </p:cNvPr>
          <p:cNvSpPr/>
          <p:nvPr/>
        </p:nvSpPr>
        <p:spPr>
          <a:xfrm>
            <a:off x="651732" y="981741"/>
            <a:ext cx="2103181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  <a:ea typeface="AR PL SungtiL GB"/>
              </a:rPr>
              <a:t>Procédure stockée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CEBAD02-BEDD-4A3F-35AE-1BA1884E667C}"/>
              </a:ext>
            </a:extLst>
          </p:cNvPr>
          <p:cNvSpPr txBox="1"/>
          <p:nvPr/>
        </p:nvSpPr>
        <p:spPr>
          <a:xfrm>
            <a:off x="8170395" y="2560048"/>
            <a:ext cx="3703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Permet d’éviter la répétions de requêtes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6636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2">
            <a:extLst>
              <a:ext uri="{FF2B5EF4-FFF2-40B4-BE49-F238E27FC236}">
                <a16:creationId xmlns:a16="http://schemas.microsoft.com/office/drawing/2014/main" id="{BF54EB9F-854D-D0DF-E417-E421AFA771A7}"/>
              </a:ext>
            </a:extLst>
          </p:cNvPr>
          <p:cNvSpPr/>
          <p:nvPr/>
        </p:nvSpPr>
        <p:spPr>
          <a:xfrm>
            <a:off x="651732" y="981741"/>
            <a:ext cx="2103181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  <a:ea typeface="AR PL SungtiL GB"/>
              </a:rPr>
              <a:t>Procédure stockée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2A5D2D8-7546-FF2A-48CD-9A1C2EC8B775}"/>
              </a:ext>
            </a:extLst>
          </p:cNvPr>
          <p:cNvSpPr txBox="1"/>
          <p:nvPr/>
        </p:nvSpPr>
        <p:spPr>
          <a:xfrm>
            <a:off x="2249326" y="1872700"/>
            <a:ext cx="69007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CREATE PROCEDURE </a:t>
            </a:r>
            <a:r>
              <a:rPr lang="en-US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[or replace]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i="1" dirty="0" err="1"/>
              <a:t>nomProcedure</a:t>
            </a:r>
            <a:r>
              <a:rPr lang="fr-FR" dirty="0"/>
              <a:t>( </a:t>
            </a:r>
          </a:p>
          <a:p>
            <a:r>
              <a:rPr lang="fr-FR" dirty="0">
                <a:solidFill>
                  <a:schemeClr val="accent1"/>
                </a:solidFill>
              </a:rPr>
              <a:t>      IN </a:t>
            </a:r>
            <a:r>
              <a:rPr lang="fr-FR" dirty="0"/>
              <a:t>param</a:t>
            </a:r>
            <a:r>
              <a:rPr lang="fr-FR" dirty="0">
                <a:solidFill>
                  <a:schemeClr val="accent1"/>
                </a:solidFill>
              </a:rPr>
              <a:t> type</a:t>
            </a:r>
          </a:p>
          <a:p>
            <a:r>
              <a:rPr lang="fr-FR" dirty="0">
                <a:solidFill>
                  <a:schemeClr val="accent1"/>
                </a:solidFill>
              </a:rPr>
              <a:t>      OUT </a:t>
            </a:r>
            <a:r>
              <a:rPr lang="fr-FR" dirty="0"/>
              <a:t>param</a:t>
            </a:r>
            <a:r>
              <a:rPr lang="fr-FR" dirty="0">
                <a:solidFill>
                  <a:schemeClr val="accent1"/>
                </a:solidFill>
              </a:rPr>
              <a:t> type</a:t>
            </a:r>
          </a:p>
          <a:p>
            <a:r>
              <a:rPr lang="fr-FR" dirty="0">
                <a:solidFill>
                  <a:schemeClr val="accent1"/>
                </a:solidFill>
              </a:rPr>
              <a:t>)</a:t>
            </a:r>
          </a:p>
          <a:p>
            <a:r>
              <a:rPr lang="fr-FR" dirty="0">
                <a:solidFill>
                  <a:schemeClr val="accent1"/>
                </a:solidFill>
              </a:rPr>
              <a:t>BEGIN</a:t>
            </a:r>
          </a:p>
          <a:p>
            <a:r>
              <a:rPr lang="fr-FR" i="1" dirty="0"/>
              <a:t>  Les requêtes</a:t>
            </a:r>
          </a:p>
          <a:p>
            <a:r>
              <a:rPr lang="fr-FR" dirty="0">
                <a:solidFill>
                  <a:schemeClr val="accent1"/>
                </a:solidFill>
              </a:rPr>
              <a:t>END</a:t>
            </a:r>
            <a:r>
              <a:rPr lang="fr-F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08713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2"/>
          <p:cNvSpPr/>
          <p:nvPr/>
        </p:nvSpPr>
        <p:spPr>
          <a:xfrm>
            <a:off x="1379520" y="1165680"/>
            <a:ext cx="2282205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  <a:ea typeface="AR PL SungtiL GB"/>
              </a:rPr>
              <a:t>Algèbre relationnelle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51" name="CustomShape 3"/>
          <p:cNvSpPr/>
          <p:nvPr/>
        </p:nvSpPr>
        <p:spPr>
          <a:xfrm>
            <a:off x="2456566" y="2708883"/>
            <a:ext cx="68961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  <a:ea typeface="AR PL SungtiL GB"/>
              </a:rPr>
              <a:t>Théorie pour manipuler des données d’une base de données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53" name="CustomShape 5"/>
          <p:cNvSpPr/>
          <p:nvPr/>
        </p:nvSpPr>
        <p:spPr>
          <a:xfrm>
            <a:off x="0" y="5958000"/>
            <a:ext cx="3740760" cy="899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FFFFFF"/>
                </a:solidFill>
                <a:latin typeface="Arial"/>
              </a:rPr>
              <a:t>Algèbre</a:t>
            </a:r>
            <a:r>
              <a:rPr lang="en-US" sz="18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Arial"/>
              </a:rPr>
              <a:t>relationelle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54" name="CustomShape 6"/>
          <p:cNvSpPr/>
          <p:nvPr/>
        </p:nvSpPr>
        <p:spPr>
          <a:xfrm>
            <a:off x="3741840" y="5958000"/>
            <a:ext cx="8449920" cy="899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>
            <a:extLst>
              <a:ext uri="{FF2B5EF4-FFF2-40B4-BE49-F238E27FC236}">
                <a16:creationId xmlns:a16="http://schemas.microsoft.com/office/drawing/2014/main" id="{E6D54112-E883-99B7-F7D6-8893DB35922E}"/>
              </a:ext>
            </a:extLst>
          </p:cNvPr>
          <p:cNvSpPr/>
          <p:nvPr/>
        </p:nvSpPr>
        <p:spPr>
          <a:xfrm>
            <a:off x="551160" y="245520"/>
            <a:ext cx="5906520" cy="3222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2800" b="1" strike="noStrike" spc="599" dirty="0" err="1">
                <a:solidFill>
                  <a:srgbClr val="39AEA9"/>
                </a:solidFill>
                <a:latin typeface="Arial"/>
              </a:rPr>
              <a:t>Algèbre</a:t>
            </a:r>
            <a:r>
              <a:rPr lang="en-US" sz="2800" b="1" strike="noStrike" spc="599" dirty="0">
                <a:solidFill>
                  <a:srgbClr val="39AEA9"/>
                </a:solidFill>
                <a:latin typeface="Arial"/>
              </a:rPr>
              <a:t> </a:t>
            </a:r>
            <a:r>
              <a:rPr lang="en-US" sz="2800" b="1" strike="noStrike" spc="599" dirty="0" err="1">
                <a:solidFill>
                  <a:srgbClr val="39AEA9"/>
                </a:solidFill>
                <a:latin typeface="Arial"/>
              </a:rPr>
              <a:t>relationnelle</a:t>
            </a:r>
            <a:endParaRPr lang="fr-FR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0" y="896400"/>
            <a:ext cx="8445960" cy="506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CustomShape 2"/>
          <p:cNvSpPr/>
          <p:nvPr/>
        </p:nvSpPr>
        <p:spPr>
          <a:xfrm>
            <a:off x="71280" y="1421280"/>
            <a:ext cx="7948800" cy="146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ts val="11500"/>
              </a:lnSpc>
            </a:pPr>
            <a:r>
              <a:rPr lang="en-US" sz="12000" b="1" strike="noStrike" spc="398">
                <a:solidFill>
                  <a:srgbClr val="FFFFFF"/>
                </a:solidFill>
                <a:latin typeface="Arial"/>
              </a:rPr>
              <a:t>MERCI</a:t>
            </a:r>
            <a:endParaRPr lang="fr-FR" sz="12000" b="0" strike="noStrike" spc="-1">
              <a:latin typeface="Arial"/>
            </a:endParaRPr>
          </a:p>
        </p:txBody>
      </p:sp>
      <p:sp>
        <p:nvSpPr>
          <p:cNvPr id="72" name="CustomShape 3"/>
          <p:cNvSpPr/>
          <p:nvPr/>
        </p:nvSpPr>
        <p:spPr>
          <a:xfrm>
            <a:off x="2156040" y="2895840"/>
            <a:ext cx="3779640" cy="53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500" b="1" strike="noStrike" spc="900">
                <a:solidFill>
                  <a:srgbClr val="9897A3"/>
                </a:solidFill>
                <a:latin typeface="Arial"/>
              </a:rPr>
              <a:t>Impression</a:t>
            </a:r>
            <a:endParaRPr lang="fr-FR" sz="3500" b="0" strike="noStrike" spc="-1">
              <a:latin typeface="Arial"/>
            </a:endParaRPr>
          </a:p>
        </p:txBody>
      </p:sp>
      <p:sp>
        <p:nvSpPr>
          <p:cNvPr id="73" name="CustomShape 4"/>
          <p:cNvSpPr/>
          <p:nvPr/>
        </p:nvSpPr>
        <p:spPr>
          <a:xfrm rot="5400000">
            <a:off x="-1360800" y="3810960"/>
            <a:ext cx="357264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500" b="0" strike="noStrike" spc="497">
                <a:solidFill>
                  <a:srgbClr val="FFFFFF"/>
                </a:solidFill>
                <a:latin typeface="Arial"/>
              </a:rPr>
              <a:t>Sébastien</a:t>
            </a:r>
            <a:endParaRPr lang="fr-FR" sz="1500" b="0" strike="noStrike" spc="-1">
              <a:latin typeface="Arial"/>
            </a:endParaRPr>
          </a:p>
          <a:p>
            <a:pPr>
              <a:lnSpc>
                <a:spcPts val="1800"/>
              </a:lnSpc>
            </a:pPr>
            <a:r>
              <a:rPr lang="en-US" sz="1500" b="0" strike="noStrike" spc="497">
                <a:solidFill>
                  <a:srgbClr val="FFFFFF"/>
                </a:solidFill>
                <a:latin typeface="Arial"/>
              </a:rPr>
              <a:t>PHILIPPOT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74" name="CustomShape 5"/>
          <p:cNvSpPr/>
          <p:nvPr/>
        </p:nvSpPr>
        <p:spPr>
          <a:xfrm>
            <a:off x="8450640" y="5958000"/>
            <a:ext cx="3740760" cy="899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CustomShape 6"/>
          <p:cNvSpPr/>
          <p:nvPr/>
        </p:nvSpPr>
        <p:spPr>
          <a:xfrm>
            <a:off x="0" y="5958000"/>
            <a:ext cx="8449920" cy="899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2647440" y="1887480"/>
            <a:ext cx="6766200" cy="2083320"/>
          </a:xfrm>
          <a:prstGeom prst="snipRoundRect">
            <a:avLst>
              <a:gd name="adj1" fmla="val 16667"/>
              <a:gd name="adj2" fmla="val 16667"/>
            </a:avLst>
          </a:prstGeom>
          <a:ln/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3200" b="0" strike="noStrike" spc="-1" dirty="0">
                <a:solidFill>
                  <a:srgbClr val="FFFFFF"/>
                </a:solidFill>
                <a:latin typeface="Arial"/>
              </a:rPr>
              <a:t>Projection</a:t>
            </a:r>
            <a:endParaRPr lang="fr-FR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2"/>
          <p:cNvSpPr/>
          <p:nvPr/>
        </p:nvSpPr>
        <p:spPr>
          <a:xfrm>
            <a:off x="1379520" y="1165680"/>
            <a:ext cx="1206397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  <a:ea typeface="AR PL SungtiL GB"/>
              </a:rPr>
              <a:t>Projection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51" name="CustomShape 3"/>
          <p:cNvSpPr/>
          <p:nvPr/>
        </p:nvSpPr>
        <p:spPr>
          <a:xfrm>
            <a:off x="2512549" y="1931332"/>
            <a:ext cx="689616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dirty="0"/>
              <a:t>L’opérateur de projection produit une relation dont les attributs forment un sous-ensemble de ceux de la relation d’origine.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52" name="CustomShape 4"/>
          <p:cNvSpPr/>
          <p:nvPr/>
        </p:nvSpPr>
        <p:spPr>
          <a:xfrm>
            <a:off x="551160" y="245520"/>
            <a:ext cx="5906520" cy="3222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2800" b="1" strike="noStrike" spc="599" dirty="0" err="1">
                <a:solidFill>
                  <a:srgbClr val="39AEA9"/>
                </a:solidFill>
                <a:latin typeface="Arial"/>
              </a:rPr>
              <a:t>Algèbre</a:t>
            </a:r>
            <a:r>
              <a:rPr lang="en-US" sz="2800" b="1" strike="noStrike" spc="599" dirty="0">
                <a:solidFill>
                  <a:srgbClr val="39AEA9"/>
                </a:solidFill>
                <a:latin typeface="Arial"/>
              </a:rPr>
              <a:t> </a:t>
            </a:r>
            <a:r>
              <a:rPr lang="en-US" sz="2800" b="1" strike="noStrike" spc="599" dirty="0" err="1">
                <a:solidFill>
                  <a:srgbClr val="39AEA9"/>
                </a:solidFill>
                <a:latin typeface="Arial"/>
              </a:rPr>
              <a:t>relationnelle</a:t>
            </a:r>
            <a:endParaRPr lang="fr-FR" sz="2800" b="0" strike="noStrike" spc="-1" dirty="0">
              <a:latin typeface="Arial"/>
            </a:endParaRPr>
          </a:p>
        </p:txBody>
      </p:sp>
      <p:sp>
        <p:nvSpPr>
          <p:cNvPr id="53" name="CustomShape 5"/>
          <p:cNvSpPr/>
          <p:nvPr/>
        </p:nvSpPr>
        <p:spPr>
          <a:xfrm>
            <a:off x="0" y="5958000"/>
            <a:ext cx="3740760" cy="899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FFFFFF"/>
                </a:solidFill>
                <a:latin typeface="Arial"/>
              </a:rPr>
              <a:t>Algèbre</a:t>
            </a:r>
            <a:r>
              <a:rPr lang="en-US" sz="18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Arial"/>
              </a:rPr>
              <a:t>relationelle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54" name="CustomShape 6"/>
          <p:cNvSpPr/>
          <p:nvPr/>
        </p:nvSpPr>
        <p:spPr>
          <a:xfrm>
            <a:off x="3741840" y="5958000"/>
            <a:ext cx="8449920" cy="899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58A89B2D-B4AE-ADD5-6E1B-9BB297ABBA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385279"/>
              </p:ext>
            </p:extLst>
          </p:nvPr>
        </p:nvGraphicFramePr>
        <p:xfrm>
          <a:off x="868783" y="3661271"/>
          <a:ext cx="4841550" cy="1211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3850">
                  <a:extLst>
                    <a:ext uri="{9D8B030D-6E8A-4147-A177-3AD203B41FA5}">
                      <a16:colId xmlns:a16="http://schemas.microsoft.com/office/drawing/2014/main" val="3431411389"/>
                    </a:ext>
                  </a:extLst>
                </a:gridCol>
                <a:gridCol w="1613850">
                  <a:extLst>
                    <a:ext uri="{9D8B030D-6E8A-4147-A177-3AD203B41FA5}">
                      <a16:colId xmlns:a16="http://schemas.microsoft.com/office/drawing/2014/main" val="2957753537"/>
                    </a:ext>
                  </a:extLst>
                </a:gridCol>
                <a:gridCol w="1613850">
                  <a:extLst>
                    <a:ext uri="{9D8B030D-6E8A-4147-A177-3AD203B41FA5}">
                      <a16:colId xmlns:a16="http://schemas.microsoft.com/office/drawing/2014/main" val="734024605"/>
                    </a:ext>
                  </a:extLst>
                </a:gridCol>
              </a:tblGrid>
              <a:tr h="403889">
                <a:tc>
                  <a:txBody>
                    <a:bodyPr/>
                    <a:lstStyle/>
                    <a:p>
                      <a:r>
                        <a:rPr lang="fr-FR" dirty="0"/>
                        <a:t>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Prénom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608501"/>
                  </a:ext>
                </a:extLst>
              </a:tr>
              <a:tr h="403889">
                <a:tc>
                  <a:txBody>
                    <a:bodyPr/>
                    <a:lstStyle/>
                    <a:p>
                      <a:r>
                        <a:rPr lang="fr-FR" dirty="0"/>
                        <a:t>Durant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Jean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936461"/>
                  </a:ext>
                </a:extLst>
              </a:tr>
              <a:tr h="403889">
                <a:tc>
                  <a:txBody>
                    <a:bodyPr/>
                    <a:lstStyle/>
                    <a:p>
                      <a:r>
                        <a:rPr lang="fr-FR" dirty="0"/>
                        <a:t>Dupont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Pierre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053121"/>
                  </a:ext>
                </a:extLst>
              </a:tr>
            </a:tbl>
          </a:graphicData>
        </a:graphic>
      </p:graphicFrame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5748BCDF-F60F-81A6-0ECC-3068032469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013792"/>
              </p:ext>
            </p:extLst>
          </p:nvPr>
        </p:nvGraphicFramePr>
        <p:xfrm>
          <a:off x="7366000" y="3548206"/>
          <a:ext cx="3227700" cy="1211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3850">
                  <a:extLst>
                    <a:ext uri="{9D8B030D-6E8A-4147-A177-3AD203B41FA5}">
                      <a16:colId xmlns:a16="http://schemas.microsoft.com/office/drawing/2014/main" val="3431411389"/>
                    </a:ext>
                  </a:extLst>
                </a:gridCol>
                <a:gridCol w="1613850">
                  <a:extLst>
                    <a:ext uri="{9D8B030D-6E8A-4147-A177-3AD203B41FA5}">
                      <a16:colId xmlns:a16="http://schemas.microsoft.com/office/drawing/2014/main" val="734024605"/>
                    </a:ext>
                  </a:extLst>
                </a:gridCol>
              </a:tblGrid>
              <a:tr h="403889">
                <a:tc>
                  <a:txBody>
                    <a:bodyPr/>
                    <a:lstStyle/>
                    <a:p>
                      <a:r>
                        <a:rPr lang="fr-FR" dirty="0"/>
                        <a:t>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608501"/>
                  </a:ext>
                </a:extLst>
              </a:tr>
              <a:tr h="403889">
                <a:tc>
                  <a:txBody>
                    <a:bodyPr/>
                    <a:lstStyle/>
                    <a:p>
                      <a:r>
                        <a:rPr lang="fr-FR" dirty="0"/>
                        <a:t>Durant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936461"/>
                  </a:ext>
                </a:extLst>
              </a:tr>
              <a:tr h="403889">
                <a:tc>
                  <a:txBody>
                    <a:bodyPr/>
                    <a:lstStyle/>
                    <a:p>
                      <a:r>
                        <a:rPr lang="fr-FR" dirty="0"/>
                        <a:t>Dupont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053121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E844DC58-0818-E919-658C-7D289599D908}"/>
              </a:ext>
            </a:extLst>
          </p:cNvPr>
          <p:cNvSpPr txBox="1"/>
          <p:nvPr/>
        </p:nvSpPr>
        <p:spPr>
          <a:xfrm>
            <a:off x="1870380" y="3122645"/>
            <a:ext cx="2695400" cy="367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Table : Utilisateurs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3447709-0981-33CE-7507-B0B6879D6510}"/>
              </a:ext>
            </a:extLst>
          </p:cNvPr>
          <p:cNvSpPr txBox="1"/>
          <p:nvPr/>
        </p:nvSpPr>
        <p:spPr>
          <a:xfrm>
            <a:off x="7560088" y="3059668"/>
            <a:ext cx="31638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Π</a:t>
            </a:r>
            <a:r>
              <a:rPr lang="fr-FR" dirty="0"/>
              <a:t> </a:t>
            </a:r>
            <a:r>
              <a:rPr lang="fr-FR" dirty="0" err="1"/>
              <a:t>nom,age</a:t>
            </a:r>
            <a:r>
              <a:rPr lang="fr-FR" dirty="0"/>
              <a:t> (Utilisateur)</a:t>
            </a:r>
          </a:p>
        </p:txBody>
      </p:sp>
    </p:spTree>
    <p:extLst>
      <p:ext uri="{BB962C8B-B14F-4D97-AF65-F5344CB8AC3E}">
        <p14:creationId xmlns:p14="http://schemas.microsoft.com/office/powerpoint/2010/main" val="4042645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2"/>
          <p:cNvSpPr/>
          <p:nvPr/>
        </p:nvSpPr>
        <p:spPr>
          <a:xfrm>
            <a:off x="1379520" y="1165680"/>
            <a:ext cx="1206397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  <a:ea typeface="AR PL SungtiL GB"/>
              </a:rPr>
              <a:t>Projection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52" name="CustomShape 4"/>
          <p:cNvSpPr/>
          <p:nvPr/>
        </p:nvSpPr>
        <p:spPr>
          <a:xfrm>
            <a:off x="551160" y="245520"/>
            <a:ext cx="5906520" cy="31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2800" b="1" strike="noStrike" spc="599">
                <a:solidFill>
                  <a:srgbClr val="39AEA9"/>
                </a:solidFill>
                <a:latin typeface="Arial"/>
              </a:rPr>
              <a:t>Sébastien PHILIPPOT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53" name="CustomShape 5"/>
          <p:cNvSpPr/>
          <p:nvPr/>
        </p:nvSpPr>
        <p:spPr>
          <a:xfrm>
            <a:off x="0" y="5958000"/>
            <a:ext cx="3740760" cy="899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FFFFFF"/>
                </a:solidFill>
                <a:latin typeface="Arial"/>
              </a:rPr>
              <a:t>Algèbre</a:t>
            </a:r>
            <a:r>
              <a:rPr lang="en-US" sz="18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Arial"/>
              </a:rPr>
              <a:t>relationelle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54" name="CustomShape 6"/>
          <p:cNvSpPr/>
          <p:nvPr/>
        </p:nvSpPr>
        <p:spPr>
          <a:xfrm>
            <a:off x="3741840" y="5958000"/>
            <a:ext cx="8449920" cy="899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50" name="Picture 2" descr="logo flashlight android">
            <a:extLst>
              <a:ext uri="{FF2B5EF4-FFF2-40B4-BE49-F238E27FC236}">
                <a16:creationId xmlns:a16="http://schemas.microsoft.com/office/drawing/2014/main" id="{A09D7ABB-B127-EDB0-E193-AB2767D6D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55979">
            <a:off x="1193542" y="1978287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au 2">
            <a:extLst>
              <a:ext uri="{FF2B5EF4-FFF2-40B4-BE49-F238E27FC236}">
                <a16:creationId xmlns:a16="http://schemas.microsoft.com/office/drawing/2014/main" id="{5D0A7E5F-EA6E-276B-2B5E-7491C071C6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021068"/>
              </p:ext>
            </p:extLst>
          </p:nvPr>
        </p:nvGraphicFramePr>
        <p:xfrm>
          <a:off x="1193542" y="3598929"/>
          <a:ext cx="4841550" cy="1211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3850">
                  <a:extLst>
                    <a:ext uri="{9D8B030D-6E8A-4147-A177-3AD203B41FA5}">
                      <a16:colId xmlns:a16="http://schemas.microsoft.com/office/drawing/2014/main" val="3431411389"/>
                    </a:ext>
                  </a:extLst>
                </a:gridCol>
                <a:gridCol w="1613850">
                  <a:extLst>
                    <a:ext uri="{9D8B030D-6E8A-4147-A177-3AD203B41FA5}">
                      <a16:colId xmlns:a16="http://schemas.microsoft.com/office/drawing/2014/main" val="2957753537"/>
                    </a:ext>
                  </a:extLst>
                </a:gridCol>
                <a:gridCol w="1613850">
                  <a:extLst>
                    <a:ext uri="{9D8B030D-6E8A-4147-A177-3AD203B41FA5}">
                      <a16:colId xmlns:a16="http://schemas.microsoft.com/office/drawing/2014/main" val="734024605"/>
                    </a:ext>
                  </a:extLst>
                </a:gridCol>
              </a:tblGrid>
              <a:tr h="403889">
                <a:tc>
                  <a:txBody>
                    <a:bodyPr/>
                    <a:lstStyle/>
                    <a:p>
                      <a:r>
                        <a:rPr lang="fr-FR" dirty="0"/>
                        <a:t>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Prénom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608501"/>
                  </a:ext>
                </a:extLst>
              </a:tr>
              <a:tr h="403889">
                <a:tc>
                  <a:txBody>
                    <a:bodyPr/>
                    <a:lstStyle/>
                    <a:p>
                      <a:r>
                        <a:rPr lang="fr-FR" dirty="0"/>
                        <a:t>Durant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Jean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936461"/>
                  </a:ext>
                </a:extLst>
              </a:tr>
              <a:tr h="403889">
                <a:tc>
                  <a:txBody>
                    <a:bodyPr/>
                    <a:lstStyle/>
                    <a:p>
                      <a:r>
                        <a:rPr lang="fr-FR" dirty="0"/>
                        <a:t>Dupont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Pierre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053121"/>
                  </a:ext>
                </a:extLst>
              </a:tr>
            </a:tbl>
          </a:graphicData>
        </a:graphic>
      </p:graphicFrame>
      <p:pic>
        <p:nvPicPr>
          <p:cNvPr id="7" name="Picture 2" descr="logo flashlight android">
            <a:extLst>
              <a:ext uri="{FF2B5EF4-FFF2-40B4-BE49-F238E27FC236}">
                <a16:creationId xmlns:a16="http://schemas.microsoft.com/office/drawing/2014/main" id="{8E6405B7-901F-5BE9-391A-779002B37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55979">
            <a:off x="4418822" y="2007167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09C2F6F-5A6D-A535-5911-648355D6FB01}"/>
              </a:ext>
            </a:extLst>
          </p:cNvPr>
          <p:cNvSpPr txBox="1"/>
          <p:nvPr/>
        </p:nvSpPr>
        <p:spPr>
          <a:xfrm>
            <a:off x="7376619" y="2015413"/>
            <a:ext cx="400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F0"/>
                </a:solidFill>
              </a:rPr>
              <a:t>SELECT</a:t>
            </a:r>
            <a:r>
              <a:rPr lang="fr-FR" dirty="0"/>
              <a:t> Nom, Age </a:t>
            </a:r>
            <a:r>
              <a:rPr lang="fr-FR" dirty="0">
                <a:solidFill>
                  <a:srgbClr val="00B0F0"/>
                </a:solidFill>
              </a:rPr>
              <a:t>FROM</a:t>
            </a:r>
            <a:r>
              <a:rPr lang="fr-FR" dirty="0"/>
              <a:t> Utilisateur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3749B87-6A77-74A8-4E33-7963D2D79079}"/>
              </a:ext>
            </a:extLst>
          </p:cNvPr>
          <p:cNvSpPr txBox="1"/>
          <p:nvPr/>
        </p:nvSpPr>
        <p:spPr>
          <a:xfrm>
            <a:off x="7376619" y="2706702"/>
            <a:ext cx="497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F0"/>
                </a:solidFill>
              </a:rPr>
              <a:t>SELECT DISTINCT </a:t>
            </a:r>
            <a:r>
              <a:rPr lang="fr-FR" dirty="0"/>
              <a:t>Nom, Age </a:t>
            </a:r>
            <a:r>
              <a:rPr lang="fr-FR" dirty="0">
                <a:solidFill>
                  <a:srgbClr val="00B0F0"/>
                </a:solidFill>
              </a:rPr>
              <a:t>FROM</a:t>
            </a:r>
            <a:r>
              <a:rPr lang="fr-FR" dirty="0"/>
              <a:t> Utilisateur</a:t>
            </a:r>
          </a:p>
        </p:txBody>
      </p:sp>
    </p:spTree>
    <p:extLst>
      <p:ext uri="{BB962C8B-B14F-4D97-AF65-F5344CB8AC3E}">
        <p14:creationId xmlns:p14="http://schemas.microsoft.com/office/powerpoint/2010/main" val="1000366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2647440" y="1887480"/>
            <a:ext cx="6766200" cy="2083320"/>
          </a:xfrm>
          <a:prstGeom prst="snipRoundRect">
            <a:avLst>
              <a:gd name="adj1" fmla="val 16667"/>
              <a:gd name="adj2" fmla="val 16667"/>
            </a:avLst>
          </a:prstGeom>
          <a:ln/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3200" b="0" strike="noStrike" spc="-1" dirty="0">
                <a:solidFill>
                  <a:srgbClr val="FFFFFF"/>
                </a:solidFill>
                <a:latin typeface="Arial"/>
              </a:rPr>
              <a:t>RESTRICTION</a:t>
            </a:r>
            <a:endParaRPr lang="fr-F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5370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2"/>
          <p:cNvSpPr/>
          <p:nvPr/>
        </p:nvSpPr>
        <p:spPr>
          <a:xfrm>
            <a:off x="1379520" y="1165680"/>
            <a:ext cx="1334381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  <a:ea typeface="AR PL SungtiL GB"/>
              </a:rPr>
              <a:t>Restriction 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53" name="CustomShape 5"/>
          <p:cNvSpPr/>
          <p:nvPr/>
        </p:nvSpPr>
        <p:spPr>
          <a:xfrm>
            <a:off x="0" y="5958000"/>
            <a:ext cx="3740760" cy="899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FFFFFF"/>
                </a:solidFill>
                <a:latin typeface="Arial"/>
              </a:rPr>
              <a:t>Algèbre</a:t>
            </a:r>
            <a:r>
              <a:rPr lang="en-US" sz="18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Arial"/>
              </a:rPr>
              <a:t>relationelle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54" name="CustomShape 6"/>
          <p:cNvSpPr/>
          <p:nvPr/>
        </p:nvSpPr>
        <p:spPr>
          <a:xfrm>
            <a:off x="3741840" y="5958000"/>
            <a:ext cx="8449920" cy="899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58A89B2D-B4AE-ADD5-6E1B-9BB297ABBAB3}"/>
              </a:ext>
            </a:extLst>
          </p:cNvPr>
          <p:cNvGraphicFramePr>
            <a:graphicFrameLocks noGrp="1"/>
          </p:cNvGraphicFramePr>
          <p:nvPr/>
        </p:nvGraphicFramePr>
        <p:xfrm>
          <a:off x="868783" y="3661271"/>
          <a:ext cx="4841550" cy="1211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3850">
                  <a:extLst>
                    <a:ext uri="{9D8B030D-6E8A-4147-A177-3AD203B41FA5}">
                      <a16:colId xmlns:a16="http://schemas.microsoft.com/office/drawing/2014/main" val="3431411389"/>
                    </a:ext>
                  </a:extLst>
                </a:gridCol>
                <a:gridCol w="1613850">
                  <a:extLst>
                    <a:ext uri="{9D8B030D-6E8A-4147-A177-3AD203B41FA5}">
                      <a16:colId xmlns:a16="http://schemas.microsoft.com/office/drawing/2014/main" val="2957753537"/>
                    </a:ext>
                  </a:extLst>
                </a:gridCol>
                <a:gridCol w="1613850">
                  <a:extLst>
                    <a:ext uri="{9D8B030D-6E8A-4147-A177-3AD203B41FA5}">
                      <a16:colId xmlns:a16="http://schemas.microsoft.com/office/drawing/2014/main" val="734024605"/>
                    </a:ext>
                  </a:extLst>
                </a:gridCol>
              </a:tblGrid>
              <a:tr h="403889">
                <a:tc>
                  <a:txBody>
                    <a:bodyPr/>
                    <a:lstStyle/>
                    <a:p>
                      <a:r>
                        <a:rPr lang="fr-FR" dirty="0"/>
                        <a:t>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Prénom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608501"/>
                  </a:ext>
                </a:extLst>
              </a:tr>
              <a:tr h="403889">
                <a:tc>
                  <a:txBody>
                    <a:bodyPr/>
                    <a:lstStyle/>
                    <a:p>
                      <a:r>
                        <a:rPr lang="fr-FR" dirty="0"/>
                        <a:t>Durant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Jean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936461"/>
                  </a:ext>
                </a:extLst>
              </a:tr>
              <a:tr h="403889">
                <a:tc>
                  <a:txBody>
                    <a:bodyPr/>
                    <a:lstStyle/>
                    <a:p>
                      <a:r>
                        <a:rPr lang="fr-FR" dirty="0"/>
                        <a:t>Dupont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Pierre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053121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E844DC58-0818-E919-658C-7D289599D908}"/>
              </a:ext>
            </a:extLst>
          </p:cNvPr>
          <p:cNvSpPr txBox="1"/>
          <p:nvPr/>
        </p:nvSpPr>
        <p:spPr>
          <a:xfrm>
            <a:off x="1870380" y="3122645"/>
            <a:ext cx="2695400" cy="367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Table : Utilisateurs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3447709-0981-33CE-7507-B0B6879D6510}"/>
              </a:ext>
            </a:extLst>
          </p:cNvPr>
          <p:cNvSpPr txBox="1"/>
          <p:nvPr/>
        </p:nvSpPr>
        <p:spPr>
          <a:xfrm>
            <a:off x="7560088" y="3059668"/>
            <a:ext cx="31638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σ</a:t>
            </a:r>
            <a:r>
              <a:rPr lang="fr-FR" dirty="0"/>
              <a:t> </a:t>
            </a:r>
            <a:r>
              <a:rPr lang="fr-FR" dirty="0" err="1"/>
              <a:t>age</a:t>
            </a:r>
            <a:r>
              <a:rPr lang="fr-FR" dirty="0"/>
              <a:t>&gt;30 (Utilisateur)</a:t>
            </a:r>
          </a:p>
        </p:txBody>
      </p:sp>
      <p:graphicFrame>
        <p:nvGraphicFramePr>
          <p:cNvPr id="5" name="Tableau 2">
            <a:extLst>
              <a:ext uri="{FF2B5EF4-FFF2-40B4-BE49-F238E27FC236}">
                <a16:creationId xmlns:a16="http://schemas.microsoft.com/office/drawing/2014/main" id="{E70589D0-36EE-48DA-4A1A-96FE765B5E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241188"/>
              </p:ext>
            </p:extLst>
          </p:nvPr>
        </p:nvGraphicFramePr>
        <p:xfrm>
          <a:off x="6625771" y="3675958"/>
          <a:ext cx="4841550" cy="807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3850">
                  <a:extLst>
                    <a:ext uri="{9D8B030D-6E8A-4147-A177-3AD203B41FA5}">
                      <a16:colId xmlns:a16="http://schemas.microsoft.com/office/drawing/2014/main" val="3431411389"/>
                    </a:ext>
                  </a:extLst>
                </a:gridCol>
                <a:gridCol w="1613850">
                  <a:extLst>
                    <a:ext uri="{9D8B030D-6E8A-4147-A177-3AD203B41FA5}">
                      <a16:colId xmlns:a16="http://schemas.microsoft.com/office/drawing/2014/main" val="2957753537"/>
                    </a:ext>
                  </a:extLst>
                </a:gridCol>
                <a:gridCol w="1613850">
                  <a:extLst>
                    <a:ext uri="{9D8B030D-6E8A-4147-A177-3AD203B41FA5}">
                      <a16:colId xmlns:a16="http://schemas.microsoft.com/office/drawing/2014/main" val="734024605"/>
                    </a:ext>
                  </a:extLst>
                </a:gridCol>
              </a:tblGrid>
              <a:tr h="403889">
                <a:tc>
                  <a:txBody>
                    <a:bodyPr/>
                    <a:lstStyle/>
                    <a:p>
                      <a:r>
                        <a:rPr lang="fr-FR" dirty="0"/>
                        <a:t>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Prénom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608501"/>
                  </a:ext>
                </a:extLst>
              </a:tr>
              <a:tr h="403889">
                <a:tc>
                  <a:txBody>
                    <a:bodyPr/>
                    <a:lstStyle/>
                    <a:p>
                      <a:r>
                        <a:rPr lang="fr-FR" dirty="0"/>
                        <a:t>Dupont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Pierre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053121"/>
                  </a:ext>
                </a:extLst>
              </a:tr>
            </a:tbl>
          </a:graphicData>
        </a:graphic>
      </p:graphicFrame>
      <p:sp>
        <p:nvSpPr>
          <p:cNvPr id="7" name="CustomShape 4">
            <a:extLst>
              <a:ext uri="{FF2B5EF4-FFF2-40B4-BE49-F238E27FC236}">
                <a16:creationId xmlns:a16="http://schemas.microsoft.com/office/drawing/2014/main" id="{E13B7331-D7EA-57D1-AB8C-3D82570376E5}"/>
              </a:ext>
            </a:extLst>
          </p:cNvPr>
          <p:cNvSpPr/>
          <p:nvPr/>
        </p:nvSpPr>
        <p:spPr>
          <a:xfrm>
            <a:off x="551160" y="245520"/>
            <a:ext cx="5906520" cy="3222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2800" b="1" strike="noStrike" spc="599" dirty="0" err="1">
                <a:solidFill>
                  <a:srgbClr val="39AEA9"/>
                </a:solidFill>
                <a:latin typeface="Arial"/>
              </a:rPr>
              <a:t>Algèbre</a:t>
            </a:r>
            <a:r>
              <a:rPr lang="en-US" sz="2800" b="1" strike="noStrike" spc="599" dirty="0">
                <a:solidFill>
                  <a:srgbClr val="39AEA9"/>
                </a:solidFill>
                <a:latin typeface="Arial"/>
              </a:rPr>
              <a:t> </a:t>
            </a:r>
            <a:r>
              <a:rPr lang="en-US" sz="2800" b="1" strike="noStrike" spc="599" dirty="0" err="1">
                <a:solidFill>
                  <a:srgbClr val="39AEA9"/>
                </a:solidFill>
                <a:latin typeface="Arial"/>
              </a:rPr>
              <a:t>relationnelle</a:t>
            </a:r>
            <a:endParaRPr lang="fr-FR" sz="2800" b="0" strike="noStrike" spc="-1" dirty="0">
              <a:latin typeface="Arial"/>
            </a:endParaRPr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754CE802-E669-CECA-E1E8-00A3992D23F2}"/>
              </a:ext>
            </a:extLst>
          </p:cNvPr>
          <p:cNvSpPr/>
          <p:nvPr/>
        </p:nvSpPr>
        <p:spPr>
          <a:xfrm>
            <a:off x="3422924" y="2017635"/>
            <a:ext cx="27431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  <a:ea typeface="AR PL SungtiL GB"/>
              </a:rPr>
              <a:t>Restriction sur les lignes </a:t>
            </a:r>
            <a:endParaRPr lang="fr-F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7479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2"/>
          <p:cNvSpPr/>
          <p:nvPr/>
        </p:nvSpPr>
        <p:spPr>
          <a:xfrm>
            <a:off x="1379520" y="1165680"/>
            <a:ext cx="1270389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  <a:ea typeface="AR PL SungtiL GB"/>
              </a:rPr>
              <a:t>Restriction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53" name="CustomShape 5"/>
          <p:cNvSpPr/>
          <p:nvPr/>
        </p:nvSpPr>
        <p:spPr>
          <a:xfrm>
            <a:off x="0" y="5958000"/>
            <a:ext cx="3740760" cy="899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FFFFFF"/>
                </a:solidFill>
                <a:latin typeface="Arial"/>
              </a:rPr>
              <a:t>Algèbre</a:t>
            </a:r>
            <a:r>
              <a:rPr lang="en-US" sz="18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Arial"/>
              </a:rPr>
              <a:t>relationelle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54" name="CustomShape 6"/>
          <p:cNvSpPr/>
          <p:nvPr/>
        </p:nvSpPr>
        <p:spPr>
          <a:xfrm>
            <a:off x="3741840" y="5958000"/>
            <a:ext cx="8449920" cy="899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5" name="Tableau 2">
            <a:extLst>
              <a:ext uri="{FF2B5EF4-FFF2-40B4-BE49-F238E27FC236}">
                <a16:creationId xmlns:a16="http://schemas.microsoft.com/office/drawing/2014/main" id="{5D0A7E5F-EA6E-276B-2B5E-7491C071C6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612598"/>
              </p:ext>
            </p:extLst>
          </p:nvPr>
        </p:nvGraphicFramePr>
        <p:xfrm>
          <a:off x="3656825" y="3211286"/>
          <a:ext cx="3227700" cy="1211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3850">
                  <a:extLst>
                    <a:ext uri="{9D8B030D-6E8A-4147-A177-3AD203B41FA5}">
                      <a16:colId xmlns:a16="http://schemas.microsoft.com/office/drawing/2014/main" val="3431411389"/>
                    </a:ext>
                  </a:extLst>
                </a:gridCol>
                <a:gridCol w="1613850">
                  <a:extLst>
                    <a:ext uri="{9D8B030D-6E8A-4147-A177-3AD203B41FA5}">
                      <a16:colId xmlns:a16="http://schemas.microsoft.com/office/drawing/2014/main" val="734024605"/>
                    </a:ext>
                  </a:extLst>
                </a:gridCol>
              </a:tblGrid>
              <a:tr h="403889">
                <a:tc>
                  <a:txBody>
                    <a:bodyPr/>
                    <a:lstStyle/>
                    <a:p>
                      <a:r>
                        <a:rPr lang="fr-FR" dirty="0"/>
                        <a:t>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608501"/>
                  </a:ext>
                </a:extLst>
              </a:tr>
              <a:tr h="403889">
                <a:tc>
                  <a:txBody>
                    <a:bodyPr/>
                    <a:lstStyle/>
                    <a:p>
                      <a:r>
                        <a:rPr lang="fr-FR" dirty="0"/>
                        <a:t>Durant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936461"/>
                  </a:ext>
                </a:extLst>
              </a:tr>
              <a:tr h="403889">
                <a:tc>
                  <a:txBody>
                    <a:bodyPr/>
                    <a:lstStyle/>
                    <a:p>
                      <a:r>
                        <a:rPr lang="fr-FR" dirty="0">
                          <a:highlight>
                            <a:srgbClr val="FFFF00"/>
                          </a:highlight>
                        </a:rPr>
                        <a:t>Dupont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highlight>
                            <a:srgbClr val="FFFF00"/>
                          </a:highlight>
                        </a:rPr>
                        <a:t>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053121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E09C2F6F-5A6D-A535-5911-648355D6FB01}"/>
              </a:ext>
            </a:extLst>
          </p:cNvPr>
          <p:cNvSpPr txBox="1"/>
          <p:nvPr/>
        </p:nvSpPr>
        <p:spPr>
          <a:xfrm>
            <a:off x="2382415" y="2410613"/>
            <a:ext cx="6873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F0"/>
                </a:solidFill>
              </a:rPr>
              <a:t>SELECT</a:t>
            </a:r>
            <a:r>
              <a:rPr lang="fr-FR" dirty="0"/>
              <a:t> </a:t>
            </a:r>
            <a:r>
              <a:rPr lang="fr-FR" dirty="0">
                <a:solidFill>
                  <a:srgbClr val="00B0F0"/>
                </a:solidFill>
              </a:rPr>
              <a:t>DISTINCT</a:t>
            </a:r>
            <a:r>
              <a:rPr lang="fr-FR" dirty="0"/>
              <a:t> Nom, Age </a:t>
            </a:r>
            <a:r>
              <a:rPr lang="fr-FR" dirty="0">
                <a:solidFill>
                  <a:srgbClr val="00B0F0"/>
                </a:solidFill>
              </a:rPr>
              <a:t>FROM</a:t>
            </a:r>
            <a:r>
              <a:rPr lang="fr-FR" dirty="0"/>
              <a:t> Utilisateur </a:t>
            </a:r>
            <a:r>
              <a:rPr lang="fr-FR" dirty="0">
                <a:solidFill>
                  <a:srgbClr val="00B0F0"/>
                </a:solidFill>
              </a:rPr>
              <a:t>WHERE</a:t>
            </a:r>
            <a:r>
              <a:rPr lang="fr-FR" dirty="0"/>
              <a:t> Age&gt;18</a:t>
            </a:r>
          </a:p>
        </p:txBody>
      </p:sp>
      <p:sp>
        <p:nvSpPr>
          <p:cNvPr id="2" name="CustomShape 4">
            <a:extLst>
              <a:ext uri="{FF2B5EF4-FFF2-40B4-BE49-F238E27FC236}">
                <a16:creationId xmlns:a16="http://schemas.microsoft.com/office/drawing/2014/main" id="{0EE041EC-41A5-1B2F-98EB-106B20A4E1F4}"/>
              </a:ext>
            </a:extLst>
          </p:cNvPr>
          <p:cNvSpPr/>
          <p:nvPr/>
        </p:nvSpPr>
        <p:spPr>
          <a:xfrm>
            <a:off x="551160" y="245520"/>
            <a:ext cx="5906520" cy="3222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2800" b="1" strike="noStrike" spc="599" dirty="0" err="1">
                <a:solidFill>
                  <a:srgbClr val="39AEA9"/>
                </a:solidFill>
                <a:latin typeface="Arial"/>
              </a:rPr>
              <a:t>Algèbre</a:t>
            </a:r>
            <a:r>
              <a:rPr lang="en-US" sz="2800" b="1" strike="noStrike" spc="599" dirty="0">
                <a:solidFill>
                  <a:srgbClr val="39AEA9"/>
                </a:solidFill>
                <a:latin typeface="Arial"/>
              </a:rPr>
              <a:t> </a:t>
            </a:r>
            <a:r>
              <a:rPr lang="en-US" sz="2800" b="1" strike="noStrike" spc="599" dirty="0" err="1">
                <a:solidFill>
                  <a:srgbClr val="39AEA9"/>
                </a:solidFill>
                <a:latin typeface="Arial"/>
              </a:rPr>
              <a:t>relationnelle</a:t>
            </a:r>
            <a:endParaRPr lang="fr-FR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4459198"/>
      </p:ext>
    </p:extLst>
  </p:cSld>
  <p:clrMapOvr>
    <a:masterClrMapping/>
  </p:clrMapOvr>
</p:sld>
</file>

<file path=ppt/theme/theme1.xml><?xml version="1.0" encoding="utf-8"?>
<a:theme xmlns:a="http://schemas.openxmlformats.org/drawingml/2006/main" name="Cadre">
  <a:themeElements>
    <a:clrScheme name="Cadr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adr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ad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TM03457475[[fn=Cadre]]</Template>
  <TotalTime>10600</TotalTime>
  <Words>727</Words>
  <Application>Microsoft Office PowerPoint</Application>
  <PresentationFormat>Grand écran</PresentationFormat>
  <Paragraphs>347</Paragraphs>
  <Slides>30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6" baseType="lpstr">
      <vt:lpstr>Arial</vt:lpstr>
      <vt:lpstr>Corbel</vt:lpstr>
      <vt:lpstr>Courier New</vt:lpstr>
      <vt:lpstr>Times New Roman</vt:lpstr>
      <vt:lpstr>Wingdings 2</vt:lpstr>
      <vt:lpstr>Cadre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Billy Schlotter</dc:creator>
  <dc:description/>
  <cp:lastModifiedBy>seb montauban</cp:lastModifiedBy>
  <cp:revision>458</cp:revision>
  <dcterms:created xsi:type="dcterms:W3CDTF">2017-03-29T19:21:49Z</dcterms:created>
  <dcterms:modified xsi:type="dcterms:W3CDTF">2022-10-13T12:07:17Z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