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  <p:sldMasterId id="2147483703" r:id="rId5"/>
    <p:sldMasterId id="2147483708" r:id="rId6"/>
  </p:sldMasterIdLst>
  <p:notesMasterIdLst>
    <p:notesMasterId r:id="rId63"/>
  </p:notesMasterIdLst>
  <p:handoutMasterIdLst>
    <p:handoutMasterId r:id="rId64"/>
  </p:handoutMasterIdLst>
  <p:sldIdLst>
    <p:sldId id="420" r:id="rId7"/>
    <p:sldId id="482" r:id="rId8"/>
    <p:sldId id="508" r:id="rId9"/>
    <p:sldId id="504" r:id="rId10"/>
    <p:sldId id="549" r:id="rId11"/>
    <p:sldId id="506" r:id="rId12"/>
    <p:sldId id="505" r:id="rId13"/>
    <p:sldId id="503" r:id="rId14"/>
    <p:sldId id="502" r:id="rId15"/>
    <p:sldId id="533" r:id="rId16"/>
    <p:sldId id="514" r:id="rId17"/>
    <p:sldId id="513" r:id="rId18"/>
    <p:sldId id="489" r:id="rId19"/>
    <p:sldId id="486" r:id="rId20"/>
    <p:sldId id="492" r:id="rId21"/>
    <p:sldId id="519" r:id="rId22"/>
    <p:sldId id="490" r:id="rId23"/>
    <p:sldId id="493" r:id="rId24"/>
    <p:sldId id="491" r:id="rId25"/>
    <p:sldId id="495" r:id="rId26"/>
    <p:sldId id="550" r:id="rId27"/>
    <p:sldId id="515" r:id="rId28"/>
    <p:sldId id="488" r:id="rId29"/>
    <p:sldId id="485" r:id="rId30"/>
    <p:sldId id="487" r:id="rId31"/>
    <p:sldId id="516" r:id="rId32"/>
    <p:sldId id="517" r:id="rId33"/>
    <p:sldId id="522" r:id="rId34"/>
    <p:sldId id="518" r:id="rId35"/>
    <p:sldId id="494" r:id="rId36"/>
    <p:sldId id="523" r:id="rId37"/>
    <p:sldId id="525" r:id="rId38"/>
    <p:sldId id="524" r:id="rId39"/>
    <p:sldId id="527" r:id="rId40"/>
    <p:sldId id="526" r:id="rId41"/>
    <p:sldId id="528" r:id="rId42"/>
    <p:sldId id="532" r:id="rId43"/>
    <p:sldId id="537" r:id="rId44"/>
    <p:sldId id="534" r:id="rId45"/>
    <p:sldId id="531" r:id="rId46"/>
    <p:sldId id="538" r:id="rId47"/>
    <p:sldId id="535" r:id="rId48"/>
    <p:sldId id="536" r:id="rId49"/>
    <p:sldId id="529" r:id="rId50"/>
    <p:sldId id="496" r:id="rId51"/>
    <p:sldId id="539" r:id="rId52"/>
    <p:sldId id="540" r:id="rId53"/>
    <p:sldId id="541" r:id="rId54"/>
    <p:sldId id="530" r:id="rId55"/>
    <p:sldId id="543" r:id="rId56"/>
    <p:sldId id="544" r:id="rId57"/>
    <p:sldId id="501" r:id="rId58"/>
    <p:sldId id="546" r:id="rId59"/>
    <p:sldId id="542" r:id="rId60"/>
    <p:sldId id="548" r:id="rId61"/>
    <p:sldId id="521" r:id="rId62"/>
  </p:sldIdLst>
  <p:sldSz cx="9144000" cy="5143500" type="screen16x9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65046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04965E"/>
    <a:srgbClr val="000000"/>
    <a:srgbClr val="FFFF00"/>
    <a:srgbClr val="FF5D5D"/>
    <a:srgbClr val="FFC489"/>
    <a:srgbClr val="FFAFAF"/>
    <a:srgbClr val="45E3A3"/>
    <a:srgbClr val="E8527C"/>
    <a:srgbClr val="FFFFFF"/>
    <a:srgbClr val="DC7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4902" autoAdjust="0"/>
  </p:normalViewPr>
  <p:slideViewPr>
    <p:cSldViewPr>
      <p:cViewPr varScale="1">
        <p:scale>
          <a:sx n="120" d="100"/>
          <a:sy n="120" d="100"/>
        </p:scale>
        <p:origin x="942" y="90"/>
      </p:cViewPr>
      <p:guideLst>
        <p:guide orient="horz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3918" y="-8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viewProps" Target="view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l ESSOUSSI" userId="7f3b36906eedcce8" providerId="LiveId" clId="{454C61EC-8BA8-49CA-88C0-E54E8681C35B}"/>
    <pc:docChg chg="modSld">
      <pc:chgData name="Jamel ESSOUSSI" userId="7f3b36906eedcce8" providerId="LiveId" clId="{454C61EC-8BA8-49CA-88C0-E54E8681C35B}" dt="2022-10-20T15:21:24.287" v="3" actId="1076"/>
      <pc:docMkLst>
        <pc:docMk/>
      </pc:docMkLst>
      <pc:sldChg chg="modSp mod">
        <pc:chgData name="Jamel ESSOUSSI" userId="7f3b36906eedcce8" providerId="LiveId" clId="{454C61EC-8BA8-49CA-88C0-E54E8681C35B}" dt="2022-10-20T15:17:10.791" v="2" actId="1076"/>
        <pc:sldMkLst>
          <pc:docMk/>
          <pc:sldMk cId="3432213510" sldId="492"/>
        </pc:sldMkLst>
        <pc:spChg chg="mod">
          <ac:chgData name="Jamel ESSOUSSI" userId="7f3b36906eedcce8" providerId="LiveId" clId="{454C61EC-8BA8-49CA-88C0-E54E8681C35B}" dt="2022-10-20T15:17:10.791" v="2" actId="1076"/>
          <ac:spMkLst>
            <pc:docMk/>
            <pc:sldMk cId="3432213510" sldId="492"/>
            <ac:spMk id="4" creationId="{00000000-0000-0000-0000-000000000000}"/>
          </ac:spMkLst>
        </pc:spChg>
        <pc:spChg chg="mod">
          <ac:chgData name="Jamel ESSOUSSI" userId="7f3b36906eedcce8" providerId="LiveId" clId="{454C61EC-8BA8-49CA-88C0-E54E8681C35B}" dt="2022-10-20T15:16:21.343" v="1" actId="1076"/>
          <ac:spMkLst>
            <pc:docMk/>
            <pc:sldMk cId="3432213510" sldId="492"/>
            <ac:spMk id="6" creationId="{00000000-0000-0000-0000-000000000000}"/>
          </ac:spMkLst>
        </pc:spChg>
      </pc:sldChg>
      <pc:sldChg chg="modSp mod">
        <pc:chgData name="Jamel ESSOUSSI" userId="7f3b36906eedcce8" providerId="LiveId" clId="{454C61EC-8BA8-49CA-88C0-E54E8681C35B}" dt="2022-10-20T15:21:24.287" v="3" actId="1076"/>
        <pc:sldMkLst>
          <pc:docMk/>
          <pc:sldMk cId="533776935" sldId="495"/>
        </pc:sldMkLst>
        <pc:spChg chg="mod">
          <ac:chgData name="Jamel ESSOUSSI" userId="7f3b36906eedcce8" providerId="LiveId" clId="{454C61EC-8BA8-49CA-88C0-E54E8681C35B}" dt="2022-10-20T15:21:24.287" v="3" actId="1076"/>
          <ac:spMkLst>
            <pc:docMk/>
            <pc:sldMk cId="533776935" sldId="495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2A433-FFE5-5146-96A2-89A3F87C0D23}" type="datetimeFigureOut">
              <a:rPr lang="fr-FR" smtClean="0"/>
              <a:t>20/10/2022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232D2-6EAB-8746-BAB3-A7F2EC9CD83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4826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D91F375-ABD4-43B0-95A2-6A338A4A5C04}" type="datetimeFigureOut">
              <a:rPr lang="fr-FR" smtClean="0"/>
              <a:t>20/10/2022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3EF5842-04F3-4695-8C7E-60D49603CB5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960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Efficiency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clever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laziness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9547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Faites le votre, qu’il soit logique pour vous (pas de honte à ne pas être logique du tout !)</a:t>
            </a:r>
          </a:p>
          <a:p>
            <a:r>
              <a:rPr lang="fr-FR" dirty="0"/>
              <a:t>N’essayez pas de l’imposer aux autres</a:t>
            </a:r>
          </a:p>
          <a:p>
            <a:r>
              <a:rPr lang="fr-FR" dirty="0" err="1"/>
              <a:t>Alt+shift</a:t>
            </a:r>
            <a:r>
              <a:rPr lang="fr-FR" dirty="0"/>
              <a:t> = changement azerty/qwerty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2356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9564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374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Ne</a:t>
            </a:r>
            <a:r>
              <a:rPr lang="fr-FR" baseline="0" dirty="0"/>
              <a:t> pas oublier de dire que ça fonctionne aussi sur </a:t>
            </a:r>
            <a:r>
              <a:rPr lang="fr-FR" baseline="0" dirty="0" err="1"/>
              <a:t>maven</a:t>
            </a: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9483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err="1">
                <a:solidFill>
                  <a:srgbClr val="000000"/>
                </a:solidFill>
                <a:latin typeface="BNPP Sans Condensed ExtraBold" pitchFamily="50" charset="0"/>
              </a:rPr>
              <a:t>Ctrl+Maj+U</a:t>
            </a:r>
            <a:r>
              <a:rPr lang="fr-FR" sz="1200" dirty="0">
                <a:solidFill>
                  <a:srgbClr val="000000"/>
                </a:solidFill>
                <a:latin typeface="BNPP Sans Condensed ExtraBold" pitchFamily="50" charset="0"/>
              </a:rPr>
              <a:t> : </a:t>
            </a:r>
            <a:r>
              <a:rPr lang="fr-FR" sz="1200" dirty="0" err="1">
                <a:solidFill>
                  <a:srgbClr val="000000"/>
                </a:solidFill>
                <a:latin typeface="BNPP Sans Condensed ExtraBold" pitchFamily="50" charset="0"/>
              </a:rPr>
              <a:t>Uppercase</a:t>
            </a:r>
            <a:r>
              <a:rPr lang="fr-FR" sz="1200" dirty="0">
                <a:solidFill>
                  <a:srgbClr val="000000"/>
                </a:solidFill>
                <a:latin typeface="BNPP Sans Condensed ExtraBold" pitchFamily="50" charset="0"/>
              </a:rPr>
              <a:t>/</a:t>
            </a:r>
            <a:r>
              <a:rPr lang="fr-FR" sz="1200" dirty="0" err="1">
                <a:solidFill>
                  <a:srgbClr val="000000"/>
                </a:solidFill>
                <a:latin typeface="BNPP Sans Condensed ExtraBold" pitchFamily="50" charset="0"/>
              </a:rPr>
              <a:t>Lowercase</a:t>
            </a:r>
            <a:endParaRPr lang="fr-FR" sz="12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err="1">
                <a:solidFill>
                  <a:srgbClr val="000000"/>
                </a:solidFill>
                <a:latin typeface="BNPP Sans Condensed ExtraBold" pitchFamily="50" charset="0"/>
              </a:rPr>
              <a:t>Ctrl+W</a:t>
            </a:r>
            <a:r>
              <a:rPr lang="fr-FR" sz="1200" dirty="0">
                <a:solidFill>
                  <a:srgbClr val="000000"/>
                </a:solidFill>
                <a:latin typeface="BNPP Sans Condensed ExtraBold" pitchFamily="50" charset="0"/>
              </a:rPr>
              <a:t> : </a:t>
            </a:r>
            <a:r>
              <a:rPr lang="fr-FR" sz="1200" dirty="0" err="1">
                <a:solidFill>
                  <a:srgbClr val="000000"/>
                </a:solidFill>
                <a:latin typeface="BNPP Sans Condensed ExtraBold" pitchFamily="50" charset="0"/>
              </a:rPr>
              <a:t>Extend</a:t>
            </a:r>
            <a:r>
              <a:rPr lang="fr-FR" sz="1200" dirty="0">
                <a:solidFill>
                  <a:srgbClr val="000000"/>
                </a:solidFill>
                <a:latin typeface="BNPP Sans Condensed ExtraBold" pitchFamily="50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BNPP Sans Condensed ExtraBold" pitchFamily="50" charset="0"/>
              </a:rPr>
              <a:t>selection</a:t>
            </a:r>
            <a:endParaRPr lang="fr-FR" sz="12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1113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refacto</a:t>
            </a:r>
            <a:r>
              <a:rPr lang="fr-FR" dirty="0"/>
              <a:t> que vous n’avez pas encore</a:t>
            </a:r>
            <a:r>
              <a:rPr lang="fr-FR" baseline="0" dirty="0"/>
              <a:t> imaginé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50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Mauvais raccourci : Alt+233 -&gt; é</a:t>
            </a:r>
          </a:p>
          <a:p>
            <a:r>
              <a:rPr lang="fr-FR" dirty="0"/>
              <a:t>Bon raccourci : </a:t>
            </a:r>
            <a:r>
              <a:rPr lang="fr-FR" dirty="0" err="1"/>
              <a:t>ctrl+c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363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2356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Installation du plugin</a:t>
            </a:r>
            <a:r>
              <a:rPr lang="fr-FR" baseline="0" dirty="0"/>
              <a:t> </a:t>
            </a:r>
            <a:r>
              <a:rPr lang="fr-FR" baseline="0" dirty="0" err="1"/>
              <a:t>KeyPromoter</a:t>
            </a:r>
            <a:r>
              <a:rPr lang="fr-FR" baseline="0" dirty="0"/>
              <a:t> 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2356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Import/export de la config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2356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Exemple de </a:t>
            </a:r>
            <a:r>
              <a:rPr lang="fr-FR" dirty="0" err="1"/>
              <a:t>mind</a:t>
            </a:r>
            <a:r>
              <a:rPr lang="fr-FR" dirty="0"/>
              <a:t> </a:t>
            </a:r>
            <a:r>
              <a:rPr lang="fr-FR" dirty="0" err="1"/>
              <a:t>map</a:t>
            </a:r>
            <a:endParaRPr lang="fr-FR" dirty="0"/>
          </a:p>
          <a:p>
            <a:r>
              <a:rPr lang="fr-FR" dirty="0"/>
              <a:t>ca</a:t>
            </a:r>
            <a:r>
              <a:rPr lang="fr-FR" baseline="0" dirty="0"/>
              <a:t> vaut le coup de se poser 3 minutes et de se faire un </a:t>
            </a:r>
            <a:r>
              <a:rPr lang="fr-FR" baseline="0" dirty="0" err="1"/>
              <a:t>mapping</a:t>
            </a:r>
            <a:r>
              <a:rPr lang="fr-FR" baseline="0" dirty="0"/>
              <a:t> cohérent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235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carolinedargein/Desktop/donut-orange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carolinedargein/Desktop/donut-orange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carolinedargein/Desktop/donut-orange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R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3811776"/>
            <a:ext cx="9144000" cy="13317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5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7975" y="4233442"/>
            <a:ext cx="2959614" cy="6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ChristineB\Seenk-D\BNPP\2015-02\PPT_43-08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570587" y="4419718"/>
            <a:ext cx="3206503" cy="21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 descr="label-quadri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744" y="2859782"/>
            <a:ext cx="1066406" cy="795128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1097941" y="3586720"/>
            <a:ext cx="3492000" cy="452496"/>
          </a:xfrm>
          <a:prstGeom prst="rect">
            <a:avLst/>
          </a:prstGeom>
          <a:solidFill>
            <a:srgbClr val="00A76C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rgbClr val="A0C8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191692"/>
            <a:ext cx="5328592" cy="939898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  <a:br>
              <a:rPr lang="fr-FR" dirty="0"/>
            </a:br>
            <a:r>
              <a:rPr lang="fr-FR" dirty="0"/>
              <a:t>sur 2 lignes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5536" y="1131590"/>
            <a:ext cx="5328000" cy="32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365187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Nom Prénom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381951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Lieu, 00/00/2015</a:t>
            </a:r>
          </a:p>
        </p:txBody>
      </p:sp>
    </p:spTree>
    <p:extLst>
      <p:ext uri="{BB962C8B-B14F-4D97-AF65-F5344CB8AC3E}">
        <p14:creationId xmlns:p14="http://schemas.microsoft.com/office/powerpoint/2010/main" val="82985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TITRE ET VISUEL">
    <p:bg>
      <p:bgPr>
        <a:gradFill flip="none" rotWithShape="1">
          <a:gsLst>
            <a:gs pos="0">
              <a:schemeClr val="tx1"/>
            </a:gs>
            <a:gs pos="100000">
              <a:srgbClr val="EFEEED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3811776"/>
            <a:ext cx="9144000" cy="13317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5" name="Picture 4" descr="C:\Users\ChristineB\Seenk-D\BNPP\2015-02\PPT_43-06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7975" y="4233442"/>
            <a:ext cx="2959614" cy="6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ChristineB\Seenk-D\BNPP\2015-02\PPT_43-08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570587" y="4419718"/>
            <a:ext cx="3206503" cy="21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 descr="label-quadri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744" y="2859782"/>
            <a:ext cx="1066406" cy="79512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97941" y="3586720"/>
            <a:ext cx="3492000" cy="452496"/>
          </a:xfrm>
          <a:prstGeom prst="rect">
            <a:avLst/>
          </a:prstGeom>
          <a:solidFill>
            <a:srgbClr val="00A76C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rgbClr val="A0C8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191692"/>
            <a:ext cx="5328592" cy="939898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  <a:br>
              <a:rPr lang="fr-FR" dirty="0"/>
            </a:br>
            <a:r>
              <a:rPr lang="fr-FR" dirty="0"/>
              <a:t>sur 2 lignes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5536" y="1131590"/>
            <a:ext cx="5328000" cy="32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365187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Nom Prénom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381951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Lieu, 00/00/2015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3811776"/>
            <a:ext cx="9144000" cy="13317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6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7975" y="4233442"/>
            <a:ext cx="2959614" cy="6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ChristineB\Seenk-D\BNPP\2015-02\PPT_43-08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570587" y="4419718"/>
            <a:ext cx="3206503" cy="21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17" descr="label-quadri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744" y="2859782"/>
            <a:ext cx="1066406" cy="795128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1097941" y="3586720"/>
            <a:ext cx="3492000" cy="452496"/>
          </a:xfrm>
          <a:prstGeom prst="rect">
            <a:avLst/>
          </a:prstGeom>
          <a:solidFill>
            <a:srgbClr val="00A76C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rgbClr val="A0C8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85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42578" y="852984"/>
            <a:ext cx="8460000" cy="3588847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2"/>
              </a:buClr>
              <a:buFont typeface="Lucida Grande"/>
              <a:buChar char="●"/>
              <a:defRPr>
                <a:solidFill>
                  <a:srgbClr val="323334"/>
                </a:solidFill>
              </a:defRPr>
            </a:lvl1pPr>
            <a:lvl2pPr marL="358775" indent="-179388">
              <a:buClr>
                <a:schemeClr val="accent5"/>
              </a:buClr>
              <a:buSzPct val="90000"/>
              <a:buFontTx/>
              <a:buBlip>
                <a:blip r:embed="rId2" r:link="rId3"/>
              </a:buBlip>
              <a:defRPr>
                <a:solidFill>
                  <a:srgbClr val="323334"/>
                </a:solidFill>
              </a:defRPr>
            </a:lvl2pPr>
            <a:lvl3pPr marL="538163" indent="-182563">
              <a:buClr>
                <a:schemeClr val="accent1"/>
              </a:buClr>
              <a:buFont typeface="Arial"/>
              <a:buChar char="•"/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 marL="719138" indent="-173038">
              <a:buClr>
                <a:schemeClr val="accent4"/>
              </a:buClr>
              <a:defRPr>
                <a:solidFill>
                  <a:schemeClr val="accent2"/>
                </a:solidFill>
              </a:defRPr>
            </a:lvl4pPr>
            <a:lvl5pPr marL="3175" indent="4763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cxnSp>
        <p:nvCxnSpPr>
          <p:cNvPr id="16" name="Connecteur droit 15"/>
          <p:cNvCxnSpPr/>
          <p:nvPr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Notions d'architecture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295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699793" y="1621073"/>
            <a:ext cx="5544615" cy="2138809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rgbClr val="646567"/>
                </a:solidFill>
              </a:defRPr>
            </a:lvl1pPr>
          </a:lstStyle>
          <a:p>
            <a:r>
              <a:rPr lang="fr-FR" dirty="0"/>
              <a:t>Titre de la partie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Notions d'architecture</a:t>
            </a: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3" name="Image 2" descr="puce-donut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998" y="1563638"/>
            <a:ext cx="632177" cy="632177"/>
          </a:xfrm>
          <a:prstGeom prst="rect">
            <a:avLst/>
          </a:prstGeom>
        </p:spPr>
      </p:pic>
      <p:pic>
        <p:nvPicPr>
          <p:cNvPr id="6" name="Image 5" descr="puce-donut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998" y="1563638"/>
            <a:ext cx="632177" cy="63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46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/>
              <a:t>Notions d'architecture</a:t>
            </a:r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1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42578" y="852984"/>
            <a:ext cx="8460000" cy="3588847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2"/>
              </a:buClr>
              <a:buFont typeface="Lucida Grande"/>
              <a:buChar char="●"/>
              <a:defRPr>
                <a:solidFill>
                  <a:srgbClr val="323334"/>
                </a:solidFill>
              </a:defRPr>
            </a:lvl1pPr>
            <a:lvl2pPr marL="358775" indent="-179388">
              <a:buClr>
                <a:schemeClr val="accent5"/>
              </a:buClr>
              <a:buSzPct val="90000"/>
              <a:buFontTx/>
              <a:buBlip>
                <a:blip r:embed="rId2" r:link="rId3"/>
              </a:buBlip>
              <a:defRPr>
                <a:solidFill>
                  <a:srgbClr val="323334"/>
                </a:solidFill>
              </a:defRPr>
            </a:lvl2pPr>
            <a:lvl3pPr marL="538163" indent="-182563">
              <a:buClr>
                <a:schemeClr val="accent1"/>
              </a:buClr>
              <a:buFont typeface="Arial"/>
              <a:buChar char="•"/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 marL="719138" indent="-173038">
              <a:buClr>
                <a:schemeClr val="accent4"/>
              </a:buClr>
              <a:defRPr>
                <a:solidFill>
                  <a:schemeClr val="accent2"/>
                </a:solidFill>
              </a:defRPr>
            </a:lvl4pPr>
            <a:lvl5pPr marL="3175" indent="4763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Notions d'architecture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32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699793" y="1621073"/>
            <a:ext cx="5544615" cy="2138809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rgbClr val="646567"/>
                </a:solidFill>
              </a:defRPr>
            </a:lvl1pPr>
          </a:lstStyle>
          <a:p>
            <a:r>
              <a:rPr lang="fr-FR" dirty="0"/>
              <a:t>Titre de la partie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Notions d'architecture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3" name="Image 2" descr="puce-donut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998" y="1563638"/>
            <a:ext cx="632177" cy="63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4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Notions d'architecture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cxnSp>
        <p:nvCxnSpPr>
          <p:cNvPr id="6" name="Connecteur droit 5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1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R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shutterstock_101172925_BD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20" b="-625"/>
          <a:stretch/>
        </p:blipFill>
        <p:spPr>
          <a:xfrm>
            <a:off x="-27352" y="1"/>
            <a:ext cx="9180000" cy="3950618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-27352" y="3811776"/>
            <a:ext cx="9180000" cy="13317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6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7975" y="4233442"/>
            <a:ext cx="2959614" cy="6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ChristineB\Seenk-D\BNPP\2015-02\PPT_43-08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570587" y="4419718"/>
            <a:ext cx="3206503" cy="21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 userDrawn="1"/>
        </p:nvSpPr>
        <p:spPr>
          <a:xfrm>
            <a:off x="1097941" y="3586720"/>
            <a:ext cx="3492000" cy="452496"/>
          </a:xfrm>
          <a:prstGeom prst="rect">
            <a:avLst/>
          </a:prstGeom>
          <a:solidFill>
            <a:srgbClr val="00A76C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rgbClr val="A0C8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191692"/>
            <a:ext cx="5333925" cy="1011906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  <a:br>
              <a:rPr lang="fr-FR" dirty="0"/>
            </a:br>
            <a:r>
              <a:rPr lang="fr-FR" dirty="0"/>
              <a:t>sur 2 lignes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2" y="1167630"/>
            <a:ext cx="5333925" cy="32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365187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Nom Prénom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381951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Lieu, 00/00/2015</a:t>
            </a:r>
          </a:p>
        </p:txBody>
      </p:sp>
      <p:pic>
        <p:nvPicPr>
          <p:cNvPr id="20" name="Image 19" descr="label-blanc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8198" y="2859782"/>
            <a:ext cx="1061952" cy="8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8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TITRE ET VISUEL">
    <p:bg>
      <p:bgPr>
        <a:gradFill flip="none" rotWithShape="1">
          <a:gsLst>
            <a:gs pos="0">
              <a:schemeClr val="tx1"/>
            </a:gs>
            <a:gs pos="100000">
              <a:srgbClr val="EFEEED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3811776"/>
            <a:ext cx="9144000" cy="13317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5" name="Picture 4" descr="C:\Users\ChristineB\Seenk-D\BNPP\2015-02\PPT_43-06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7975" y="4233442"/>
            <a:ext cx="2959614" cy="6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ChristineB\Seenk-D\BNPP\2015-02\PPT_43-08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570587" y="4419718"/>
            <a:ext cx="3206503" cy="21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 descr="label-quadri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744" y="2859782"/>
            <a:ext cx="1066406" cy="79512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97941" y="3586720"/>
            <a:ext cx="3492000" cy="452496"/>
          </a:xfrm>
          <a:prstGeom prst="rect">
            <a:avLst/>
          </a:prstGeom>
          <a:solidFill>
            <a:srgbClr val="00A76C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rgbClr val="A0C8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191692"/>
            <a:ext cx="5328592" cy="939898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  <a:br>
              <a:rPr lang="fr-FR" dirty="0"/>
            </a:br>
            <a:r>
              <a:rPr lang="fr-FR" dirty="0"/>
              <a:t>sur 2 lignes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5536" y="1131590"/>
            <a:ext cx="5328000" cy="32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365187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Nom Prénom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381951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Lieu, 00/00/2015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3811776"/>
            <a:ext cx="9144000" cy="13317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6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7975" y="4233442"/>
            <a:ext cx="2959614" cy="6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ChristineB\Seenk-D\BNPP\2015-02\PPT_43-08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570587" y="4419718"/>
            <a:ext cx="3206503" cy="21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17" descr="label-quadri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744" y="2859782"/>
            <a:ext cx="1066406" cy="795128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1097941" y="3586720"/>
            <a:ext cx="3492000" cy="452496"/>
          </a:xfrm>
          <a:prstGeom prst="rect">
            <a:avLst/>
          </a:prstGeom>
          <a:solidFill>
            <a:srgbClr val="00A76C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rgbClr val="A0C8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85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42578" y="852984"/>
            <a:ext cx="8460000" cy="3588847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2"/>
              </a:buClr>
              <a:buFont typeface="Lucida Grande"/>
              <a:buChar char="●"/>
              <a:defRPr>
                <a:solidFill>
                  <a:srgbClr val="323334"/>
                </a:solidFill>
              </a:defRPr>
            </a:lvl1pPr>
            <a:lvl2pPr marL="358775" indent="-179388">
              <a:buClr>
                <a:schemeClr val="accent5"/>
              </a:buClr>
              <a:buSzPct val="90000"/>
              <a:buFontTx/>
              <a:buBlip>
                <a:blip r:embed="rId2" r:link="rId3"/>
              </a:buBlip>
              <a:defRPr>
                <a:solidFill>
                  <a:srgbClr val="323334"/>
                </a:solidFill>
              </a:defRPr>
            </a:lvl2pPr>
            <a:lvl3pPr marL="538163" indent="-182563">
              <a:buClr>
                <a:schemeClr val="accent1"/>
              </a:buClr>
              <a:buFont typeface="Arial"/>
              <a:buChar char="•"/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 marL="719138" indent="-173038">
              <a:buClr>
                <a:schemeClr val="accent4"/>
              </a:buClr>
              <a:defRPr>
                <a:solidFill>
                  <a:schemeClr val="accent2"/>
                </a:solidFill>
              </a:defRPr>
            </a:lvl4pPr>
            <a:lvl5pPr marL="3175" indent="4763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cxnSp>
        <p:nvCxnSpPr>
          <p:cNvPr id="16" name="Connecteur droit 15"/>
          <p:cNvCxnSpPr/>
          <p:nvPr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Notions d'architecture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29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699793" y="1621073"/>
            <a:ext cx="5544615" cy="2138809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rgbClr val="646567"/>
                </a:solidFill>
              </a:defRPr>
            </a:lvl1pPr>
          </a:lstStyle>
          <a:p>
            <a:r>
              <a:rPr lang="fr-FR" dirty="0"/>
              <a:t>Titre de la partie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Notions d'architecture</a:t>
            </a: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3" name="Image 2" descr="puce-donut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998" y="1563638"/>
            <a:ext cx="632177" cy="632177"/>
          </a:xfrm>
          <a:prstGeom prst="rect">
            <a:avLst/>
          </a:prstGeom>
        </p:spPr>
      </p:pic>
      <p:pic>
        <p:nvPicPr>
          <p:cNvPr id="6" name="Image 5" descr="puce-donut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998" y="1563638"/>
            <a:ext cx="632177" cy="63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4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/>
              <a:t>Notions d'architecture</a:t>
            </a:r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1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file://localhost/Users/carolinedargein/Documents/BLEND/BLEND_Clients/CLIENTS_OK-2014/BNP%20PARIBAS/ITG/PRESE_ITG/donut-orange.png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10" Type="http://schemas.openxmlformats.org/officeDocument/2006/relationships/image" Target="file://localhost/Users/carolinedargein/Documents/BLEND/BLEND_Clients/CLIENTS_OK-2014/BNP%20PARIBAS/ITG/PRESE_ITG/donut-orange.png" TargetMode="Externa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10" Type="http://schemas.openxmlformats.org/officeDocument/2006/relationships/image" Target="file://localhost/Users/carolinedargein/Documents/BLEND/BLEND_Clients/CLIENTS_OK-2014/BNP%20PARIBAS/ITG/PRESE_ITG/donut-orange.png" TargetMode="Externa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578" y="86616"/>
            <a:ext cx="8460000" cy="55924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 noProof="0" dirty="0"/>
              <a:t>Modifiez le style du titre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42578" y="4576830"/>
            <a:ext cx="84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00192" y="4796670"/>
            <a:ext cx="2016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noProof="0" dirty="0"/>
              <a:t>Notions d'architecture</a:t>
            </a:r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4796670"/>
            <a:ext cx="180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323528" y="843559"/>
            <a:ext cx="8496622" cy="375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2" name="Picture 3" descr="C:\Users\ChristineB\Seenk-D\BNPP\2015-02\PPT_43-07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369" y="4689117"/>
            <a:ext cx="1548000" cy="31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ChristineB\Seenk-D\BNPP\2015-02\PPT_43-08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915816" y="4785569"/>
            <a:ext cx="2088000" cy="14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label-quadri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0683" y="116011"/>
            <a:ext cx="589467" cy="43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5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713" r:id="rId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000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2"/>
        </a:buClr>
        <a:buSzPct val="150000"/>
        <a:buFont typeface="Lucida Grande"/>
        <a:buChar char="●"/>
        <a:tabLst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5524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rgbClr val="49B170"/>
        </a:buClr>
        <a:buSzPct val="90000"/>
        <a:buFontTx/>
        <a:buBlip>
          <a:blip r:embed="rId10" r:link="rId11"/>
        </a:buBlip>
        <a:tabLst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811213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1"/>
        </a:buClr>
        <a:buSzPct val="120000"/>
        <a:buFont typeface="Arial"/>
        <a:buChar char="•"/>
        <a:tabLst/>
        <a:defRPr sz="1400" b="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166813" marR="0" indent="-176213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tx2"/>
        </a:buClr>
        <a:buSzTx/>
        <a:buFont typeface="Arial"/>
        <a:buChar char="•"/>
        <a:tabLst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578" y="86616"/>
            <a:ext cx="8460000" cy="55924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 noProof="0" dirty="0"/>
              <a:t>Modifiez le style du titre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42578" y="4576830"/>
            <a:ext cx="84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00192" y="4796670"/>
            <a:ext cx="2016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noProof="0"/>
              <a:t>Notions d'architecture</a:t>
            </a:r>
            <a:endParaRPr lang="fr-FR" noProof="0" dirty="0"/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4796670"/>
            <a:ext cx="180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323528" y="843559"/>
            <a:ext cx="8496622" cy="375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2" name="Picture 3" descr="C:\Users\ChristineB\Seenk-D\BNPP\2015-02\PPT_43-07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369" y="4689117"/>
            <a:ext cx="1548000" cy="31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ChristineB\Seenk-D\BNPP\2015-02\PPT_43-08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915816" y="4785569"/>
            <a:ext cx="2088000" cy="14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label-quadri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0683" y="116011"/>
            <a:ext cx="589467" cy="43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58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000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2"/>
        </a:buClr>
        <a:buSzPct val="150000"/>
        <a:buFont typeface="Lucida Grande"/>
        <a:buChar char="●"/>
        <a:tabLst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5524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rgbClr val="49B170"/>
        </a:buClr>
        <a:buSzPct val="90000"/>
        <a:buFontTx/>
        <a:buBlip>
          <a:blip r:embed="rId9" r:link="rId10"/>
        </a:buBlip>
        <a:tabLst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811213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1"/>
        </a:buClr>
        <a:buSzPct val="120000"/>
        <a:buFont typeface="Arial"/>
        <a:buChar char="•"/>
        <a:tabLst/>
        <a:defRPr sz="1400" b="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166813" marR="0" indent="-176213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tx2"/>
        </a:buClr>
        <a:buSzTx/>
        <a:buFont typeface="Arial"/>
        <a:buChar char="•"/>
        <a:tabLst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578" y="86616"/>
            <a:ext cx="8460000" cy="55924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 noProof="0" dirty="0"/>
              <a:t>Modifiez le style du titre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42578" y="4576830"/>
            <a:ext cx="84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00192" y="4796670"/>
            <a:ext cx="2016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noProof="0"/>
              <a:t>Notions d'architecture</a:t>
            </a:r>
            <a:endParaRPr lang="fr-FR" noProof="0" dirty="0"/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4796670"/>
            <a:ext cx="180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323528" y="843559"/>
            <a:ext cx="8496622" cy="375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2" name="Picture 3" descr="C:\Users\ChristineB\Seenk-D\BNPP\2015-02\PPT_43-07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369" y="4689117"/>
            <a:ext cx="1548000" cy="31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ChristineB\Seenk-D\BNPP\2015-02\PPT_43-08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915816" y="4785569"/>
            <a:ext cx="2088000" cy="14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label-quadri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0683" y="116011"/>
            <a:ext cx="589467" cy="43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58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000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2"/>
        </a:buClr>
        <a:buSzPct val="150000"/>
        <a:buFont typeface="Lucida Grande"/>
        <a:buChar char="●"/>
        <a:tabLst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5524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rgbClr val="49B170"/>
        </a:buClr>
        <a:buSzPct val="90000"/>
        <a:buFontTx/>
        <a:buBlip>
          <a:blip r:embed="rId9" r:link="rId10"/>
        </a:buBlip>
        <a:tabLst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811213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1"/>
        </a:buClr>
        <a:buSzPct val="120000"/>
        <a:buFont typeface="Arial"/>
        <a:buChar char="•"/>
        <a:tabLst/>
        <a:defRPr sz="1400" b="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166813" marR="0" indent="-176213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tx2"/>
        </a:buClr>
        <a:buSzTx/>
        <a:buFont typeface="Arial"/>
        <a:buChar char="•"/>
        <a:tabLst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dirty="0"/>
              <a:t>Romain NOEL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dirty="0"/>
              <a:t>Montreuil, 12/06/2018</a:t>
            </a: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err="1"/>
              <a:t>RacCourcis</a:t>
            </a:r>
            <a:r>
              <a:rPr lang="fr-FR" dirty="0"/>
              <a:t> et bonnes pratiques</a:t>
            </a:r>
          </a:p>
        </p:txBody>
      </p:sp>
      <p:sp>
        <p:nvSpPr>
          <p:cNvPr id="8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400" dirty="0"/>
              <a:t>Devenir un NINJA De l’IDE</a:t>
            </a:r>
            <a:br>
              <a:rPr lang="fr-FR" sz="2400" dirty="0"/>
            </a:b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271679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en angle 19"/>
          <p:cNvCxnSpPr>
            <a:stCxn id="5" idx="0"/>
            <a:endCxn id="6" idx="0"/>
          </p:cNvCxnSpPr>
          <p:nvPr/>
        </p:nvCxnSpPr>
        <p:spPr>
          <a:xfrm rot="5400000" flipH="1" flipV="1">
            <a:off x="4468170" y="-168736"/>
            <a:ext cx="12700" cy="4904909"/>
          </a:xfrm>
          <a:prstGeom prst="bentConnector3">
            <a:avLst>
              <a:gd name="adj1" fmla="val 10200000"/>
            </a:avLst>
          </a:prstGeom>
          <a:ln w="12700">
            <a:solidFill>
              <a:srgbClr val="04965E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4463988" y="339502"/>
            <a:ext cx="1048" cy="424847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909111" y="2283718"/>
            <a:ext cx="2213210" cy="936104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On ne sait pas que </a:t>
            </a:r>
          </a:p>
          <a:p>
            <a:pPr algn="ctr"/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ça existe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006075" y="2283718"/>
            <a:ext cx="1829099" cy="936104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On ne sait pas </a:t>
            </a:r>
          </a:p>
          <a:p>
            <a:pPr algn="ctr"/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comment faire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563888" y="771550"/>
            <a:ext cx="1800200" cy="43204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800" dirty="0">
                <a:solidFill>
                  <a:srgbClr val="04965E"/>
                </a:solidFill>
                <a:latin typeface="BNPP Sans Condensed ExtraBold" pitchFamily="50" charset="0"/>
              </a:rPr>
              <a:t>Raccourcis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563888" y="1635646"/>
            <a:ext cx="1800200" cy="43204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800" dirty="0" err="1">
                <a:solidFill>
                  <a:srgbClr val="04965E"/>
                </a:solidFill>
                <a:latin typeface="BNPP Sans Condensed ExtraBold" pitchFamily="50" charset="0"/>
              </a:rPr>
              <a:t>Templates</a:t>
            </a:r>
            <a:endParaRPr lang="fr-FR" sz="2800" dirty="0">
              <a:solidFill>
                <a:srgbClr val="04965E"/>
              </a:solidFill>
              <a:latin typeface="BNPP Sans Condensed ExtraBold" pitchFamily="50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563888" y="2545462"/>
            <a:ext cx="1800200" cy="43204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800" dirty="0">
                <a:solidFill>
                  <a:srgbClr val="04965E"/>
                </a:solidFill>
                <a:latin typeface="BNPP Sans Condensed ExtraBold" pitchFamily="50" charset="0"/>
              </a:rPr>
              <a:t>Macros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563888" y="3507854"/>
            <a:ext cx="1800200" cy="43204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800" dirty="0" err="1">
                <a:solidFill>
                  <a:srgbClr val="04965E"/>
                </a:solidFill>
                <a:latin typeface="BNPP Sans Condensed ExtraBold" pitchFamily="50" charset="0"/>
              </a:rPr>
              <a:t>Debug</a:t>
            </a:r>
            <a:endParaRPr lang="fr-FR" sz="2800" dirty="0">
              <a:solidFill>
                <a:srgbClr val="04965E"/>
              </a:solidFill>
              <a:latin typeface="BNPP Sans Condensed Extra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4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en angle 5"/>
          <p:cNvCxnSpPr>
            <a:stCxn id="4" idx="0"/>
            <a:endCxn id="7" idx="0"/>
          </p:cNvCxnSpPr>
          <p:nvPr/>
        </p:nvCxnSpPr>
        <p:spPr>
          <a:xfrm rot="16200000" flipH="1">
            <a:off x="4502937" y="-2022809"/>
            <a:ext cx="21382" cy="5667250"/>
          </a:xfrm>
          <a:prstGeom prst="bentConnector3">
            <a:avLst>
              <a:gd name="adj1" fmla="val -1870966"/>
            </a:avLst>
          </a:prstGeom>
          <a:ln w="12700"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062786" y="821507"/>
            <a:ext cx="2568933" cy="46166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 err="1">
                <a:solidFill>
                  <a:srgbClr val="000000"/>
                </a:solidFill>
                <a:latin typeface="BNPP Sans Condensed ExtraBold" pitchFamily="50" charset="0"/>
              </a:rPr>
              <a:t>Ctrl+Shift+A</a:t>
            </a:r>
            <a:r>
              <a:rPr lang="fr-FR" sz="2400" dirty="0">
                <a:solidFill>
                  <a:srgbClr val="000000"/>
                </a:solidFill>
                <a:latin typeface="BNPP Sans Condensed ExtraBold" pitchFamily="50" charset="0"/>
              </a:rPr>
              <a:t> : </a:t>
            </a:r>
            <a:r>
              <a:rPr lang="fr-FR" sz="2400" dirty="0" err="1">
                <a:solidFill>
                  <a:srgbClr val="000000"/>
                </a:solidFill>
                <a:latin typeface="BNPP Sans Condensed ExtraBold" pitchFamily="50" charset="0"/>
              </a:rPr>
              <a:t>Find</a:t>
            </a:r>
            <a:r>
              <a:rPr lang="fr-FR" sz="2400" dirty="0">
                <a:solidFill>
                  <a:srgbClr val="000000"/>
                </a:solidFill>
                <a:latin typeface="BNPP Sans Condensed ExtraBold" pitchFamily="50" charset="0"/>
              </a:rPr>
              <a:t> action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563888" y="195486"/>
            <a:ext cx="1800200" cy="43204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800" dirty="0">
                <a:solidFill>
                  <a:srgbClr val="04965E"/>
                </a:solidFill>
                <a:latin typeface="BNPP Sans Condensed ExtraBold" pitchFamily="50" charset="0"/>
              </a:rPr>
              <a:t>Raccourcis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800125"/>
            <a:ext cx="2568933" cy="46166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rgbClr val="000000"/>
                </a:solidFill>
                <a:latin typeface="BNPP Sans Condensed ExtraBold" pitchFamily="50" charset="0"/>
              </a:rPr>
              <a:t>Help -&gt; </a:t>
            </a:r>
            <a:r>
              <a:rPr lang="fr-FR" sz="2400" dirty="0" err="1">
                <a:solidFill>
                  <a:srgbClr val="000000"/>
                </a:solidFill>
                <a:latin typeface="BNPP Sans Condensed ExtraBold" pitchFamily="50" charset="0"/>
              </a:rPr>
              <a:t>Keymap</a:t>
            </a:r>
            <a:r>
              <a:rPr lang="fr-FR" sz="2400" dirty="0">
                <a:solidFill>
                  <a:srgbClr val="000000"/>
                </a:solidFill>
                <a:latin typeface="BNPP Sans Condensed ExtraBold" pitchFamily="50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BNPP Sans Condensed ExtraBold" pitchFamily="50" charset="0"/>
              </a:rPr>
              <a:t>reference</a:t>
            </a:r>
            <a:endParaRPr lang="fr-FR" sz="2400" dirty="0">
              <a:solidFill>
                <a:srgbClr val="000000"/>
              </a:solidFill>
              <a:latin typeface="BNPP Sans Condensed ExtraBold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9521" y="821507"/>
            <a:ext cx="2568933" cy="46166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rgbClr val="000000"/>
                </a:solidFill>
                <a:latin typeface="BNPP Sans Condensed ExtraBold" pitchFamily="50" charset="0"/>
              </a:rPr>
              <a:t>File - Settings - </a:t>
            </a:r>
            <a:r>
              <a:rPr lang="fr-FR" sz="2400" dirty="0" err="1">
                <a:solidFill>
                  <a:srgbClr val="000000"/>
                </a:solidFill>
                <a:latin typeface="BNPP Sans Condensed ExtraBold" pitchFamily="50" charset="0"/>
              </a:rPr>
              <a:t>Keymap</a:t>
            </a:r>
            <a:endParaRPr lang="fr-FR" sz="2400" dirty="0">
              <a:solidFill>
                <a:srgbClr val="000000"/>
              </a:solidFill>
              <a:latin typeface="BNPP Sans Condensed ExtraBold" pitchFamily="50" charset="0"/>
            </a:endParaRPr>
          </a:p>
        </p:txBody>
      </p:sp>
      <p:cxnSp>
        <p:nvCxnSpPr>
          <p:cNvPr id="11" name="Connecteur droit avec flèche 10"/>
          <p:cNvCxnSpPr>
            <a:stCxn id="3" idx="2"/>
            <a:endCxn id="5" idx="0"/>
          </p:cNvCxnSpPr>
          <p:nvPr/>
        </p:nvCxnSpPr>
        <p:spPr>
          <a:xfrm>
            <a:off x="4463988" y="627534"/>
            <a:ext cx="0" cy="19397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14"/>
          <a:stretch/>
        </p:blipFill>
        <p:spPr bwMode="auto">
          <a:xfrm>
            <a:off x="395536" y="1563637"/>
            <a:ext cx="2568933" cy="3379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"/>
          <a:stretch/>
        </p:blipFill>
        <p:spPr bwMode="auto">
          <a:xfrm>
            <a:off x="3179520" y="1563635"/>
            <a:ext cx="2568934" cy="3379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1"/>
          <a:stretch/>
        </p:blipFill>
        <p:spPr bwMode="auto">
          <a:xfrm>
            <a:off x="6062786" y="1563636"/>
            <a:ext cx="2568933" cy="3379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9" name="Connecteur droit avec flèche 18"/>
          <p:cNvCxnSpPr>
            <a:stCxn id="4" idx="2"/>
            <a:endCxn id="1026" idx="0"/>
          </p:cNvCxnSpPr>
          <p:nvPr/>
        </p:nvCxnSpPr>
        <p:spPr>
          <a:xfrm>
            <a:off x="1680003" y="1261790"/>
            <a:ext cx="0" cy="3018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5" idx="2"/>
            <a:endCxn id="1027" idx="0"/>
          </p:cNvCxnSpPr>
          <p:nvPr/>
        </p:nvCxnSpPr>
        <p:spPr>
          <a:xfrm flipH="1">
            <a:off x="4463987" y="1283172"/>
            <a:ext cx="1" cy="2804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7" idx="2"/>
            <a:endCxn id="1030" idx="0"/>
          </p:cNvCxnSpPr>
          <p:nvPr/>
        </p:nvCxnSpPr>
        <p:spPr>
          <a:xfrm>
            <a:off x="7347253" y="1283172"/>
            <a:ext cx="0" cy="2804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2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5536" y="761672"/>
            <a:ext cx="84249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err="1">
                <a:solidFill>
                  <a:srgbClr val="000000"/>
                </a:solidFill>
                <a:latin typeface="BNPP Sans Condensed ExtraBold" pitchFamily="50" charset="0"/>
              </a:rPr>
              <a:t>Ctrl+C</a:t>
            </a:r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 : Copier</a:t>
            </a:r>
          </a:p>
          <a:p>
            <a:pPr algn="ctr"/>
            <a:r>
              <a:rPr lang="fr-FR" sz="2800" dirty="0" err="1">
                <a:solidFill>
                  <a:srgbClr val="000000"/>
                </a:solidFill>
                <a:latin typeface="BNPP Sans Condensed ExtraBold" pitchFamily="50" charset="0"/>
              </a:rPr>
              <a:t>Ctrl+X</a:t>
            </a:r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 : Couper</a:t>
            </a:r>
          </a:p>
          <a:p>
            <a:pPr algn="ctr"/>
            <a:r>
              <a:rPr lang="fr-FR" sz="2800" dirty="0" err="1">
                <a:solidFill>
                  <a:srgbClr val="000000"/>
                </a:solidFill>
                <a:latin typeface="BNPP Sans Condensed ExtraBold" pitchFamily="50" charset="0"/>
              </a:rPr>
              <a:t>Ctrl+V</a:t>
            </a:r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 : Coller</a:t>
            </a:r>
          </a:p>
          <a:p>
            <a:pPr algn="ctr"/>
            <a:r>
              <a:rPr lang="fr-FR" sz="2800" dirty="0" err="1">
                <a:solidFill>
                  <a:srgbClr val="000000"/>
                </a:solidFill>
                <a:latin typeface="BNPP Sans Condensed ExtraBold" pitchFamily="50" charset="0"/>
              </a:rPr>
              <a:t>Ctrl+Z</a:t>
            </a:r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 : Annuler</a:t>
            </a:r>
          </a:p>
          <a:p>
            <a:pPr algn="ctr"/>
            <a:r>
              <a:rPr lang="fr-FR" sz="2800" dirty="0" err="1">
                <a:solidFill>
                  <a:srgbClr val="04965E"/>
                </a:solidFill>
                <a:latin typeface="BNPP Sans Condensed ExtraBold" pitchFamily="50" charset="0"/>
              </a:rPr>
              <a:t>Ctrl</a:t>
            </a:r>
            <a:r>
              <a:rPr lang="fr-FR" sz="2800" dirty="0" err="1">
                <a:solidFill>
                  <a:srgbClr val="000000"/>
                </a:solidFill>
                <a:latin typeface="BNPP Sans Condensed ExtraBold" pitchFamily="50" charset="0"/>
              </a:rPr>
              <a:t>+</a:t>
            </a:r>
            <a:r>
              <a:rPr lang="fr-FR" sz="2800" dirty="0" err="1">
                <a:solidFill>
                  <a:srgbClr val="04965E"/>
                </a:solidFill>
                <a:latin typeface="BNPP Sans Condensed ExtraBold" pitchFamily="50" charset="0"/>
              </a:rPr>
              <a:t>Shift</a:t>
            </a:r>
            <a:r>
              <a:rPr lang="fr-FR" sz="2800" dirty="0" err="1">
                <a:solidFill>
                  <a:srgbClr val="000000"/>
                </a:solidFill>
                <a:latin typeface="BNPP Sans Condensed ExtraBold" pitchFamily="50" charset="0"/>
              </a:rPr>
              <a:t>+</a:t>
            </a:r>
            <a:r>
              <a:rPr lang="fr-FR" sz="2800" dirty="0" err="1">
                <a:solidFill>
                  <a:srgbClr val="04965E"/>
                </a:solidFill>
                <a:latin typeface="BNPP Sans Condensed ExtraBold" pitchFamily="50" charset="0"/>
              </a:rPr>
              <a:t>Z</a:t>
            </a:r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 : Annule l’annulation</a:t>
            </a:r>
          </a:p>
          <a:p>
            <a:pPr algn="ctr"/>
            <a:r>
              <a:rPr lang="fr-FR" sz="2800" dirty="0" err="1">
                <a:solidFill>
                  <a:srgbClr val="000000"/>
                </a:solidFill>
                <a:latin typeface="BNPP Sans Condensed ExtraBold" pitchFamily="50" charset="0"/>
              </a:rPr>
              <a:t>Ctrl+Gauche</a:t>
            </a:r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/Droite : Navigue de mot en mot</a:t>
            </a:r>
          </a:p>
          <a:p>
            <a:pPr algn="ctr"/>
            <a:r>
              <a:rPr lang="fr-FR" sz="2800" dirty="0" err="1">
                <a:solidFill>
                  <a:srgbClr val="000000"/>
                </a:solidFill>
                <a:latin typeface="BNPP Sans Condensed ExtraBold" pitchFamily="50" charset="0"/>
              </a:rPr>
              <a:t>Ctrl+Suppr</a:t>
            </a:r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/Retour : Supprime un mot</a:t>
            </a:r>
          </a:p>
          <a:p>
            <a:pPr algn="ctr"/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Début/Fin : Sauter au début ou en fin de ligne</a:t>
            </a:r>
          </a:p>
          <a:p>
            <a:pPr algn="ctr"/>
            <a:endParaRPr lang="fr-FR" sz="2800" dirty="0">
              <a:solidFill>
                <a:srgbClr val="000000"/>
              </a:solidFill>
              <a:latin typeface="BNPP Sans Condensed Extra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779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95536" y="411510"/>
            <a:ext cx="8352928" cy="43924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r>
              <a:rPr lang="fr-FR" sz="3600" dirty="0" err="1">
                <a:solidFill>
                  <a:srgbClr val="000000"/>
                </a:solidFill>
                <a:latin typeface="BNPP Sans Condensed ExtraBold" pitchFamily="50" charset="0"/>
              </a:rPr>
              <a:t>Ctrl+Y</a:t>
            </a:r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 : Supprime la ligne</a:t>
            </a:r>
          </a:p>
          <a:p>
            <a:pPr algn="ctr"/>
            <a:r>
              <a:rPr lang="fr-FR" sz="3600" dirty="0" err="1">
                <a:solidFill>
                  <a:srgbClr val="000000"/>
                </a:solidFill>
                <a:latin typeface="BNPP Sans Condensed ExtraBold" pitchFamily="50" charset="0"/>
              </a:rPr>
              <a:t>Ctrl+D</a:t>
            </a:r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 : Duplique la ligne</a:t>
            </a:r>
          </a:p>
          <a:p>
            <a:pPr algn="ctr"/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Ctrl(+Shift)+/ : Commentaire</a:t>
            </a:r>
          </a:p>
        </p:txBody>
      </p:sp>
      <p:sp>
        <p:nvSpPr>
          <p:cNvPr id="2" name="Rectangle 1"/>
          <p:cNvSpPr/>
          <p:nvPr/>
        </p:nvSpPr>
        <p:spPr>
          <a:xfrm>
            <a:off x="2051720" y="3799279"/>
            <a:ext cx="5256584" cy="644679"/>
          </a:xfrm>
          <a:prstGeom prst="wedgeRectCallout">
            <a:avLst>
              <a:gd name="adj1" fmla="val -56235"/>
              <a:gd name="adj2" fmla="val 33914"/>
            </a:avLst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000" dirty="0">
                <a:solidFill>
                  <a:srgbClr val="000000"/>
                </a:solidFill>
                <a:latin typeface="BNPP Sans Condensed ExtraBold" pitchFamily="50" charset="0"/>
              </a:rPr>
              <a:t>Hey ! Au fait, je n’ai pas de ‘/’ sur mon clavier de portable ! </a:t>
            </a:r>
          </a:p>
        </p:txBody>
      </p:sp>
      <p:pic>
        <p:nvPicPr>
          <p:cNvPr id="8" name="Picture 4" descr="C:\Users\b65046\Downloads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22037"/>
            <a:ext cx="1278610" cy="159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58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95536" y="411510"/>
            <a:ext cx="8352928" cy="43924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" t="4651" r="1415" b="8519"/>
          <a:stretch/>
        </p:blipFill>
        <p:spPr bwMode="auto">
          <a:xfrm>
            <a:off x="0" y="-25399"/>
            <a:ext cx="9144000" cy="51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8207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95536" y="987574"/>
            <a:ext cx="3888432" cy="38884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2800" dirty="0" err="1">
                <a:solidFill>
                  <a:srgbClr val="04965E"/>
                </a:solidFill>
                <a:latin typeface="BNPP Sans Condensed ExtraBold" pitchFamily="50" charset="0"/>
              </a:rPr>
              <a:t>Ctrl</a:t>
            </a:r>
            <a:r>
              <a:rPr lang="fr-FR" sz="2800" dirty="0" err="1">
                <a:solidFill>
                  <a:srgbClr val="000000"/>
                </a:solidFill>
                <a:latin typeface="BNPP Sans Condensed ExtraBold" pitchFamily="50" charset="0"/>
              </a:rPr>
              <a:t>+</a:t>
            </a:r>
            <a:r>
              <a:rPr lang="fr-FR" sz="2800" dirty="0" err="1">
                <a:solidFill>
                  <a:srgbClr val="04965E"/>
                </a:solidFill>
                <a:latin typeface="BNPP Sans Condensed ExtraBold" pitchFamily="50" charset="0"/>
              </a:rPr>
              <a:t>N</a:t>
            </a:r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 : </a:t>
            </a:r>
          </a:p>
          <a:p>
            <a:pPr algn="ctr"/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Ouvre une classe</a:t>
            </a:r>
          </a:p>
          <a:p>
            <a:pPr algn="ctr"/>
            <a:endParaRPr lang="fr-FR" sz="28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r>
              <a:rPr lang="fr-FR" sz="2800" dirty="0" err="1">
                <a:solidFill>
                  <a:srgbClr val="04965E"/>
                </a:solidFill>
                <a:latin typeface="BNPP Sans Condensed ExtraBold" pitchFamily="50" charset="0"/>
              </a:rPr>
              <a:t>Ctrl</a:t>
            </a:r>
            <a:r>
              <a:rPr lang="fr-FR" sz="2800" dirty="0" err="1">
                <a:solidFill>
                  <a:srgbClr val="000000"/>
                </a:solidFill>
                <a:latin typeface="BNPP Sans Condensed ExtraBold" pitchFamily="50" charset="0"/>
              </a:rPr>
              <a:t>+</a:t>
            </a:r>
            <a:r>
              <a:rPr lang="fr-FR" sz="2800" dirty="0" err="1">
                <a:solidFill>
                  <a:srgbClr val="04965E"/>
                </a:solidFill>
                <a:latin typeface="BNPP Sans Condensed ExtraBold" pitchFamily="50" charset="0"/>
              </a:rPr>
              <a:t>Clic</a:t>
            </a:r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/</a:t>
            </a:r>
            <a:r>
              <a:rPr lang="fr-FR" sz="2800" dirty="0" err="1">
                <a:solidFill>
                  <a:srgbClr val="04965E"/>
                </a:solidFill>
                <a:latin typeface="BNPP Sans Condensed ExtraBold" pitchFamily="50" charset="0"/>
              </a:rPr>
              <a:t>Ctrl</a:t>
            </a:r>
            <a:r>
              <a:rPr lang="fr-FR" sz="2800" dirty="0" err="1">
                <a:solidFill>
                  <a:srgbClr val="000000"/>
                </a:solidFill>
                <a:latin typeface="BNPP Sans Condensed ExtraBold" pitchFamily="50" charset="0"/>
              </a:rPr>
              <a:t>+</a:t>
            </a:r>
            <a:r>
              <a:rPr lang="fr-FR" sz="2800" dirty="0" err="1">
                <a:solidFill>
                  <a:srgbClr val="04965E"/>
                </a:solidFill>
                <a:latin typeface="BNPP Sans Condensed ExtraBold" pitchFamily="50" charset="0"/>
              </a:rPr>
              <a:t>B</a:t>
            </a:r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 : </a:t>
            </a:r>
            <a:b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</a:br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Pour aller à l’intérieur de la classe</a:t>
            </a:r>
          </a:p>
          <a:p>
            <a:pPr algn="ctr"/>
            <a:endParaRPr lang="fr-FR" sz="2800" dirty="0">
              <a:solidFill>
                <a:srgbClr val="04965E"/>
              </a:solidFill>
              <a:latin typeface="BNPP Sans Condensed ExtraBold" pitchFamily="50" charset="0"/>
            </a:endParaRPr>
          </a:p>
          <a:p>
            <a:pPr algn="ctr"/>
            <a:r>
              <a:rPr lang="fr-FR" sz="2800" dirty="0" err="1">
                <a:solidFill>
                  <a:srgbClr val="04965E"/>
                </a:solidFill>
                <a:latin typeface="BNPP Sans Condensed ExtraBold" pitchFamily="50" charset="0"/>
              </a:rPr>
              <a:t>Alt</a:t>
            </a:r>
            <a:r>
              <a:rPr lang="fr-FR" sz="2800" dirty="0" err="1">
                <a:solidFill>
                  <a:srgbClr val="000000"/>
                </a:solidFill>
                <a:latin typeface="BNPP Sans Condensed ExtraBold" pitchFamily="50" charset="0"/>
              </a:rPr>
              <a:t>+</a:t>
            </a:r>
            <a:r>
              <a:rPr lang="fr-FR" sz="2800" dirty="0" err="1">
                <a:solidFill>
                  <a:srgbClr val="04965E"/>
                </a:solidFill>
                <a:latin typeface="BNPP Sans Condensed ExtraBold" pitchFamily="50" charset="0"/>
              </a:rPr>
              <a:t>Gauche</a:t>
            </a:r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/</a:t>
            </a:r>
            <a:r>
              <a:rPr lang="fr-FR" sz="2800" dirty="0">
                <a:solidFill>
                  <a:srgbClr val="04965E"/>
                </a:solidFill>
                <a:latin typeface="BNPP Sans Condensed ExtraBold" pitchFamily="50" charset="0"/>
              </a:rPr>
              <a:t>Droite</a:t>
            </a:r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 : </a:t>
            </a:r>
            <a:b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</a:br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Navigue de tab en tab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439652" y="339502"/>
            <a:ext cx="1800200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>
                <a:solidFill>
                  <a:srgbClr val="04965E"/>
                </a:solidFill>
              </a:rPr>
              <a:t>Evitez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724128" y="123478"/>
            <a:ext cx="1800200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4965E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/>
              <a:t>Faites plutôt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000" y="791296"/>
            <a:ext cx="3888432" cy="38884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2800" dirty="0" err="1">
                <a:solidFill>
                  <a:srgbClr val="04965E"/>
                </a:solidFill>
                <a:latin typeface="BNPP Sans Condensed ExtraBold" pitchFamily="50" charset="0"/>
              </a:rPr>
              <a:t>Ctrl</a:t>
            </a:r>
            <a:r>
              <a:rPr lang="fr-FR" sz="2800" dirty="0" err="1">
                <a:solidFill>
                  <a:srgbClr val="000000"/>
                </a:solidFill>
                <a:latin typeface="BNPP Sans Condensed ExtraBold" pitchFamily="50" charset="0"/>
              </a:rPr>
              <a:t>+</a:t>
            </a:r>
            <a:r>
              <a:rPr lang="fr-FR" sz="2800" dirty="0" err="1">
                <a:solidFill>
                  <a:srgbClr val="04965E"/>
                </a:solidFill>
                <a:latin typeface="BNPP Sans Condensed ExtraBold" pitchFamily="50" charset="0"/>
              </a:rPr>
              <a:t>Shift</a:t>
            </a:r>
            <a:r>
              <a:rPr lang="fr-FR" sz="2800" dirty="0" err="1">
                <a:solidFill>
                  <a:srgbClr val="000000"/>
                </a:solidFill>
                <a:latin typeface="BNPP Sans Condensed ExtraBold" pitchFamily="50" charset="0"/>
              </a:rPr>
              <a:t>+</a:t>
            </a:r>
            <a:r>
              <a:rPr lang="fr-FR" sz="2800" dirty="0" err="1">
                <a:solidFill>
                  <a:srgbClr val="04965E"/>
                </a:solidFill>
                <a:latin typeface="BNPP Sans Condensed ExtraBold" pitchFamily="50" charset="0"/>
              </a:rPr>
              <a:t>N</a:t>
            </a:r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 : </a:t>
            </a:r>
          </a:p>
          <a:p>
            <a:pPr algn="ctr"/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Ouvre un fichier</a:t>
            </a:r>
          </a:p>
          <a:p>
            <a:pPr algn="ctr"/>
            <a:endParaRPr lang="fr-FR" sz="28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r>
              <a:rPr lang="fr-FR" sz="2800" dirty="0" err="1">
                <a:solidFill>
                  <a:srgbClr val="04965E"/>
                </a:solidFill>
                <a:latin typeface="BNPP Sans Condensed ExtraBold" pitchFamily="50" charset="0"/>
              </a:rPr>
              <a:t>Ctrl</a:t>
            </a:r>
            <a:r>
              <a:rPr lang="fr-FR" sz="2800" dirty="0" err="1">
                <a:solidFill>
                  <a:srgbClr val="000000"/>
                </a:solidFill>
                <a:latin typeface="BNPP Sans Condensed ExtraBold" pitchFamily="50" charset="0"/>
              </a:rPr>
              <a:t>+</a:t>
            </a:r>
            <a:r>
              <a:rPr lang="fr-FR" sz="2800" dirty="0" err="1">
                <a:solidFill>
                  <a:srgbClr val="04965E"/>
                </a:solidFill>
                <a:latin typeface="BNPP Sans Condensed ExtraBold" pitchFamily="50" charset="0"/>
              </a:rPr>
              <a:t>Alt</a:t>
            </a:r>
            <a:r>
              <a:rPr lang="fr-FR" sz="2800" dirty="0" err="1">
                <a:solidFill>
                  <a:srgbClr val="000000"/>
                </a:solidFill>
                <a:latin typeface="BNPP Sans Condensed ExtraBold" pitchFamily="50" charset="0"/>
              </a:rPr>
              <a:t>+</a:t>
            </a:r>
            <a:r>
              <a:rPr lang="fr-FR" sz="2800" dirty="0" err="1">
                <a:solidFill>
                  <a:srgbClr val="04965E"/>
                </a:solidFill>
                <a:latin typeface="BNPP Sans Condensed ExtraBold" pitchFamily="50" charset="0"/>
              </a:rPr>
              <a:t>B</a:t>
            </a:r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 : </a:t>
            </a:r>
            <a:b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</a:br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Pour aller dans l’implémentation</a:t>
            </a:r>
          </a:p>
          <a:p>
            <a:pPr algn="ctr"/>
            <a:endParaRPr lang="fr-FR" sz="28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r>
              <a:rPr lang="fr-FR" sz="2800" dirty="0" err="1">
                <a:solidFill>
                  <a:srgbClr val="04965E"/>
                </a:solidFill>
                <a:latin typeface="BNPP Sans Condensed ExtraBold" pitchFamily="50" charset="0"/>
              </a:rPr>
              <a:t>Ctrl</a:t>
            </a:r>
            <a:r>
              <a:rPr lang="fr-FR" sz="2800" dirty="0" err="1">
                <a:solidFill>
                  <a:srgbClr val="000000"/>
                </a:solidFill>
                <a:latin typeface="BNPP Sans Condensed ExtraBold" pitchFamily="50" charset="0"/>
              </a:rPr>
              <a:t>+</a:t>
            </a:r>
            <a:r>
              <a:rPr lang="fr-FR" sz="2800" dirty="0" err="1">
                <a:solidFill>
                  <a:srgbClr val="04965E"/>
                </a:solidFill>
                <a:latin typeface="BNPP Sans Condensed ExtraBold" pitchFamily="50" charset="0"/>
              </a:rPr>
              <a:t>Alt</a:t>
            </a:r>
            <a:r>
              <a:rPr lang="fr-FR" sz="2800" dirty="0" err="1">
                <a:solidFill>
                  <a:srgbClr val="000000"/>
                </a:solidFill>
                <a:latin typeface="BNPP Sans Condensed ExtraBold" pitchFamily="50" charset="0"/>
              </a:rPr>
              <a:t>+</a:t>
            </a:r>
            <a:r>
              <a:rPr lang="fr-FR" sz="2800" dirty="0" err="1">
                <a:solidFill>
                  <a:srgbClr val="04965E"/>
                </a:solidFill>
                <a:latin typeface="BNPP Sans Condensed ExtraBold" pitchFamily="50" charset="0"/>
              </a:rPr>
              <a:t>Gauche</a:t>
            </a:r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/</a:t>
            </a:r>
            <a:r>
              <a:rPr lang="fr-FR" sz="2800" dirty="0">
                <a:solidFill>
                  <a:srgbClr val="04965E"/>
                </a:solidFill>
                <a:latin typeface="BNPP Sans Condensed ExtraBold" pitchFamily="50" charset="0"/>
              </a:rPr>
              <a:t>Droite</a:t>
            </a:r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 : </a:t>
            </a:r>
            <a:b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</a:br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Retourne au dernier endroit visité</a:t>
            </a:r>
          </a:p>
        </p:txBody>
      </p:sp>
    </p:spTree>
    <p:extLst>
      <p:ext uri="{BB962C8B-B14F-4D97-AF65-F5344CB8AC3E}">
        <p14:creationId xmlns:p14="http://schemas.microsoft.com/office/powerpoint/2010/main" val="3432213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5400000">
            <a:off x="714212" y="2929644"/>
            <a:ext cx="2230550" cy="732499"/>
          </a:xfrm>
          <a:prstGeom prst="wedgeRectCallout">
            <a:avLst>
              <a:gd name="adj1" fmla="val -56235"/>
              <a:gd name="adj2" fmla="val 33914"/>
            </a:avLst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Mais ! Heu !</a:t>
            </a:r>
          </a:p>
        </p:txBody>
      </p:sp>
      <p:pic>
        <p:nvPicPr>
          <p:cNvPr id="11" name="Picture 4" descr="C:\Users\b65046\Downloads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354" y="180228"/>
            <a:ext cx="1278610" cy="159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526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4780831" y="195486"/>
            <a:ext cx="0" cy="4824536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835" y="339501"/>
            <a:ext cx="4499992" cy="100168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747" y="1676797"/>
            <a:ext cx="1512168" cy="103635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425" y="2931790"/>
            <a:ext cx="4322812" cy="189433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250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95536" y="411510"/>
            <a:ext cx="8352928" cy="2880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3600" dirty="0" err="1">
                <a:solidFill>
                  <a:srgbClr val="000000"/>
                </a:solidFill>
                <a:latin typeface="BNPP Sans Condensed ExtraBold" pitchFamily="50" charset="0"/>
              </a:rPr>
              <a:t>Ctrl+F</a:t>
            </a:r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 : Rechercher dans le fichier</a:t>
            </a:r>
            <a:b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</a:br>
            <a:r>
              <a:rPr lang="fr-FR" sz="2000" dirty="0">
                <a:solidFill>
                  <a:srgbClr val="000000"/>
                </a:solidFill>
                <a:latin typeface="BNPP Sans Condensed ExtraBold" pitchFamily="50" charset="0"/>
              </a:rPr>
              <a:t>(</a:t>
            </a:r>
            <a:r>
              <a:rPr lang="fr-FR" sz="2000" dirty="0" err="1">
                <a:solidFill>
                  <a:srgbClr val="000000"/>
                </a:solidFill>
                <a:latin typeface="BNPP Sans Condensed ExtraBold" pitchFamily="50" charset="0"/>
              </a:rPr>
              <a:t>Ctrl+R</a:t>
            </a:r>
            <a:r>
              <a:rPr lang="fr-FR" sz="2000" dirty="0">
                <a:solidFill>
                  <a:srgbClr val="000000"/>
                </a:solidFill>
                <a:latin typeface="BNPP Sans Condensed ExtraBold" pitchFamily="50" charset="0"/>
              </a:rPr>
              <a:t> : Remplace dans le fichier)</a:t>
            </a:r>
          </a:p>
          <a:p>
            <a:pPr algn="ctr"/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r>
              <a:rPr lang="fr-FR" sz="3600" dirty="0" err="1">
                <a:solidFill>
                  <a:srgbClr val="000000"/>
                </a:solidFill>
                <a:latin typeface="BNPP Sans Condensed ExtraBold" pitchFamily="50" charset="0"/>
              </a:rPr>
              <a:t>Ctrl+Shift+F</a:t>
            </a:r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 : Rechercher dans le </a:t>
            </a:r>
            <a:r>
              <a:rPr lang="fr-FR" sz="3600" dirty="0" err="1">
                <a:solidFill>
                  <a:srgbClr val="000000"/>
                </a:solidFill>
                <a:latin typeface="BNPP Sans Condensed ExtraBold" pitchFamily="50" charset="0"/>
              </a:rPr>
              <a:t>path</a:t>
            </a:r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r>
              <a:rPr lang="fr-FR" sz="2000" dirty="0">
                <a:solidFill>
                  <a:srgbClr val="000000"/>
                </a:solidFill>
                <a:latin typeface="BNPP Sans Condensed ExtraBold" pitchFamily="50" charset="0"/>
              </a:rPr>
              <a:t>(</a:t>
            </a:r>
            <a:r>
              <a:rPr lang="fr-FR" sz="2000" dirty="0" err="1">
                <a:solidFill>
                  <a:srgbClr val="000000"/>
                </a:solidFill>
                <a:latin typeface="BNPP Sans Condensed ExtraBold" pitchFamily="50" charset="0"/>
              </a:rPr>
              <a:t>Ctrl+Shift+R</a:t>
            </a:r>
            <a:r>
              <a:rPr lang="fr-FR" sz="2000" dirty="0">
                <a:solidFill>
                  <a:srgbClr val="000000"/>
                </a:solidFill>
                <a:latin typeface="BNPP Sans Condensed ExtraBold" pitchFamily="50" charset="0"/>
              </a:rPr>
              <a:t> : Remplace dans le </a:t>
            </a:r>
            <a:r>
              <a:rPr lang="fr-FR" sz="2000" dirty="0" err="1">
                <a:solidFill>
                  <a:srgbClr val="000000"/>
                </a:solidFill>
                <a:latin typeface="BNPP Sans Condensed ExtraBold" pitchFamily="50" charset="0"/>
              </a:rPr>
              <a:t>path</a:t>
            </a:r>
            <a:r>
              <a:rPr lang="fr-FR" sz="2000" dirty="0">
                <a:solidFill>
                  <a:srgbClr val="000000"/>
                </a:solidFill>
                <a:latin typeface="BNPP Sans Condensed ExtraBold" pitchFamily="50" charset="0"/>
              </a:rPr>
              <a:t>)</a:t>
            </a:r>
          </a:p>
          <a:p>
            <a:pPr algn="ctr"/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Alt+F7 : Rechercher les utilisations</a:t>
            </a:r>
          </a:p>
          <a:p>
            <a:pPr algn="ctr"/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r>
              <a:rPr lang="fr-FR" sz="3600" dirty="0" err="1">
                <a:solidFill>
                  <a:srgbClr val="000000"/>
                </a:solidFill>
                <a:latin typeface="BNPP Sans Condensed ExtraBold" pitchFamily="50" charset="0"/>
              </a:rPr>
              <a:t>DoubleShift</a:t>
            </a:r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 : </a:t>
            </a:r>
            <a:r>
              <a:rPr lang="fr-FR" sz="3600" dirty="0">
                <a:solidFill>
                  <a:srgbClr val="04965E"/>
                </a:solidFill>
                <a:latin typeface="BNPP Sans Condensed ExtraBold" pitchFamily="50" charset="0"/>
              </a:rPr>
              <a:t>Rechercher partout</a:t>
            </a:r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 !</a:t>
            </a:r>
          </a:p>
          <a:p>
            <a:pPr algn="ctr"/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</p:txBody>
      </p:sp>
      <p:pic>
        <p:nvPicPr>
          <p:cNvPr id="4" name="Picture 6" descr="Résultat de recherche d'images pour &quot;ninja confused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8"/>
          <a:stretch/>
        </p:blipFill>
        <p:spPr bwMode="auto">
          <a:xfrm>
            <a:off x="7537056" y="3579862"/>
            <a:ext cx="1211408" cy="146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5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en angle 15"/>
          <p:cNvCxnSpPr>
            <a:stCxn id="14" idx="0"/>
            <a:endCxn id="15" idx="0"/>
          </p:cNvCxnSpPr>
          <p:nvPr/>
        </p:nvCxnSpPr>
        <p:spPr>
          <a:xfrm rot="5400000" flipH="1" flipV="1">
            <a:off x="4493133" y="2069195"/>
            <a:ext cx="12700" cy="3082627"/>
          </a:xfrm>
          <a:prstGeom prst="bentConnector3">
            <a:avLst>
              <a:gd name="adj1" fmla="val 11775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en angle 7"/>
          <p:cNvCxnSpPr>
            <a:stCxn id="5" idx="0"/>
            <a:endCxn id="3" idx="0"/>
          </p:cNvCxnSpPr>
          <p:nvPr/>
        </p:nvCxnSpPr>
        <p:spPr>
          <a:xfrm rot="5400000" flipH="1" flipV="1">
            <a:off x="4502088" y="-460040"/>
            <a:ext cx="12700" cy="6124872"/>
          </a:xfrm>
          <a:prstGeom prst="bentConnector3">
            <a:avLst>
              <a:gd name="adj1" fmla="val 3825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179512" y="2602396"/>
            <a:ext cx="2520280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3600" dirty="0" err="1">
                <a:solidFill>
                  <a:srgbClr val="000000"/>
                </a:solidFill>
                <a:latin typeface="BNPP Sans Condensed ExtraBold" pitchFamily="50" charset="0"/>
              </a:rPr>
              <a:t>Extract</a:t>
            </a:r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 </a:t>
            </a:r>
            <a:r>
              <a:rPr lang="fr-FR" sz="3600" dirty="0">
                <a:solidFill>
                  <a:srgbClr val="04965E"/>
                </a:solidFill>
                <a:latin typeface="BNPP Sans Condensed ExtraBold" pitchFamily="50" charset="0"/>
              </a:rPr>
              <a:t>V</a:t>
            </a:r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ariable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228184" y="2602396"/>
            <a:ext cx="2672680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3600" dirty="0" err="1">
                <a:solidFill>
                  <a:srgbClr val="000000"/>
                </a:solidFill>
                <a:latin typeface="BNPP Sans Condensed ExtraBold" pitchFamily="50" charset="0"/>
              </a:rPr>
              <a:t>Extract</a:t>
            </a:r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 </a:t>
            </a:r>
            <a:r>
              <a:rPr lang="fr-FR" sz="3600" dirty="0">
                <a:solidFill>
                  <a:srgbClr val="04965E"/>
                </a:solidFill>
                <a:latin typeface="BNPP Sans Condensed ExtraBold" pitchFamily="50" charset="0"/>
              </a:rPr>
              <a:t>M</a:t>
            </a:r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ethod</a:t>
            </a:r>
          </a:p>
        </p:txBody>
      </p:sp>
      <p:cxnSp>
        <p:nvCxnSpPr>
          <p:cNvPr id="11" name="Connecteur droit 10"/>
          <p:cNvCxnSpPr>
            <a:stCxn id="4" idx="0"/>
            <a:endCxn id="12" idx="2"/>
          </p:cNvCxnSpPr>
          <p:nvPr/>
        </p:nvCxnSpPr>
        <p:spPr>
          <a:xfrm flipV="1">
            <a:off x="4463988" y="1563638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691680" y="3610508"/>
            <a:ext cx="2520280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3600" dirty="0" err="1">
                <a:solidFill>
                  <a:srgbClr val="04965E"/>
                </a:solidFill>
                <a:latin typeface="BNPP Sans Condensed ExtraBold" pitchFamily="50" charset="0"/>
              </a:rPr>
              <a:t>L</a:t>
            </a:r>
            <a:r>
              <a:rPr lang="fr-FR" sz="3600" dirty="0" err="1">
                <a:solidFill>
                  <a:srgbClr val="000000"/>
                </a:solidFill>
                <a:latin typeface="BNPP Sans Condensed ExtraBold" pitchFamily="50" charset="0"/>
              </a:rPr>
              <a:t>ayout</a:t>
            </a:r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774307" y="3610508"/>
            <a:ext cx="2520280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3600" dirty="0" err="1">
                <a:solidFill>
                  <a:srgbClr val="04965E"/>
                </a:solidFill>
                <a:latin typeface="BNPP Sans Condensed ExtraBold" pitchFamily="50" charset="0"/>
              </a:rPr>
              <a:t>O</a:t>
            </a:r>
            <a:r>
              <a:rPr lang="fr-FR" sz="3600" dirty="0" err="1">
                <a:solidFill>
                  <a:srgbClr val="000000"/>
                </a:solidFill>
                <a:latin typeface="BNPP Sans Condensed ExtraBold" pitchFamily="50" charset="0"/>
              </a:rPr>
              <a:t>rganize</a:t>
            </a:r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 imports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03848" y="2602396"/>
            <a:ext cx="2520280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3600" dirty="0" err="1">
                <a:solidFill>
                  <a:srgbClr val="000000"/>
                </a:solidFill>
                <a:latin typeface="BNPP Sans Condensed ExtraBold" pitchFamily="50" charset="0"/>
              </a:rPr>
              <a:t>Extract</a:t>
            </a:r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 </a:t>
            </a:r>
            <a:r>
              <a:rPr lang="fr-FR" sz="3600" dirty="0">
                <a:solidFill>
                  <a:srgbClr val="04965E"/>
                </a:solidFill>
                <a:latin typeface="BNPP Sans Condensed ExtraBold" pitchFamily="50" charset="0"/>
              </a:rPr>
              <a:t>C</a:t>
            </a:r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onstant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563888" y="1851670"/>
            <a:ext cx="1800200" cy="504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600" dirty="0">
                <a:solidFill>
                  <a:srgbClr val="04965E"/>
                </a:solidFill>
              </a:rPr>
              <a:t>CTRL+ALT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203848" y="987574"/>
            <a:ext cx="2520280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3600" dirty="0" err="1">
                <a:solidFill>
                  <a:srgbClr val="04965E"/>
                </a:solidFill>
                <a:latin typeface="BNPP Sans Condensed ExtraBold" pitchFamily="50" charset="0"/>
              </a:rPr>
              <a:t>N</a:t>
            </a:r>
            <a:r>
              <a:rPr lang="fr-FR" sz="3600" dirty="0" err="1">
                <a:solidFill>
                  <a:srgbClr val="000000"/>
                </a:solidFill>
                <a:latin typeface="BNPP Sans Condensed ExtraBold" pitchFamily="50" charset="0"/>
              </a:rPr>
              <a:t>-line</a:t>
            </a:r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</p:txBody>
      </p:sp>
      <p:cxnSp>
        <p:nvCxnSpPr>
          <p:cNvPr id="17" name="Connecteur droit 16"/>
          <p:cNvCxnSpPr>
            <a:stCxn id="7" idx="0"/>
            <a:endCxn id="4" idx="2"/>
          </p:cNvCxnSpPr>
          <p:nvPr/>
        </p:nvCxnSpPr>
        <p:spPr>
          <a:xfrm flipV="1">
            <a:off x="4463988" y="2355726"/>
            <a:ext cx="0" cy="246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37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710992" y="1480954"/>
            <a:ext cx="7776864" cy="11521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5400" dirty="0">
                <a:solidFill>
                  <a:srgbClr val="000000"/>
                </a:solidFill>
                <a:latin typeface="BNPP Sans Condensed ExtraBold" pitchFamily="50" charset="0"/>
              </a:rPr>
              <a:t>Raccourcis et Bonnes Pratiques</a:t>
            </a:r>
          </a:p>
          <a:p>
            <a:pPr algn="ctr"/>
            <a:r>
              <a:rPr lang="fr-FR" sz="2800" dirty="0">
                <a:solidFill>
                  <a:srgbClr val="04965E"/>
                </a:solidFill>
                <a:latin typeface="BNPP Sans Condensed ExtraBold" pitchFamily="50" charset="0"/>
              </a:rPr>
              <a:t>Devenir un ninja de l’IDE</a:t>
            </a:r>
          </a:p>
        </p:txBody>
      </p:sp>
      <p:pic>
        <p:nvPicPr>
          <p:cNvPr id="11266" name="Picture 2" descr="Résultat de recherche d'images pour &quot;ninja jpg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6"/>
          <a:stretch/>
        </p:blipFill>
        <p:spPr bwMode="auto">
          <a:xfrm>
            <a:off x="5292080" y="2633082"/>
            <a:ext cx="3657600" cy="249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202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en angle 9"/>
          <p:cNvCxnSpPr>
            <a:stCxn id="8" idx="0"/>
            <a:endCxn id="9" idx="0"/>
          </p:cNvCxnSpPr>
          <p:nvPr/>
        </p:nvCxnSpPr>
        <p:spPr>
          <a:xfrm rot="5400000" flipH="1" flipV="1">
            <a:off x="4487453" y="-265707"/>
            <a:ext cx="12700" cy="3082627"/>
          </a:xfrm>
          <a:prstGeom prst="bentConnector3">
            <a:avLst>
              <a:gd name="adj1" fmla="val 5175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611560" y="380120"/>
            <a:ext cx="7488832" cy="42484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r>
              <a:rPr lang="fr-FR" sz="3600" dirty="0" err="1">
                <a:solidFill>
                  <a:srgbClr val="000000"/>
                </a:solidFill>
                <a:latin typeface="BNPP Sans Condensed ExtraBold" pitchFamily="50" charset="0"/>
              </a:rPr>
              <a:t>Ctrl+Espace</a:t>
            </a:r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 : </a:t>
            </a:r>
            <a:r>
              <a:rPr lang="fr-FR" sz="3600" dirty="0" err="1">
                <a:solidFill>
                  <a:srgbClr val="000000"/>
                </a:solidFill>
                <a:latin typeface="BNPP Sans Condensed ExtraBold" pitchFamily="50" charset="0"/>
              </a:rPr>
              <a:t>Autocomplete</a:t>
            </a:r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(</a:t>
            </a:r>
            <a:r>
              <a:rPr lang="fr-FR" sz="3600" dirty="0">
                <a:solidFill>
                  <a:srgbClr val="04965E"/>
                </a:solidFill>
                <a:latin typeface="BNPP Sans Condensed ExtraBold" pitchFamily="50" charset="0"/>
              </a:rPr>
              <a:t>Ctrl</a:t>
            </a:r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+)</a:t>
            </a:r>
            <a:r>
              <a:rPr lang="fr-FR" sz="3600" dirty="0" err="1">
                <a:solidFill>
                  <a:srgbClr val="000000"/>
                </a:solidFill>
                <a:latin typeface="BNPP Sans Condensed ExtraBold" pitchFamily="50" charset="0"/>
              </a:rPr>
              <a:t>Alt+inser</a:t>
            </a:r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 : </a:t>
            </a:r>
            <a:r>
              <a:rPr lang="fr-FR" sz="3600" dirty="0" err="1">
                <a:solidFill>
                  <a:srgbClr val="000000"/>
                </a:solidFill>
                <a:latin typeface="BNPP Sans Condensed ExtraBold" pitchFamily="50" charset="0"/>
              </a:rPr>
              <a:t>Generate</a:t>
            </a:r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 (</a:t>
            </a:r>
            <a:r>
              <a:rPr lang="fr-FR" sz="3600" dirty="0">
                <a:solidFill>
                  <a:srgbClr val="04965E"/>
                </a:solidFill>
                <a:latin typeface="BNPP Sans Condensed ExtraBold" pitchFamily="50" charset="0"/>
              </a:rPr>
              <a:t>files</a:t>
            </a:r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/getter/setters/etc…)</a:t>
            </a:r>
          </a:p>
          <a:p>
            <a:pPr algn="ctr"/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Maj+F6 : </a:t>
            </a:r>
            <a:r>
              <a:rPr lang="fr-FR" sz="3600" dirty="0" err="1">
                <a:solidFill>
                  <a:srgbClr val="000000"/>
                </a:solidFill>
                <a:latin typeface="BNPP Sans Condensed ExtraBold" pitchFamily="50" charset="0"/>
              </a:rPr>
              <a:t>Rename</a:t>
            </a:r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r>
              <a:rPr lang="fr-FR" sz="3600" dirty="0" err="1">
                <a:solidFill>
                  <a:srgbClr val="000000"/>
                </a:solidFill>
                <a:latin typeface="BNPP Sans Condensed ExtraBold" pitchFamily="50" charset="0"/>
              </a:rPr>
              <a:t>Ctrl+P</a:t>
            </a:r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 : Paramètres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581028" y="380120"/>
            <a:ext cx="1800200" cy="504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600" dirty="0">
                <a:solidFill>
                  <a:srgbClr val="04965E"/>
                </a:solidFill>
              </a:rPr>
              <a:t>CTRL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686000" y="1275606"/>
            <a:ext cx="2520280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3600" dirty="0" err="1">
                <a:solidFill>
                  <a:srgbClr val="04965E"/>
                </a:solidFill>
                <a:latin typeface="BNPP Sans Condensed ExtraBold" pitchFamily="50" charset="0"/>
              </a:rPr>
              <a:t>I</a:t>
            </a:r>
            <a:r>
              <a:rPr lang="fr-FR" sz="3600" dirty="0" err="1">
                <a:solidFill>
                  <a:srgbClr val="000000"/>
                </a:solidFill>
                <a:latin typeface="BNPP Sans Condensed ExtraBold" pitchFamily="50" charset="0"/>
              </a:rPr>
              <a:t>mplements</a:t>
            </a:r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768627" y="1275606"/>
            <a:ext cx="2520280" cy="576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3600" dirty="0" err="1">
                <a:solidFill>
                  <a:srgbClr val="04965E"/>
                </a:solidFill>
                <a:latin typeface="BNPP Sans Condensed ExtraBold" pitchFamily="50" charset="0"/>
              </a:rPr>
              <a:t>O</a:t>
            </a:r>
            <a:r>
              <a:rPr lang="fr-FR" sz="3600" dirty="0" err="1">
                <a:solidFill>
                  <a:srgbClr val="000000"/>
                </a:solidFill>
                <a:latin typeface="BNPP Sans Condensed ExtraBold" pitchFamily="50" charset="0"/>
              </a:rPr>
              <a:t>verride</a:t>
            </a:r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776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95536" y="411510"/>
            <a:ext cx="8352928" cy="43924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r>
              <a:rPr lang="fr-FR" sz="6600" dirty="0" err="1">
                <a:solidFill>
                  <a:srgbClr val="000000"/>
                </a:solidFill>
                <a:latin typeface="BNPP Sans Condensed ExtraBold" pitchFamily="50" charset="0"/>
              </a:rPr>
              <a:t>Alt+Entrée</a:t>
            </a:r>
            <a:endParaRPr lang="fr-FR" sz="6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48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BAAAAAMACAYAAAC6uhUNAAAgAElEQVR4XuzdC5xN5f4/8I8xd3N3GZq7a3EopOQUJdVxSD91FEpIOpE4SfeOqHNCF0VukZSEUrmnnEh1TqmOFIfCYMwFY4y53y9+r+/SHnv2rL3XWnv2ntmXz3q9ev3Ov1mX53k/a+bf81nPpQmA8+BBAQpQgAIUoAAFKEABClCAAhSggEcLNGEA4NHty8pRgAIUoAAFKEABClCAAhSgAAUUAQYAfBEoQAEKUIACFKAABShAAQpQgAJeIMAAwAsamVWkAAUoQAEKUIACFKAABShAAQowAOA7QAEKUIACFKAABShAAQpQgAIU8AIBBgBe0MisIgUoQAEKUIACFKAABShAAQpQgAEA3wEKUIACFKAABShAAQpQgAIUoIAXCDAA8IJGZhUpQAEKUIACFKAABShAAQpQgAIMAPgOUIACFKAABShAAQpQgAIUoAAFvECAAYAXNDKrSAEKUIACFKAABShAAQpQgAIUYADAd4ACFKAABShAAQpQgAIUoAAFKOAFAgwAvKCRWUUKUIACFKAABShAAQpQgAIUoAADAL4DFKAABShAAQpQgAIUoAAFKEABLxBgAOAFjcwqUoACFKAABShAAQpQgAIUoAAFGADwHaAABShAAQpQgAIUoAAFKEABCniBAAMAL2hkVpECFKAABShAAQpQgAIUoAAFKMAAgO8ABShAAQpQgAIUoAAFKEABClDACwQYAHhBI7OKFKAABShAAQpQgAIUoAAFKEABBgB8ByhAAQpQgAIUoAAFKEABClCAAl4gwADACxqZVaQABShAAQpQgAIUoAAFKEABCjAA4DtAAQpQgAIUoAAFKEABClCAAhTwAgEGAF7QyKwiBShAAQpQgAIUoAAFKEABClCAAQDfAQpQgAIUoAAFKEABClCAAhSggBcIMADwgkZmFSlAAQpQgAIUoAAFKEABClCAAgwA+A5QgAIUoAAFKEABClCAAhSgAAW8QIABgBc0MqtIAQpQgAIUoAAFKEABClCAAhRgAMB3gAIUoAAFKEABClCAAhSgAAUo4AUCDAC8oJFZRQpQgAIUoAAFKEABClCAAhSgAAMAvgMUoAAFKEABClCAAhSgAAUoQAEvEGAA4AWNzCpSgAIUoAAFKEABClCAAhSgAAUYAPAdoAAFKEABClCAAhSgAAUoQAEKeIEAAwAvaGRWkQIUoAAFKEABClCAAhSgAAUowACA7wAFKEABClCAAhSgAAUoQAEKUMALBBgAeEEjs4oUoAAFKEABClCAAhSgAAUoQAEGAHwHKEABClCAAhSgAAUoQAEKUIACXiDAAMALGplVpAAFKEABClCAAhSgAAUoQAEKMADgO0ABClCAAhSgAAUoQAEKUIACFPACAQYAXtDIrCIFKEABClCAAhSgAAUoQAEKUIABAN8BClCAAhSgAAUoQAEKUIACFKCAFwgwAPCCRmYVKUABClCAAhSgAAUoQAEKUIACDAD4DlCAAhSgAAUoQAEKUIACFKAABbxAgAGAFzQyq0gBClCAAhSgAAUoQAEKUIACFGAAwHeAAhSgAAUoQAEKUIACFKAABSjgBQIMALygkVlFClCAAhSgAAUoQAEKUIACFKAAAwC+AxSgAAUoQAEKUIACFKAABShAAS8QYADgBY3MKlKAAhSgAAUoQAEKUIACFKAABRgA8B2gAAUoQAEKUIACFKAABShAAQp4gQADAC9oZFaRAhSgAAUoQAEKUIACFKAABSjAAIDvAAUoQAEKUIACFKAABShAAQpQwAsEGAB4QSOzihSgAAUoQAEKUIACFKAABShAAQYAfAcoQAEKUIACFKAABShAAQpQgAJeIMAAwAsamVWkAAUoQAEKUIACFKAABShAAQowAOA7QAEKUIACFKAABShAAQpQgAIU8AIBBgBe0MisIgUoQAEKUIACFKAABShAAQpQgAEA3wEKUIACFKAABShAAQpQgAIUoIAXCDAA8IJGZhUpQAEKUIACFKAABShAAQpQgAIMAPgOUIACFKAABShAAQpQgAIUoAAFvECAAYAXNDKrSAEKUIACFKAABShAAQpQgAIUYADAd4ACFKAABShAAQpQgAIUoAAFKOAFAgwAvKCRWUUKUIACFKAABShAAQpQgAIUoAADAL4DFKAABShAAQpQgAIUoAAFKEABLxBgAOAFjcwqUoACFKAABShAAQpQgAIUoAAFGADwHaAABShAAQpQgAIUoAAFKEABCniBAAMAL2hkVpECFKAABShAAQpQgAIUoAAFKMAAgO8ABShAAQpQgAIUoAAFKEABClDACwQYAHhBI7OKFKAABShAAQpQgAIUoAAFKEABBgB8ByhAAQpQgAIUoAAFKEABClCAAl4gwADACxqZVaQABShAAQpQgAIUoAAFKEABCjAA4DtAAQpQgAIUoAAFKEABClCAAhTwAgEGAF7QyKwiBShAAQpQgAIUoAAFKEABClCAAQDfAQpQgAIUoAAFKEABClCAAhSggBcIMADwgkZmFSlAAQpQgAIUoAAFKEABClCAAgwA+A5QgAIUoAAFKEABClCAAhSgAAW8QIABgBc0MqtIAQpQgAIUoAAFKEABClCAAhRgAMB3gAIUoAAFKEABClCAAhSgAAUo4AUCDAC8oJFZRQpQgAIUoAAFKEABClCAAhSgAAMAvgMUoAAFKEABClCAAhSgAAUoQAEvEGAA4AWNzCpSgAIUoAAFKEABClCAAhSgAAUYAPAdoAAFKEABClCAAhSgAAUoQAEKeIEAAwAvaGRWkQIUoAAFKEABClCAAhSgAAUowACA7wAFKEABClCAAhSgAAUoQAEKUMALBBgAeEEjs4oUoAAFKEABClCAAhSgAAUoQAEGAHwHKEABClCAAhSgAAUoQAEKUIACXiDAAMALGplVpAAFKEABClCAAhSgAAUoQAEKMADgO0ABClCAAhSgAAUoQAEKUIACFPACAQYAXtDIrCIFKEABClCAAhSgAAUoQAEKUIABAN8BClCAAhSgAAUoQAEKUIACFKCAFwgwAPCCRmYVKUABClCAAhSgAAUoQAEKUIACDAD4DlCAAhSgAAUoQAEKUIACFKAABbxAgAGAFzQyq0gBClCAAhSgAAUoQAEKUIACFGAAwHeAAhSgAAUoQAEKUIACFKAABSjgBQIMALygkVlFClCAAhSgAAUoQAEKUIACFKAAAwC+AxSgAAUoQAEKUIACFKAABShAAS8QYADgBY3MKlKAAhSgAAUoQAEKUIACFKAABRgA8B2gAAUoQAEKUIACFKAABShAAQp4gQADAC9oZFaRAhSgAAUoQAEKUIACFKAABSjAAIDvAAUoQAEKUIACFKAABShAAQpQwAsEGAB4QSOzihSgAAUoQAEKUIACFKAABShAAQYAfAcoQAEKUIACFKAABShAAQpQgAJeIMAAwAsamVWkAAUoQAEKUIACFKAABShAAQowAOA7QAEKUIACFKAABShAAQpQgAIU8AIBBgBe0MisIgUoQAEKUIACFKAABShAAQpQgAEA3wEKUIACFKAABShAAQpQgAIUoIAXCDAA8IJGZhUpQAEKUIACFKAABShAAQpQgAIMAPgOUIACFKAABShAAQpQgAIUoAAFvECAAYAXNDKrSAEKUIACFKAABShAAQpQgAIUYADAd4ACFKAABShAAQpQgAIUoAAFKOAFAgwAvKCRWUUKUIACFKAABShAAQpQgAIUoAADAL4DFKAABRpZoH///igoKMCPP/7YyCXh4ylAAQpQgAIUoAAFPFmAAYAnty7rRgEKuLxAaGgovvvuO1x66aU4dOgQNm7ciEWLFiE9Pd3ly84CUoACFKAABShAAQq4lwADAPdqL5aWAhTwMIGJEydizpw5CAkJqalZcXExfv75Z7zzzjtYtmyZh9WY1aEABShAAQpQgAIUaCwBBgCNJc/nUoACFACwdu1a3HXXXaoW58+fR3Z2Nnbu3InFixdj165dNKMABShAAQpQgAIUoIDdAgwA7KbjhRSgAAXqJ9CrVy98+OGHSExM1LxRVVUV0tLSsG7dOsyfP59TBDTFeAIFKEABClCAAhSggKUAAwC+ExSgAAUaSeCpp57C9OnTERgYaKgE5eXl+OWXX7BixQqsWrVKWUCQBwUoQAEKUIACFKAABbQEGABoCfHnFKAABZwk8MUXX+DGG2+s193z8vIg91m+fDm2bdtWr3vxYgpQgAIUoAAFKEABzxZgAODZ7cvaUYACLiowcOBA5Qt+dHS0Q0oo6wWkpqZi69atWLhwIQ4ePOiQ+/ImFKAABShAAQpQgAKeI8AAwHPakjWhAAXcSOD666/HM888g969e9faAcARVTBNEZAdBLiLgCNEeQ8KUIACFKAABSjgGQIMADyjHVkLClDATQVCQ0MhWwGOGDECl112Gfz9/R1WExkVkJmZqYw0mDVrFtcKcJgsb0QBClCAAhSgAAXcU4ABgHu2G0tNAQq4scDQoUMxaNAgZQE/8639OnfujIceekj5WXx8PJo0kT/R9T8kCPjxxx8xduxYTg2oPyfvQAEKUIACFKAABdxWgAGA2zYdC04BCrirwOrVqzF8+HBUV1fj6NGj2LhxY52t/WSNgHHjxmHAgAEIDw+vd1UlBNixYwduv/12jgSotyZvQAEKUIACFKAABdxTgAGAe7YbS00BCripQMeOHZWF+tq3b1+rBqWlpdi/f78yZ99y3v748eMh/1x++eX1miIgawPMmTNH2XqQBwUoQAEKUIACFKCA9wkwAPC+NmeNKUCBRhR46qmnlA54YGCg1VJY29ovNjYWkydPxrBhwxAXF4emTZsarsnevXvRr18/jgIwLMcLKEABClCAAhSggPsLMABw/zZkDShAATcS2LJlizLHX89ha2s/2UVgwoQJ6N+/P5o3b657vYBz587hwQcfxLp16/QUgedQgAIUoAAFKEABCniQAAMAD2pMVoUCFHBtAZnXLyvyR0dHGy6oDN/ft28f1qxZo0wRKCgoqLmHTA+QXQSuvvpqBAcH27y3XCcLDb733nuGy8ALKEABClCAAhSgAAXcW4ABgHu3H0tPAQq4kcDs2bMxdepU+Pn51avUMkXg+++/x5IlS7B+/fqae8kUAdlS8M4770Tbtm1VRwUwAKgXPS+mAAUoQAEKUIACbi3AAMCtm4+FpwAF3Elgz5496NGjh8OKLFMEMjMzlUUF586dW2uLP1krYObMmYiIiKj1PAkPJCSQnQj0Hqa1B2Tqgqw9EBISUhMuVFZWIjc3F4cPH8bHH39cZ3SC3mc46jyZErFy5UrExMSo3rKhFkL84osvcOONN+qqVkpKihLayFaNlsfzzz+PJ554wurijxkZGbj33nuxc+dOXc9y9klvvfWWsnuFtePgwYPo0qWL7mK0jw3Gw8MS0K97JKIjAxAY4KNce/48UFhSiaMZJdj+/Vm8vSUDmefKdN/XGSfecUM0FkztXFNGy2ckpxfj1sd+wuls55Tzb8MT8dx97VSrtmJrBqbO+63mZ7bK+sEXp/HgSwecQcR7UoACFKCACwgwAHCBRmARKEAB7xAYOnSoMv9ehuo7Yms/c7WqqiocOnQI77//vtIBDgsLw6ZNm9CuXe0Oga3OplorvPbaaxg7dqzu8p45c0bZaUACicY4XCUAOHDgADp37qyLwNa6DN4aAERHBWDRY51xfY9I+DSR/1SxfZRXVuPjLzPx2IJDKCqp0jrdKT935QDgtxNFGPToHpzLr1DqzgDAKa8Ab0oBClDALQQYALhFM7GQFKCAJwmEhoYq2/rJvP1u3brVa2s/NRf5Ki9fuoOCgupMA5DRAoMHD9bklDLKegN/+tOfDO82IM+WEELqaH5ofRVfvnw57r//fs2y2TrBFQKA6667ThlhISMn9BxFRUV48sknsWDBgjqnGwkARo0ahYULF0LaTu1oiNECjhgB0LNTGFY82xVx0dZ3yrDmuvdwPsa8sB+pmaU1p3RrH4r1s7sjKkx96o2jvsy7cgBQWFKFcS/+TxktwQBAz28lz6EABSjguQIMADy3bVkzClDADQTkK7F8YZet/eLj43Wv5m9P1UpLSyEdylmzZmleLp1RGa1gz1aDcvOSkhLlWbLugenwlgBA2lLWZ4iKitJ0lhMksJk3bx6mTZvm9QGAdNI3vtQDf2gbostO7aQdP2bjzmd/QbXMEwDAAOCC0rKN6Xh84SEGAHa/WbyQAhSggGcIMADwjHZkLShAAQ8QkK39Jk2ahAEDBugecm+k2vv378df/vIXZb6+rUPrK7reZ/7000/o2bOn1wUA0oYSfDRr1kwvFT744AMMHz7c6wOAx+9JgvzT1Ed72L81XMuv3QwALkgdPF6IwdN+Qk5BBacA6P7N5IkUoAAFPE+AAYDntSlrRAEKeICADJ+Xf7p27YrAQONDoS0J5Ou/zM2fMWOGps4rr7yCKVOmwNfXV/Xc5ORkyHDz3r17K/eztp6BrAcgQ/o3b96s3MdbRgD84x//wGOPPWZoaseXX34JCV4sD2+aAhAU0BSfzu2JKzqoT2Eoq6jGs28ewcpPT2Lx451x+/XWt9N8/YMTmLk8WeFkAHDhrTIPRrgGgOafQZ5AAQpQwGMFGAB4bNOyYhSggCcImFbgv+2225QF/ewZki+7BfzrX//CLbfcootk48aNGDJkiNVzd+zYoYxS6Nixo7IDQfv27VXPlWkAEhDIrgG2VrK3vFjWApA59LZW8zctnPfdd98pUxpkhwLZZUH+tyN2AbAMK4zsHmBrHnxOTg4iIyPreP3222+46qqrINs0mh96A4A33nhD96KDetYCsFzEUO/2kfVZA6BjfDNseqk7ZAFAtUMWsBv65F7sSy7A6D/H4KVJHeHve2FXAMtj555zuOOpvfjstZ64ukvtnTCsvdimtQCG39TG6mr6cq1pKP2Vl4Zhxv3tITsVyJSDDnHBDtkFwLLM5vW29QtsaxcA03WmYIQBgK4/hTyJAhSggEcKMADwyGZlpShAAU8UkCkCssXazTffjJYtW+paL0A6/7K9nKwzIFuw6TmMfKm3tdq9qdMsz3R0ACCd2IcfflgJGGQhRTkkmHjxxRcbPQCw5idz/X/++WdceeWVdZrh1KlTGD16tBLUeGsAYORLvdaCe98fyMWfHtnjlABg5ttHcTKrFK9NuRTBgU2VlfUlmHCHAODnIwX489Q9+HOfFlbDCm4DqOevJM+hAAUo4L4CDADct+1YcgpQwEMFZBV3+Qp+4sQJrFixQrXjPnLkSKXDaGtLQelwSofygQceQHp6um6t//znP+jTp4/V881X67cVAEj4sGzZMmRmZjolADh27BiuvfbamiDEVQKAffv2KVM3LA9Z7X/nzp3KaAUfn9pfrq19YfemEQDXXh6J92d0Q1gzK1NP0otx62M/4XR2mc057OJ+JK1Ime++cnpXh48AWLElA4P6tESrKH+lid0pAMgvqsTdM/YhOsqfAYDuv4g8kQIUoIBnCTAA8Kz2ZG0oQAEPEJDOvazCL0PF5Sv6L7/8ogQBq1atqjNEXKorawXI1n49evRQ5uPn5eVBFvyTzvf69esNi2jtYa83AJAHy7knT550eAAgQ+kDAgIQHBxcUz9XCAB69eqFDz/8EImJiXXcZdrCunXrlNEY/v4XOo+mw9oUA28KALS+6ptv16f33Hee/YNDA4DyymqcOluGhNZBNW3nTgGAbIzw2toUHEwpZABg+C8jL6AABSjgGQIMADyjHVkLClDAgwRk/rusCN+kycWV0Pfu3Yt+/fqpBgCOrrqjAwBZCFAOI1ML7NmJwBUCgFtvvRUyD75Vq1Z1mkVGYbz66qvK9ogyysPyMA9WTD/TGwDIyAJZmHHhwoWq95b76Zn7b3puY6wBoLdTr2cEgHlYYGRqgdRfz1x687ZzpwBAyv3f3/Lx9uZ0zJ18KQID6q6hwCkAjv6LyvtRgAIUcC0BBgCu1R4sDQUo4OUCsrDepk2b0KlTpxqJ6upqLF68WNkisCEOBgB1wwq9iwDed999mDdvnrLwoeUhozJeeOEFLFmyBFFRUXV+blpc0fwHDAAuatgzAkDCAgYAtV+13MJKLNuYhof/ksAAoCH+oPIZFKAABVxMgAGAizUIi0MBCni+wGuvvYasrCxlsTrLufmPP/64srBdUNDFIcYyh16GjW/btq1BcBgA2B8A2Oqwa41QkIDAtKChqaEZADAAcOQuAKIp0wA+/S4LN/ZszgCgQf6i8iEUoAAFXEuAAYBrtQdLQwEKeLiA+dD24uJifP/991izZo0yX1+OLVu2KIvEmR/ffPMN+vbt22AyRgIAI4VytSkAWlvW6a2b+QJ+tu5pGuJvzVfCIFn/Qdq7IQIArfbQW3/zqQVaprITRZcuXVRvbWQKgN6yyXmuOAJgyeNdcNeA1kaqoXqu+agII1MXJFSQHQwC/TkFoN6NwBtQgAIUcDMBBgBu1mAsLgUo4N4Cs2fPxtSpU+Hn51dTEVktPzs7G99++62yqn90dHTNz0pLS5U547K/fUMdDACMSZsHAJ9//rmyTaPlIVMIXn75ZTz77LPYs2ePsmCj5SGLN06cOBGyBgQDgLptYN7ZNdJCDACMaAFcA8CYF8+mAAUo4G4CDADcrcVYXgpQwK0FtLbYs6ycbAUoCwLu3r27wertLgGAbHMoocnbb7+NTz75RFkgUWvxQPO5/Fpfq/WCmwcA1jr3sgXgk08+qezuYO3Le0lJiTL946WXXmIAoILvSgFAamYpXluTgo3fnEFOQYVSWiMjGBp7BICtd5sBgN7ffJ5HAQpQwD0FGAC4Z7ux1BSggBsK3HbbbcpQ/5YtW+oufXJystIhNE0R0H1hPU50hwBAFkaUqRP33HNPrZo2ZgAg0zm2bt2K9u3b19GXLQAffPBBZRtAa8GD2mKPzlwDgFMALjSTZbCgNZT+2MkSDH3iJ0gIYH4wAKjHHx1eSgEKUIACDSbAAKDBqPkgClCAAkDnzp2VKQAyTDw2NrbWVn+2fGR4uHTYZB65sxcDdIcAoLCwEFOmTFG+/psfjRkAnD59Gu+++y7atGlTpynN5/e/8sorStl9fX3rnCc7QEhQZDoYAFwkcpURAB/tPI3xsw/UaTtXDgBOnS1DmxYBuv4EcwSALiaeRAEKUMBtBRgAuG3TseAUoIC7CwwdOlT5Kizz/sPDw3VVR9YLSE1NVeaJy7oAMvzc0YeRAMDIuVpfnE2L5El9tDry5sPu7Q0AbLlZllXPNoCjRo3CwoULERoaWufW5ovfTZ8+HU8//TQCAup2yGRKwx//+McGCQBs1d+yXa15W95Da1qFoxYBNNLZdvQaANY6yEbKZMv+s9d64uouETWnOGIXgC9+zEbf7pHw96276J9lWRgAOPovKu9HAQpQwLUEGAC4VnuwNBSggBcKyKgA+fLbrl073bXfu3cv+vXr57UBgPmQelcJAGx9rf/yyy+VUEMOW0GBTPmQXSAOHz6snOvMEQAMAC4IGJ0CsGxjOh5feKgOnysHAEvWp2Fov1aIjtIeBcAAQPefYZ5IAQpQwC0FGAC4ZbOx0BSggCcJyMrvc+bMQUhISE21ZD54kyZNVKcIqM0Vd6SHka/6Rs515AgA863nXCUAePPNNzF+/Hjd0zrU2uzMmTO4//77sXnzZgYAFkDmHXUjnW1HjwCY+fZRvL42xa0CACnzdZdHon/PKM0/FQwANIl4AgUoQAG3FmAA4NbNx8JTgAKeILBlyxblq6/5IXvBy1DxSZMmYcCAAbWmCGRmZmLs2LFOWwtg37596Nq1q1Va86H6tgIAma4gixf+9a9/Ve7l6QHAxo0bMWTIkHq9kpZrG3jTCIDbrmuFxY93RlBAU1VDIwHAkbQiDJ72E87klIMBACABgE8T4Nkx7dBE/svPxsEAoF6/wryYAhSggMsLMABw+SZiASlAAU8W6N27N9auXYuEhISaalZUVGDu3LnKtnGmQ74syz/SMf/xxx/Rt29fp7EY6ajbCgAs580bua/WGgCuOALA6BaPag0oZi+//DKeffZZ5cfeFAAY6ahrjQD4/kAu/vTIHsXQyH3lfK1dANx1BMAPB3Lx/szLERFSd/FJ83eRAYDT/rTyxhSgAAVcQoABgEs0AwtBAQq4u4B02MLCwjB//nzIiu96j9mzZyu7Avj5+dVccuLECQwfPhy7d++ucxvZOUCeI4upOev4/PPPlV0KrB16RwCUlZXhxRdfVDqxcmgtEGdkEUBXCwBk4b8ffvgBl156ab2bRXYSGDNmjOEAwN7QRK3AjbEIYJe2IdgwpztahPurGhoZAfDt/lwMevRCANC6eQA2v9wD7WODNe/ryQHAm+vT8OncnriiQ91FKhkA1PvXljegAAUo4DYCDADcpqlYUApQwFUFOnbsqCzi16lTJ8gX3F9++QVvvPEG3nvvPc0if/3117juuutqnSd7yQ8ePFjzWmedoNVR37FjhzItQavDablyvNZ93TkA0LIw0lYmX7nGyAgArTJYC01cJQDQ6qibr4av9ZXe/Cu21n2NLgLoriMAZN2Clx7qhPG3xdp8HTkCwMhvK8+lAAUo4H4CDADcr81YYgpQwMUEZJ6+fMlv1qyZUrLKykrMmzcPR48exTXXXIM1a9aozte/5ZZblDnycXFxNTUqKipShv4vWLCg0Wr5+OOPY8aMGQgKClItg6xULyvZS3Dx3HPP1dTb8uSUlBTceeedypQFOdwpADCKb2tlf7mXebgh/29b0yHMt8prrADAaP1N52u1sdp9zQOPj2d1t7pQXVlFNZ598whWfnoSK579A/7cp6VqMauqz+OZJUfw5oY05efuFgDYa28rFDGFFmK27MkuCA5UX2dBns0AwN4W4HUUoAAF3EOAAYB7tBNLSQEKuLCA5SJ+pkX6HnroIWVxP1kMLzU1FevWrcOKFSvqDN83n98vw/9lIdGottUAACAASURBVDnTNnCNUW2tL8l6yiR1FhfzRfG0Ooey8OHIkSOVKRRaZXD2FAA9dTQ/RxZsfPrppxEQoL7NmpEAwLxujgwAZIFBKaOMTnHWodXGWgHA1BGJuhaqs1X+09lluOPpn3HweKGuACC3sBL3ztyHb37JUc7XGl3g7BEA9raNngBAKwxhAGCvPq+jAAUo4D4CDADcp61YUgpQwAUF1Bbxky+aMvd95cqViImJqVVqmSIgq+zLqAD5+i/D5E2HzO+XxQBlMbnGPqTDOnr0aDRtav1Loa0ySif+gQceqDXyQUY1TJgwAT4+PjarJ1/AH374YVU/04WuFgBo1c1IAGA+dcJIANCrVy98+OGHSExMtOlruTijI9+1+gYA0kHdOKc7OsZfGE1j9KisOo9XVh/HnPeO11waGeqHLa/0QOeki9tsqt23tKwak+YeRFx0EJ67r53VR7tzACCVWjWjGwZZGT3BAMDoG8fzKUABCrifAAMA92szlpgCFHAhActF/EpLS5V52+Hh4XUW97Msdl5eHr7//nssWbIE69evd6FaAZ07d1bKde211xre1172sn/qqafw9ttv16rTxIkTMWfOHISE2O6IuWMAIDs53HXXXVbb0EgAYL54opEAQB6utqaEZaFcOQCQst58dQssnHaZ1cUArSFL5/+9z05i2vxDqD5/vtZp7/y9K2SbQVuHtwQAo/8cg5cmdYS/r3oQxykALvWnmIWhAAUo4HABBgAOJ+UNKUABbxKw7HCZ5r2//vrr6NOnjy4KGS4v0wZk8T/Z/s+ZK/zrKtDvJ8nK9osXL8Ydd9yBwMBAzUulHnv37sWjjz6KXbt2qZ4vK9zffffdNkcWuGMAsHPnTtxwww0OCQDEUUaH/PWvfzW0CKA8fODAgVi6dClkNIm1w9UDACl313ahWPDoZcr/1dq3Xs4/m1eOF989hhVbMlSrHR8diI9evAId4qyPLPCWAEBGV2x6qTuio9SnqzAA0PxTxxMoQAEKuLUAAwC3bj4WngIUaEyBYcOGKV/Jo6KilGJIx02+BMvcdxkSHhkZabh4VVVVOHTokDL8fdGiRbWmCBi+mYMukNEAsp7B9ddfryxYKF/wm/zeK5MFD3Nzc/HTTz/pHsnwwgsvKCFA69atVRcadMcAwHLbPEt6IyMA5Nrt27dDFok0OgJArpV2euaZZ3DllVdCQhzLaRzuEACY/Hp1DsfogTG49vIIREcGIDDgwldr+cBfWFKJw2nFeGdLBj7ccRrlldU233jp8D43rh0G9GoOmRbg21T+E+ji4S0BgE+TJtj6ag/0/kOEqhcDAAf94eRtKEABCrioAAMAF20YFosCFHAPgaFDhyp7tvfr10/paD3xxBPo2rWrMv9da667Vg2Li4vx7bffKgsHrl69Wut0/pwCFKAABShAAQpQgAI2BRgA8AWhAAUo4AAB+dIqCwLKKv4bNmzAZZdd5oC7XriFjCzIyspSvgrLl2Rrw+uNPLB5M19MvCYat3QKR6sQP4QFNoWP2QfRpbvP4NnP0lVv2SbMD/df1Uq5NibcH838L3yVrT4P5JdW4dczJdh8MAcf7TuH3JIqI8Vy+Ln39GiBuUPird73y+R83LUq2eHPlRuqPbuovBpZhRX4d0oBlnx3BoezSms9OzEqAFvv64iWIX42y5RTXInbVx7BgdMlNeetGtkON3cM16yLM+usVX4p7+3vHkFOSaVmOe05Qev51u5p632Xa1o088UH97RH1zbBNbcoLq/GmA+OYdfRfEO/JxVV53G2qBL/Pl6At344g59PFisjGnhQgAIUoAAFGkKAAUBDKPMZFKCAVwnIkPmxY8dCpgjEx8cbXkTPFpZpioAssPfqq6/a5fp/f4jES4PiERFkfYV/tQ6RnP/K4HgM7hxZKyywVoiyymqs+PEs/rnjJOR/N8bhagGAuYEEJku+y8TMf2XUdAD1dmDLK8/jgY+P49Nfc5VbSgjz8b0d0CNWe/V8BgB130RbAYB0/t8a1hZ9EmsvXmktAAgJaIonbmiDMVe2QICVhfZMJZB3IPlsKR7ekIK9GcWN8SvCZ1KAAhSggJcJMADwsgZndSlAgYYVkPnYkyZNwoABA5SdARx1yKiAY8eOYcaMGVi1apXu20pnZsOYjujY0vaifpYdovYtAvHeiHZo11x94TBbBfg2pRD3rzumfPU0HVodXUd9KXblAEAsCsqqMPL9o/g+9cKe9Vou5s4ztmdg0beZyr+SURwbx3bU1T4MAPQHAB1aBGLJHYm1vvybrlYLAOT36/2R7dE95uJIAT2/nHKvp7elYfXebD2n8xwKUIACFKCA3QIMAOym44UUoAAFjAmMHz8e8o+sEaBnVX09d09PT1fWG9i2bZue03FtUihWDm8L+Upp6zAPAOTcD+9pjyttrKCu9fAN/8vBXz8+rvtLt7cEAOJm3pE3EgCs/TkbkzecUOgloNk8tiNkaofWwQBAOwCQL/fjrmqJaf1aW/1dsQwAZF3M14YkYGT35lpNoPpzmS5zz5qj+OH3MMium/AiClCAAhSggIYAAwC+IhSgAAUaWEC2aJs8eTJuu+02tGvXzuaWeHqKtmnTJuVeeo47ukbhjaEJ8DWf8P/7hacLKnDfh8fw37SiWrca26sl/jkwVvUaPc+Uc/JKqzDi/eSae2t1dD0hADDZxEX4493h7fCH1kGqXOZhi5aL+Q2+O1GIYe8dgUwH6N8+DCvuaosgP/W93c2vc2YAoPd9cNZ5RvzMy2Bqg/hIf4y/uhXuury5zSkycq1lANA5OkiZhqEWwlRWn1eCnrd/yMLyO9ti4KXqo4G2HMzFuHXHuCaAs14Q3pcCFKAABcAAgC8BBShAAQcLyFf+wYMHIzExEWfOnMGOHTsgnXTZ3s7ykCkC48aNw80334yWLVvatV6A3LdLly66amFrSPxXR/Nx56rkWp0Pf98mWDeqA65JqD3/2fSw0opqTN54AtJxeXFgLMb0amm1HEa+dHtSACAg//hTLB7o3UrVxvxLvpEO7G9nSnDbO0cgCwJqTXVgAGD712PN3mz0TghBUpT+KS6WAcConi3w8uB41fUxZOHHQW8fRsq5MkigNmdQnGqBJIQb/PYhpOaU6/p95kkUoAAFKEABowIMAIyK8XwKUIACVgSkMy8L83Xv3r1OR14W70tLS8Onn36KhQsXqoYBEhyMGDECV199NYKD9c8hdlQAoPZlWFb5l6HlsRH+qrU279j8+bIILL0jCRIaqB2bDuTg/nXHldXUb2gfpus9MgUBgy6LsLma/8u7TkH+kTnb02+KQZfoIGWV/GsTQ+u9C4Bap9zoV3RbHXTzexkJALKLKnHrisPKInK2AgZLaFtll+fL0PdbOoZDdnswLWJn2uHh+LkyrNuXbXWHB63y6w12LN8R8/fM1ouj9Xxr99G6Tu2ZlgHA7D/H4b6r1AOw9Nxypa0y8spthjVaOwvo+qXhSRSgAAUoQAEbAgwA+HpQgAIUcIDAwIEDsXjxYiQkJGjeTcKAo0ePYuPGjZg/fz5kHr/5IVME7r33Xtx9993o1KmT5hSBL7/8Ev3799d8rpygtyNquplWx8i8Q3d9uzC8c1dbBP++LaC1jqczAoCpm1JxqqAcS/+ShNCApspWe/LF1ZMDgJKKaoz94Bh2JudD7xaA0iZqAYCs8/DSoDjc3jVK1w4PhWVV+Pvn6cqideZb2Bl5X2y9sO4YANh6r81/T7RGa8i7vOqns7p+n3kSBShAAQpQwKgAAwCjYjyfAhSggIVAaGgoNmzYoLsTbn55aWkp9u/fj2XLlin/WB6ypeDUqVNx6623qk4RqK6uVoIH2WlAz2E0AOjSOgif3NsBkcHqi8sZCQD2nyrG0HePYNlfkhw+AuC1r09j2OVRiA2/MFLBGwIAqecTW9Pw4S/ZurcAVAsA7F25XvazlxBA5rXbExh5UgAgCwDKQpn92qmPbGEAoOevE8+hAAUoQIGGEGAA0BDKfAYFKODRAk8++SSmT5+OoCD1Rd70VF629cvNzcXOnTuxYMEC7Nq1q85lEydOVJ4THR1d87Nz587hwQcfxLp16/Q8xvAIAK2v+kYCANO5sq2aI6cAyCJ4KTlltbY29JYAQDrfc78+rXsLQMsAQDqub96RhP/7Q6Su98fyJMuV6911BIB5vcREgqQJ10Rj9JUt4NdUfUqL+XD9yCBffDK6AyQwUzsYANj1evEiClCAAhRwggADACeg8pYUoID3CMjX/6+++kqZ9++oQ8KA1NRUpVO/YsWKmvUCevfujbVr19aaZvDNN9+gb9++uh9tdASAMwKAnJJKzf3uLeeKaw2btgTwlgBAFm584YuTWDeqfc0oDVlxvqr6fM38fUsb8ykAtlaul/nqd6w8gk4tg7D49kSrUztM6y/IczwhADB5NfP3sTmyggGA7j87PJECFKAABVxIgAGACzUGi0IBCrifgHyVnzNnDkJC1FfJr2+NysvLsW/fPqxZs0ZZQPC+++7DnXfeifj4eFRWVmLu3LmQEQh6DwYAtaX0LObnSosAnsgpQ0LkxZXqZSeAed9kKgsdmrYAlI5pcUU1ZGi/2mFeZ1vbQppCGPkCvnFsR7Rrrr5CvmlxR08LAKQ+tub1MwDQ+1eH51GAAhSggCsJMABwpdZgWShAAbcTWL16NYYPH15r1f+ysjKlcy4r+TeR8cQOOrKzszFz5ky88cYbkB0HZF0AGSWwe/du3U9gAODeAcC233JxU8dw+PpceK9kJ4CVe87ikb6tayomW82ZOuNaAcDEPtGYcXOM6vtjCgDkh7aGtxvZxaCxdwFQq6itMjEA0P2nhSdSgAIUoICbCDAAcJOGYjEpQAHXFNizZw969OhRU7ji4mI888wzeP3119GrVy9MmDBB6ai3aNGi3hXIzMzE2LFjsW3bNrvv5cwAwEihjA4Vd/YUAK053EbqtnT3GTz7We2dHfS6a7nIfvW3dYmsGY4vOwEczCxBz9hmNUU8dKYUTX2A9i0CVYtt3mG3tX2g3gDAtLhjfmmVoSkARrYutOVv3oHX8mMAYORN5rkUoAAFKOCJAgwAPLFVWScKUKBBBK677jrICADZts90yJD9hQsX4rnnnkNBQYHyr+XnH3/8Ma666qp6lWvHjh0YMGBAve6htyNqeoiRNQCMFEyro9bQawC4SwAgux3c27MFmpsN75c5/6YRAdIG3xwrgG/TJrgmQX1aiqMDACMdcPNzGQCo/8ZwG0Ajf0l4LgUoQAEKGBVgAGBUjOdTgAIU+F2gf//+WLlyJWJiag+hlkX8srKysHXrVmWLvh9//BFvvfUWxo0bV2Mnw/nDw8Ph66s+T9sSWbYLfP755zFr1qx6+XtyAJB8thT/3HESu47mo6i8WnHSGjlg6gy7SwAwe+dJpU6xERe2O1Q7ZARChxaBVndaMBoAyMr27w5vi9CApqrPYwCQD633h7sA1OvPFi+mAAUoQAEHCjAAcCAmb0UBCniXgLUAwFyhqqoK+/fvx7///W888MAD8Pe/0HGT1ftl+76pU6fi5ptvVkYJ2FovICUlRVn8T8KE+hyeGgD8mlmirFh/tqiyFo+nBQAztmdgWLcoq9vNSeVlVf4rY5vpCgCsvUuydIXc47Hr26Bv2zD8vuQAAwAzAS4CWJ+/RLyWAhSgAAUaS4ABQGPJ87kUoIDbC8gWgN999x26dOlisy7Sef/oo48wefLkmgAgNzcXjz/+OJYtW6ZcO3DgQGWEgIQBcl/zQ0YUyPZ/I0eOrLeZpwYAb/+QhSc/Tavj42kBgAwPv7VzhNXOvQBonWNr54M2YX7KCINRPVugdaifrveNIwA4AkDXi8KTKEABClDAJQQYALhEM7AQFKCAuwqo7QKg1nlPTk7GE088URMAyDnp6emYMWMGli9fXnNJ586d8eGHHyqhgowe8PHxQVFRkXLtokWL6s3kzADAyHoBjl4DQG3hPcHSGwDYgnWVbQCrzwN/23gCAzqEYUiXSNUim75KT7imlaERADJlQHYDkDaUbf+MHPYGALaeYbn6flZhBQa9fRimHQ6sXav1Xum9j+n+3AXAyJvAcylAAQpQwB0EGAC4QyuxjBSggMsKyBaAsuhfVFSUahkLCwuVznvr1q3rBABygXzdT01NVbbzW7FihXKPDRs2oEOHDigpKcGCBQsgowVk6z/TooL1wfDUAECGvcs/locnBQCmzr0EAA/0bqX6GuQUV+L2lUcwfUCMrgBAhvo/ccMleKhPKwT4+qjeU1b3lykAIQ5eA4ABgLoAFwGsz184XksBClCAAloCDAC0hPhzClDAawV69+6N66+/Hps2bcLBgwetOrzwwgt49NFHERQUVOecvXv3ol+/fhg9ejRmz56NZs0ubtdmebKEAbKLQEBAQM2PfvrpJ/Ts2dNhbeCpAYC1TpMnBgCx4f6YOyRe9Z0wfeGe8+c4XQFAj9hmWHN3O2URO7VD1laYsvEEXhuSYHXdAY4A4BQAh/2B4o0oQAEKUMDpAgwAnE7MB1CAAu4qIF/fJ0yYgMrKSuzbtw9r1qxR5uyrfYmX+ftPPfUU2rZtW7OYX3V1NZYuXarcY9SoUcpIAcv5/Vo2GRkZuPfee7Fz506tU3X93GgAcG1SKFYOb6vr66/WFAB794uXiml15L0pAAj298HSO5Lg71t3qL6pMz7zlhgMv6K56jthvgbA2F4tMWdQnOp5BWVVGPn+URzOKsUnozswALBQ4iKAuv7k8CQKUIACFHAxAQYALtYgLA4FKOAaAtJR/+qrr9C9e/daBcrLy1P+/TvvvIP169fXKayMBLjvvvvQqVMnyFZ/999/PzZv3oybbroJ7777Ltq0aWOogo0dAGjNqTb/+qsVAJh3PI3clwHAhVfG1OGU//3OXW0hQYDl8d2JQgx778IUAGvTBIxuAyjPYABQ99fWPAAIC2yK9aM7oGubYNXfb24DaOjPHk+mAAUoQAEnCjAAcCIub00BCrivwJgxYzBv3jyEhYWpVkKG68siftu3b8fcuXPrTBHo1asXrrnmGsyfP7/m+j179qBHjx6GUA4cOKDcxxHz/7U60mqrw8dH+mPLfZ2srghvJADYfjgP96w+qtTfyL7pWuWWn3vTCICUnDJsva8jWobUXaXfZPyPP8UyAFD5TXPWIoDyKFsLBjIAMPRnjydTgAIUoIATBRgAOBGXt6YABdxXQGt1f/OayRSBQ4cO4b333lNW6rfWWX/wwQfxz3/+0+qCgZZasgvAkiVLMGnSJIdBGp0CoNVRN+9QaQ3TN1+pX+u+5h0mBgAXmt/0xflgZgk2ju2Ids0vrhVhekFMxgwA1LcwdGYA8NawJKu7M6TnluPWFYeRkVduczpLSUU1xn5wDDuT8x32O88bUYACFKAABcwFGADwfaAABShgISBf72UrvsTERMM2xcXF+Pbbb5UV/SVEsDxkUcHnnnsOffr0qbUloNqDZN2BESNG2FyA0GgBjQYAcn9bHZvSimpM3ngCWw7m4rUh8bjLyrzzyurzeHj9CXy8/5xSZHcKAIwaq50vW+xN7BOtequ1P2dj8oYTys9sTY0oLKvCvWuPYd+pYqvDzWdsz8CibzPh7gGAveZaU0ucGQBI+0o7qx3mz7W17kJ2UaUSFCSfLbWXgNdRgAIUoAAFbAowAOALQgEKUMBCQBbzmz59OgIDA+22kSkCWVlZ2Lp1KxYvXowff/yx1r06d+6MqVOn4uabb0ZsbGzNwoGmk44cOYIpU6Zg27ZtdpdB7cI7ukbhjaEJ8JV93SyO0wUVuO/DY/hvWlGtn4zq2QIvD45XtoKz90jLLcf/vXMY8n/l0AoApCN056pkyMKBcmiNLnDmFAB762y6rk2YH1bc2Ray4r7aYT4ywlYH1rwTqTbcvPo88LeNJyCBgt4AwFYwca64EnevPoqKqvP4cFR7RAWr7xTgjF0A7DVvzACgc3QQPr63A5o3q+tkCsq+OJKvBGr926tPLfrmWAFGrE5GeeV5ewl4HQUoQAEKUMCmAAMAviAUoAAFLAS++OIL3HjjjQ5zkaH8MkVg48aNyhQBWTvA/Ojfvz+GDBmibPfn5+eH3bt345VXXqlzniMKpLWqv+kZlsP1pQN4+SXqC5xplUs6kH//PB1v/5BVc2ozfx+ls2StU2w60TTs3dbWd3KuKwYAWqGFqY6mr/by/9YbAMz/v4Q6q/ybL0qnNwCwFQhptavp5wwALg7Xl0DlwWui7QrLZNeFMR8cg4QAPChAAQpQgALOEmAA4CxZ3pcCFHBLgYEDByrD96Oj1Ydr17dSMkXg559/VnYRkC0FG/po0cwXG8Z0RMeWtkc3mAcAUsYr45rh7TvbWl0M0Fo9pPO/8NtMzNp5EuctPmq+ems8ZHSBrcPTAwDTVnvfpxYqDHoDALUv9+bDx20NRzdf7FEWeZT3QQIWW20o7ai264BcwwDgYgAQ4OuDZcOS8KdO4YZ+tdVCMkM34MkUoAAFKEABnQIMAHRC8TQKUMA7BOTLuwy99/VVH+7sKAWZIpCbm4udO3diwYIF2LVrl6NurXmfG9qH4c07khAR1NTquZYBgJyYEBmABUMT0CsuRNcXTplS8My2NGw+mKv6HAkjZCi7ta3T5CJPDgBkyP6S7zIx818ZNeGI3gBAbXSBeA9++xBSc2wvNGe524PMSX/+lhhI59XykDJ+sv8cokP9cF1SqGo7mgcAXVoH4ZN7OyBSx3QBzRfVjhMacwqAqbghAU3x0qA43N41StfviaztICNkVu/NrhOS2UHASyhAAQpQgAI2BRgA8AWhAAUoYCYgnfFx48bpmv9fXV0NH5+6nSajoDJFIC0tDevWrVO2DbScImD0fnrOl3nKE6+Jxi2dwpWv+rKPufmhFgCYfi6jB0Z2b44BHcIRE+4PGc4vh3QW80ursP90MZZ9fwZfHM6HLP5n65AQYmrfNritSyQkEPBrWnuhAU8LAIrKqyFz+f+dUoAl353B4azai73pDQBkDvmKu9oiyO/i+6d3qzm17R7luU/c0EaZmy7rM0izyYr1UsYVP2bh/ZHtIMGR2mH+XHmflv4lqVa5zK+x3N1Bz7tq5BxXCADUfk8sf8fk9+RodhnW7cvGR/vOIbekykg1eS4FKEABClDAbgEGAHbT8UIKUMBTBXr37o2///3vkLn5thYClK/4J06cQElJCZKSknSFBlpmhYWFeOaZZ5QggAcF3ElAbWFCy/JvP5yHe1YfdadqsawUoAAFKEABjxJgAOBRzcnKUIACjhSQLfskCOjbt6/NKQGVlZXKwn0HDx6EXNOuXTs0bWp9eL2tMkqgMHz4cOV+nnqENm2K/pHhGBARjrZBgYj8fbpF9fnzOFNRib2FhdiVm48fCwpRWl3dqAxXh4XitXbWt4Ncf/YcXk7LaLAyyvf+TsFBGNQ8Ej1DQhAT4A/fJhdGTRRWVeF4aRm+yy/Av3JycbKsHGrjL4J8fPCPpHhcE6Y+pD+3shKTk48juaQU7YMCMb99EiKsTImRZz17PBUl1dXKdA5rowSkfDLPfcrGE8oX7/oeIU2b4qW2CbgipPbOCjtz8zAzJQ0VlgtOAGjp54c/RUXg2vAwJAUGQO4hR+X588goK8eewkLszMnDvqJi5d815vFYXAyGtoiyWoRHjqbg+3znLRY4rGVzPBJ7iS6CrIoK5FRW4vv8Qoj/keISNO5vra5i8yQKUIACXivAAMBrm54VpwAF9ArccsstmDlzprJKv621AUpLS5U5/bLAn6zqL1v8tWzZss4Wf7ae+8EHHygBgCcegT4+uK91Kwxv1aKm02qrntKhXXoqExvOnmu0DpkrBQBdmwXj8bgYtAvStz3l3sIivJiarnRuzY/GCABkSoFMC5n+ebpD5rlbCyZeSz+JdVnZteorAdPk2Da4KSIcPr+HJbbeu+yKSryUloF/5+WrBigN8bvpTgGApYcEd/LeZZZXNAQVn0EBClCAAgYFGAAYBOPpFKCAZwo8+uijeOKJJ5CdnY19+/Zh+/bt+Pzzz2vNxx81ahTkvG7dutns1MtK/5s2bcJjjz2mjB4YO3Ys+vTpg+Bg29voyfB/KYNsFehpR3M/X7yQGF/ni62een56LgfSsSuquvhdMcrXFws7tEVCYIDqLcy/TOt5hrVzXCEAkP+PenDzSOWLrIQoRg75mj8jJQ0/FFzYZUCOhgwAZK77L6eKsfjbM9iRnOeQzr/UQe0LdXF1NaYkH8eBouKaurYNDMSLbeMRH6D+nlizlNEo72ZmYcXpM7XCJ633QS2AMNJepnPdOQCQOhwpKcVjR1NwpoIhgD3tz2soQAEKOFOAAYAzdXlvClDAbQS2bNmCQYMG1SqvLM539uxZHDlyBF9//TV27NihfOGXRQIfeeQRdO7c2WYQkJeXh1WrVmH27NmQ/z1x4kRIiNCpUyfVkQQHDhzANddcg4IC5w3tbYwG8fdpgmfj4zAg0tjWaOZlXZmZhTdPnq75IutNAUD3kGZ4tV2i4c6/yU++xErHOLWszKkBQEO9W35NmuC5xDj0j6j9Pv1aXIJHko8jv+rCgnoybeGVdgnorBG82QoBZqVmYOu5nJpTGADob2XL31n9V/JMClCAAhRwpgADAGfq8t4UoIBbCMhifytXrkRMTIxmeWXBv1OnTuF///sfsrKyMGDAAMTHx9sMAs6cOYPly5dj1qxZSudegoOpU6cqUwRiY2OVa2VHgaVLl2LChAmaZXC3E/qEheLFpARIEGDvIZ1YmZee9nsn1lsCAK2v9Xo9V2VmYdHJ04YDAL33b8jzWvv7YUH7trgkwL/WYz85m41X007WhERG5rFbK79lqMAAQH9LS+AkwROnAug345kUoAAFGkKAAUBDKPMZFKCASwvIF3rpkPv5+Rkup+wEIJ13rUX/5LzMzEy8/vrrmDNnTs1zhg4dQDhYEwAAIABJREFUijFjxqBLly546qmnlK0APelo2qQJno6PwcCoSNVqyTz/x46dwP7CItzVqgUejmljtfrPHE/Fl7l5ys+9JQDo0iwY89onIdjK0P9t53IwJy0DLXz98FK7BMiQd7Xj58IiPH7shLJQoFaoYL4IoCu+i73DQvFK24Ra8/llyP60Yyew+/eF8awtEmiqj6yLMPVoCjIryjE5pg1ub9FctaqW0woYAFxgkqkOsgDmLZERkOkKauGetMnfjqbgv2bTT1zxfWKZKEABCnibAAMAb2tx1pcCFKgj8J///EeZo98QhwQBx44dw9y5cz1yrr+lYVjTpnitfRIuCw5S5T1RWoaHjhzDucpKaHV2TV+xteZHmz/ItBZAt5BmNlfz/8eJdMhaAy38/DAquiVkwb1pR1PQITio3rsAqIUVencP+HNUJJ5NiLX6aprmnGsFLeYjKIwEAEZ2AbAspKy6f31EGAZERtRadV9CiEPFJdiSnYNv8wtQ8PuQfb2/fxMvaY17olvWOl12PJiUfAynf194Li4gQNm9INpfPdQzXyPihohw/DMp3urj5d2QYMHWmhOWF5vaxda7amqT9LIy5d1/oE005Pfh1fSTSqe6vrsAqLWd3jUKtEZPmO4j0ywWdEiyGjy9knYSMjKDBwUoQAEKuI4AAwDXaQuWhAIUaASBkSNHYsGCBYiMVP9C7awiSRAgiw2++uqreO+995z1mEa/r5Ev9VqdTVOnWatzZE8AINuq5VRUKnPGJQQwBRONHQBodcTMt4Oz5WL+Vd/ZAYCMVhijc7cHozs96N3+T++7JO+Knq/6O3LyHB4AyDsmoYWsZTAlpo0yokHvO65nG8CGCAC03iW9gUOj/6FiAShAAQp4kQADAC9qbFaVAhSoK7B48WI88MAD8DG4urqjLCsrK5WFBWWrQU88rM3XNtXV/EusVqdNtmWbnpKmTBOw9XXUngBAti27o0VzdPp9pIKrBADSkZYvw9YOvQGA+XBsrU6beVig1SaWuy3Yu9uDbN238OQplMt+gTYOa6NELDuaWqNJzEdgaAUAUrZ3T59xSgDw/pksTDXb3YEBgCf+FWSdKEABCriWAAMA12oPloYCFGhAgY4dOyrb9cmq/HoO+WoviwAePXoU+fn5aN++PZo3b666or+e+5nO2bp1KwYPHmzkErc510gHUu+5kxwcAMg871+LitEzNKTG1VUCAK3RDnoDAKmY6VxnBQC+TZrgifgYDLKy3oOtl1YCirnppzSHi+vd/k+rU28kAJBzl5/KdEoAUI3zSDJbt4EBgNv8aWNBKUABCritAAMAt206FpwCFKivgGzLJwvyhYRc7PjpvaeEAampqfj4448h2/ddffXV6NmzpxIKhIWF2dwVwPwZRUVFePLJJ5VpCJ546O3Ul1RXw8i5RqYWiKtWh9DSngHAcSSXlBpqE1vtJyGL7At/srxc2dJQbbHC46VlmJx8DNkVlaq/Cnq3/9PT3kYDgJfTMpQyab1HliMRtAIcy4q6WwCg9XvIKQCe+FeddaIABdxdgAGAu7cgy08BCtgtsHHjRgwZMsTu600XlpeX45dffsGKFSuwatUqxMXFKVv8/fGPf8QVV1yhbC8YFKS+CN6hQ4eUMhw+fLje5XDFGxjp1Bs5V6vjYTk0XavjxgDgooC9UwBsLVgoW8Ipiz1WVCqjBIY0j6rzusrw/78dPQ7ZsUDt0Lv9n56OOgMA238ttNaekI79x1nZ6BsRhukJcQhUmULFXQBc8S8yy0QBClAAYADAt4ACFPBagdjYWMgogNtuu02ZBqC1lZ8eqLy8PHz11Vd45513sH79+ppL+vfvjxtvvBFXXXUVunbtqkwdkOdJaDBu3Dg9t3bLc4x06o2cywDgwuvgSlMAbK1XYL7bg62v4rZWjbe2/d8zKan4Kje/1u+HVuDDAKB+AYCeP0YHi4sx7egJSKDEgwIUoAAFXEeAAYDrtAVLQgEKNKLA9ddfr3TE5ct9y5YtdQ/ht1ZkmSKQnp6O7du3K1v+HTx4sNapoaGhkFDgyJEjdX7WiAwOf7SRTr2Rh7taAKA1r95I3cyHTWsNIdezGrzls7XKau8IAFtl1RsAmLZ6tCyz/MfKxJjWuLuV7e3/TNcZCQCMtI3WfRt6CoDW74GRupm/S1ojALTuu7ewCLKwZkZZudap/DkFKEABCjSwAAOABgbn4yhAAdcXkK0Bx44diz59+iA4OLjeBZYpAr/++ivWrFmDRYsWoaCgoN73dJcbMAAw3lLeHACYf5k3lwtr2hSvtU/CZb/v0mD62c7cPMxMSUPF+dq7B2h11K09R6u1tO7r7QHA7vwCvHP6DP5XVIxqLUz+nAIUoAAFGkWAAUCjsPOhFKCAOwjIV3qZIjBq1ChlioCvr2+9i11YWIjdu3crQYD5FIF639hFb+BOAYB8tVx08jQOF5fUdCi1OnymjqTWV3UjzcMA4MKCe+aH3u3/TNfobTcj7SLnat3XaABQef48ZJvBj7KykVleXtNp1jvygyMAjLYgz6cABShAAQYAfAcoQAEK6BDo3Lkzpk6dqkwRkLUDmjSRP5/2H5mZmcoog23bttl/Eze40l0CAPly+feUVBRV1f5uqdXhYwBQgGePp0J2cdA7BcCe11bv9n/uFgC8nn4K67LOovb4Bdi0lDqahuu7agAgZcwsr8CU5OOQBSB5UIACFKCA6wgwAHCdtmBJKEABNxEYOnQoHnzwQWXrv/DwcLtKvXXrVgwePNiua93pIncJAOZnnMLaM2fr0DIACMT89kmIsDL6xXy3BWcFAEa2/3OnACCvskrZ9vBISWmd987VRwDISIcNZ8/hpsgITIu7RHUXAKnU+2eysCjjdJ2Aw53+hrGsFKAABTxNgAGAp7Uo60MBCjSYgEwRGD9+PEaMGIFu3brB399f17NLS0vx/PPPY9asWbrOd+eTjAQARs7V+vJpdBtAa/uV6w0AbLWRWln1zkHX2xGU5+s9V2u6grMXATT6PhvZ/s+eAMBIG2uda2QKgLmzpYnetrRlqfb7ZO09t7yP1iKApvtYW5vBdL9fi0vwSPJx5FdVGW12nk8BClCAAk4SYADgJFjelgIU8CwBWc0/MjJSWchv2bJldRbykykCMqR/2LBhiI+PtzlFIDk5GYMGDcLhw4c9C0mlNkY69UbOdXQA8I8T6fj0XE6dGmh1+PR05BkAAOa7ABh96dW2/5N7PHM8FV/m5qnezki7OfJcIwGADJGfnHwcaSpD5N0lANAKk06WlWNS8jGcLq8w2uw8nwIUoAAFnCTAAMBJsLwtBSjgOQIDBw7EihUrEB0drVQqLy8PX375JebMmaMs6Gd5yJaCkyZNwoABA+pMEZDtAdeuXQvZacAbDiOdeiPnOjoAsLadnpHOobX2ZABQOwCw1c6WgYr8R8qjcZfg9hbNa/FqdSyNtJsjzzUSANgKRTwlALA1ysHUoJeEheOvffriz5d1RWxEBJr5Byg/qj5/HvmlJThw+hQ2/O9nfLD3v8gtKW7UP5uje12DN24fbrUMOw7/hqErFjutjFrPV3twcXk5Rq5ajp1HfnNauXhjClDAvQQYALhXe7G0FKBAIwgsWLAAEyZMgI+PT83TDx06hCFDhmh+xZcpAvJP165dERgYiPz8fEyZMgXvvPNOI9Sk4R+ZFBiINzokQTrBaof5UH2tAODfefmYnpKG0upq5X4LO7RFQuCFzoLlYXQKgKsGAI/EXgIZjm3tMC+3rU6jdKb+djQF/y0ohNZXW2dPATASABjd/s/kdGVoCF5vlwgfK4t1mgcNWgGArNIvHXs5tM5lAFD7TbUVAEQEBWPe0Ltw2x8ut9pO5ncrrazA8t3/wczPt0D+d2McWh1wBgCN0Sp8JgUoYFSAAYBRMZ5PAQp4lYDM8//qq6/QvXv3mnrb8xVfdg6YPHkyEhMTMW7cuDpTCDwV1UhHXSsAMO+0Gbmvno6bqwYAWnOx9QYA5h0xdwoAjG7/Z/o9MvIuGenUGzlXymLvwoiePgKgQ8tW+ODe8WjfopXhP33/Pp6M0avfQVZhQc21Sc1b4F8P/g2tQkJV77f/VAYGv7UAOcX1G0HAAMBwc/ECClDABQUYALhgo7BIFKBAwwrInP527drVzO83f/qYMWMwb948hIWF1fzrnJwcZYj/6tWrG7agbvg0WT1+QYcktA0MVC29kREA5l9itTqxnjICQIa+yyrr1g69AcC5yko8fOQ4jpeWOm0EwMRLWuOe6JaqRTUf7m6rc74qMwuLTp6uuYfR7f9MF2qNPDEyAuCVtJP45Gy2cmutYIEjAGo3v9oIgJCAAGy4byKuik+0+y/ax/v24r6170LCWDkYAFin5BQAu18zXkgBjxVgAOCxTcuKUYACegQ6duwI2ZKvffv2yn9MZmdnY+fOnVi8eDF27dqldPKHDx9ea1G/vXv3ol+/fl7zFV+Po7VztDrq5h1DI19Xte7rKQGAXhMtD3NnrXPtnQJga7SC+fOvCGmG19slwd9H/hOk9mHegbZn+z/T3YyMEDEyyoIBwAVhUztpBXxqAcD43tdizq13wNdsSpXRvzF5pSW4Y8US/JCawgBAA48BgNG3i+dTwPMFGAB4fhuzhhSggA2Bp556CtOnT1fm55sfVVVVSEtLQ3BwMFq1ujhMtbKyUhkRMG3aNLrqFLD1ZbiwqgqPHTuB/YVFGN26Fca3ubDQouVRXi1z2I/j58Ii5UdanVhXCgB0MqmeFhcQgPntkxDt76f6823ncjAnLQPRfv6Y2y4RMQHqW1HuzM3DzJQ0VJw/r2lnbwBga969+Yr3fcJC8Uq7ul9/LdvYnu3/TEjWwgPTzzPKyjH1aAoyK8rxRFwMBkZFqvpartTvTgFAfd47rVBEAoAt2Tm4MTIc02JjVMMceb6lX4Cvr/L1/49J7VSLV1JRgYkfvY+N//sFL916B+7vfa3Vajz76UbM/2an8nOOALDe2gwA6vObwGsp4JkCDAA8s11ZKwpQQKfAli1blC359B6ZmZnKdn/btm3Te4nXn2dtGzcjMAeLizHt6AlI51RPAJBeVo4pycdxqrxcOV/rS7oz1wAwUk/Lc7WCDj33lgUAZ6VmYOvv2xxq3dPeAEBCinntkxAfoL4w4xsZp/BRVjamxLaps6q/1GNvYRGePHYCBb/vGX9DRDj+mRRfp4q2tv8zP1mrE6vH7oucPPwjNQ0STsihFQBszb4QyFT+PjS9MdcA0FM/a+c4wk7ufay0FJOOHK/5vY0Nj8DnD05BXESU6qPPFBbgpiWv43j2WdzapRveHj4aEhqoHev3/4zRq1dg/dgJuLHjpbqqa1oLYEiXy22u5j9rx2eY9cU2dGwZjRcGDsEf2lyCwW8tRN+2Heq9C4BaWKF38cDGXoNAFzJPogAFXF6AAYDLNxELSAEKOEugW7duymr8V1xxRa0h/raeV1RUhM8++wzLly9nCKCzYaTDOSMxDteFX1xHQeelymmy6v/fU1Lxn7yLi35pfeE13d/UmW3u54fXVL46m85z1QBAyicByotJ8Qi0c8i07J4w80Qaiqqqleo6KwCQ/6D46yWtca+VdQBstbl0sKWNv8nLV06ztv2f5RdlW/ds7ueLV9omolNwkJHXrebcsxUVSuh0uKSk5t9pjcgwnWgagTIppg2GtlDv7Dp7G0C7Kv37RY4KAMxHnsitjXyp79/hUqy+ZxyC/dVHtZg6zc4IAB7+ZC1O5ufhnRGjERoQCFMwwQCgPm8Vr6UABVxFgAGAq7QEy0EBCjSawNChQyGL/cm8/vDwcF3lkPUCUlNTlfUDFi5ciIMHD+q6zltPko7TrLbxVhcDtOYinX/TcOML32AvHrLgnEwvsHV4QgDg26QJhrdqgQfbROvaLs3cQ6ZMSMc6u+LCyAk5nBUAyL2l0z07KQGyer/eQ0YofJCVjcUnT9d8Obd3+z/LZ8p6A88nxqGFn/oUCmtllPdmRkoafigorHVKs6Y+Sv16hobYrB4DAEDa9ZmUVHyVeyHUkaNrmxhsvv8hRAU3U/UzX61fKwD45WQ6Bi1bgHdHjHH4CICXv9yOEd17ITbiwtQQBgB6f5t5HgUo4A4CDADcoZVYRgpQoEEEZMu/8ePHY8SIEZDRAf5WvjxZFqa8vBz//e9/8eijj2L37t0NUlZ3fEikry8mx7bBTRHhujqyR0tK8VJaBvYXqW/dJZ2x5xLicK2NkQWeEABIW8v/Zy31fDwuRulkax0yBH3tmbN4+/QZZQSF+eHMAECeY6SdZQ2IpacyseHsuZrOv9zD3u3/1FxkXYSn42PRPUS902l5jUxFeDE1HbJOgNrRMSgIr7RLsBkqeHsAoBbqiKVWp95IAGA69+27Rjs0ACirrETKuWx0anVxPRIGAFp/cfhzClDAnQQYALhTa7GsFKBAgwns2bMHPXr00P28Q4cOYciQITh8+LDqNVr7eut+kMqJ5tuU6bmPVgdQ6x5qK3trXWP+85Z+fsp0gBsiwtA2KFDpMMohnYYzFZX4b0Eh1p/NxqHiEtTuutZ9igyLH9w8Erc2j0JcgH+dYfKNEQBorTegZWW+RZ3luTIaoFuzYPSPDEfPkBBl0T/5d3JIZ/p4aRk+P5eLf+Xk1sylt7yHVvvbuwaA+XOkRDLqY1DzSGUKg3nbmMr5RU4uduTkQbYotDzs3f7Pmq2U55IAf9wUGYFrwkKRFBiAkKZNldMlLJHOvnTaJYhIKyuD5WgTy/u28ffH3dEt0CcsDK38fOsEWt4YAGRVVCjvnIw62Zydg8PFJXUcnREA5BQXG5paIG2pNZfesr0ZAGj91eLPKUABdxJgAOBOrcWyUoACDSIwcuRILFiwAJGRF1cGl9X/S0pKEBISUme9AJkOsHbtWsh1aodWh6u+lVqXla0Mk9d71Lc89Q0A9JbTXc9zZgDgriZGyi3bA85IiMf1EbXXjPi1uASPJB9H/u+LBBq5J891DQEGAOrrIHARQNd4P1kKCniLAAMAb2lp1pMCFNAtsHr1agwfPrxWR3/v3r3KGgHy72WaQNeuXWu2DszJycGkSZMg16kdWntl6y6YlRMtF9rSuh8DAC2h+v2cAUD9/Hi15wowAHBuAKD25iz+z1d4YssnnvtSsWYUoIBhAQYAhsl4AQUo4MkCHTt2xKZNm9CpU6eaalZXV2Pp0qWYMGFCzb+LjY3F5MmTcdtttyEvLw833ngjCgourlJvbqR35XB7XY1+GWUAYK+0vusYAOhz4lneJ2AkADCiY2R3Abmvs6cARAYHY8v9k5RFD+t7mHfgjZZbns0AoL4twOsp4HkCDAA8r01ZIwpQAMCdd96JP/7xj3jzzTcNrdD/+OOPY8aMGQgKurh12JkzZ3D//fdj8+bNdtlaW9DMrpupXGRkazS53JkBQH3WOrC1LZqjrBriPgwAGkKZz3BHAQYAxluNAYBxM15BAQrYFmAAwDeEAhTwSIEtW7Zg0KBBqKqqgizQ9/7772PlypVIT0+3WV/TdeYnffPNN+jbt6/dTvXtEGo9uLi6GlOSj+OAldXyLa9nAKAlWr+f17e9bS0CWL+S8WoKNK6AOwUAR7LOYObnW7DjyG8oKi9T4LS+wJvm8nMEQOO+Z3w6BSjAAIDvAAUo4GUCvXv3VhblS0hIqFXz4uJifP/991izZg2WLVtWR0WG9b/77rvo06dPzfx+2eJvzpw5mD59ut2Kaiua230zKxc+czwVX+bm6botAwBdTHafxADAbjpe6OEC7hIAHDh9EkOWL0JWYe1pXQwAPPwFZfUo4CUCHAHgJQ3NalLAmwRmz56NqVOnws/PT7Xasmp/dnY2du7cicWLF2PXrl21zjOf3+/r64u7774bu3fvtpvwkdhLICGAM4/5GaeUfd/1HAwA9CjZfw4DAPvteKVnC7hLALD0u28wbdNHdRqDAYBnv5+sHQW8RYABgLe0NOtJAS8S+Prrr3HdddfpqrFMEUhLS8O6deswf/58zSkCum5qdpJfkyZ4LjEO/SPCjV5q6PxN2ecwJzVDc/9yuSkDAEO0PJkCFHCQgJEAwMi5jl4E0NrCeXoDAFtcamXlNoAOesF4GwpQQJcAAwBdTDyJAhRwF4Fhw4ZhyZIliIqKMlzk0tJS7N+/X5keoDZFwPANAYQ0bYqX2ibgipBm9lyu+5ofCgrx1LETKKmu1ryGAYAmEU+gAAWcIGCkU2/kXEcHALN2fIZZX2yrI8AAwAkvBW9JAQo0uAADgAYn5wMpQAFnCsiQ/gceeAA+Pj71eoxs7ffFF19g+fLl2Lat7n8I6r15cz9fLOzQFvEBAXovses8IyvoMwCwi9jjLpLfkA7BQbglMgLXhIUiJsAfvk3kPwuArIoKHCgqwbZzOfixoBClOoIlLSB5XrS/P7qHNFP+uaxZECJ9fZV/zA951pmKCmSVV+DnomL8UliEX4uLUVSlHW5plcHWzyN8fdEjpJkS1nULCVbK1dJiGlFOZSXkn1+LSrC3sEj5J7O8HM4tmfFahTZtipsiIzAwKgIt/Pzw2LEUJJeUGr+Rg68w0qk3cq6jA4CHP1mLd3/8jgGAg9uft6MABVxDgAGAa7QDS0EBCjhAIDQ0FF999RW6d+/ugLtduIWsF5CamoqtW7di4cKFhrYUlOvbBwVifvskSOfCmUduZSUmJx/X9R/5DACc2RKAM9YAqG+bHSstxaQjxyHviRwSSD0RH6N0xLWOwqoqLDuViY3Z51BefV7r9Do/l0700BZRGNqiOcJ9mxq+Xi6oPn8eyaWlWJWZha/z8u0qh9qDA318cG14GEZHt0S7oEC7ypZXWYX1Z7MhuzdIcGL0qM/Wmd/lF+DZ46k1I3/8fZrgtuZRGN8mWhl9JIeRvw1Gy270/L5tO2DtveMRYiUQ3X8qA4PfWoCc4mJoBQC/nEzHoGULkF9aAgYAF1pC71QCo+3G8ylAAc8SYADgWe3J2lDA6wV69eqFCRMmKFsAtmzZEk1+/6LpCBjZEWDfvn01uwgUFNReIVrtGfXtDBop9yNHU/B9vnaZ6tuZNO9QRPleGOGQEOj4EQ6u1HEx0g71bXO1bQDr22amjqJ8Xb8xMhyPx8XUdBD11m1Xbh7+mZqu+0u8fHn+6yXRyggD08gCvc+ydV52RaUSSHyWk2N3ECDlka/jD7RpDRml44ij8vx5fJ6TizdPZuKsgSCgPgGAjNB4MTUDVefPK+35bEIs+oaH1aqOK/0eGemoawUA5p1dI/cVHK2h/BwB4IjfCN6DAhRwVQEGAK7aMiwXBShQb4GRI0di7NixyrZ+wcHB9b6f+Q1kioBsKSjrDaxfv97qvW9v0RzT4i4x/OwDRcXo0sxYmV9JO4lPzmZrPqu+nUl3CgD01lWt060JaeUEVw4AeoQ2wwuJ8ZAv3/Yc3+TlY0ZKmuZaE5eHNMOMhDhE+6vvxGHPsy2vkakJL6amI7Pc2Fd36fBPT4hDr9AQRxSjzj0koHjhRJoydULPeIn6BACm97ZZUx88lxCnjGawPFwpAEiIbI7tD05BmzD1RVGNjAD47LcDuPPdpUp1I4ODseX+SejaJka1Tc3vywDAKa89b0oBCriRAAMAN2osFpUCFLBPQKYGTJw4EaNGjUKnTp0gW/s56pApApmZmcoUgblz59aZIjDxkta4J7ql4cfJf9jLsGkjx7qsbLyWflLzEr2dYms3YgBgm9hVA4CVmVl4ITFOmRNu7yFD8eemn7IZNPUJC8WMxDjDIwzsKdORklI8eewETpWX67o8LiAAs9rGo22gfcP9dT0EgIwGeCPjFD7OytZcH6A+AcDSU5nKtIhJMa1xZ8sWqsVzpQBAq6N+prAANy15Hcezz2p+pTdfqV/rvgwA9L65PI8CFPAGAQYA3tDKrCMFvFjgyy+/RGVlJRYtWqR8qe/cuTOmTp2Km2++GbGxsQ6dIpCdnY3x48fXjAho2qQJno6PwcCoSEMtIP/BvjDjNB6KaW1o7YCduXmYmZKGivO2vzsyAKjbHJ4+AuDb/AIENGmCng746n2ouAQy3cS0noC5Zht/f2XNC1lQsKEOWYhPQoCCqiqbj2zl54eX2yWig51z/Y3WR8KSeRmn8FFWts2RAPUJACTwO11eoYzqkPn/aocrBQBSvndHjsXQrleolrWkogITP3ofG//3CxbcMQIje1ylel5ldTX+um4V1v28R/m5OwUARt8j8/O1pi5wDYD66PJaCniPAAMA72lr1pQCXicg6wF8+OGHSExMVBbzy8rKwubNm2u+1A8dOhRjxoxBv379EB6uPiTVCNrevXuVe5nWBpCO9qy2CbjKYKcrtawML6Vm4O8Gh1D/Kh2z5OPI1+gIMQDwvgBAQiFZEs7HAWtiSMf2b0dT8N+CwlqQ8h8UE2Na4+5Wxke8GPk9UztXRje8efK01Y62zPn/W2wbyJSchjxkzYWnj6dit421OeoTAMiaDDJSqLONKU6uFgCM6XUNXh96V73exdScc/jzsjcg/1dPAHC2qBBD314MWThQDq2OtDPXAKjP+6dVbmcEAM38fRDs3xRZhcam2tSnnryWAhRwrgADAOf68u4UoEAjCxw4cED56m9+VFVV4dChQ3j//fexcuVKyHx++XI/YsQIdOvWDf7+xr9eyiiDefPmYdq0aTWPsneBvB8KCvFKWgZebptoaHE9mQstOwGklZXZVGcA4H0BgKN/DednnMLaM2dr3Vbm+89rn+T0LS/V6iKL7j2cfByyHabaIbsdvNou0e61D+rjd7C4GNOOnlAdMSH3rU8AIIs7Xh0aYrMz7WoBgHyt33jfRFwRE2cXa0VVFZ7auh5Lv/um5vpm/gHYfP9DuDIuweY9i8vLMXLVcsRFROKN24dbPdfbAoCIoKYY0CEc8RH+6NYmGO1bBKJFM19EBPlCBpZ8dTQfd65KhsbgMrvakxdRgALWMEE4AAAgAElEQVQNL8AAoOHN+UQKUKABBVavXo3hw4dbHeqfnJyMO+64Q1ndXw4JC2ThwGHDhiE+Pl73FAFZB0Cu27ZtW03t7N0CUFb2lg7WrKQEZU9yvUdxdTWmJB+HLCBo62AAwABA7ztl7Ty1KRO9w0LxStuEen3ZrU+5rC2CKUPjZyTE4/qIugvk1ed5Rq6dlZqOzdk5qpfUJwDQUwZXCwCkzFfFJ+K9u++zuhigtXpJ53/e1zvxwr+2KqO6zI/5tw+HjC6wdTAAUNe5p0cLzB0Sb5XuwOkS3P7uEeSUXNhGlAcFKODeAgwA3Lv9WHoKUMCKgCz8d/vtt6OkpARvvPEGWrVqpXrm9u3bccstt6j+7Prrr8ekSZPQv39/RERE2AwDduzYgQEDBtS6z5WhIXi9XaLhDpEs6rXi9Bn8Iyke14SFGmrjZ46n4svcPJvXMACoy+PpawBIjTdln8P89FOQYenybspCfRF2Lohpuf+83H9M61Z4oE20ofdVTpYpL7KzgKwtEODjgxGtWij72Bs9rLWhbFH5RvskuxY/lEUGnzl+Aull5YgN8Mc/kxLsWkNgT0Ehnjx+QnULRW8MAKRtE6Oa481h9+DqhCRdfyNP5efhic2fYMP/flZ9NVqGhOKTsQ/i8ktirb46/8/edYBHVW3dRXonpBKSEFIt/CAgKKBYAEFEmjwEkS6gAoL6VGwPEX0PeWJDKQrSRECRLio8RewKoiiCQHojjZDeC/+3b5gwmdw7t80kk2Sf78uHMuees8865w7Z6+y9NhMA4tDcFumFjeMj4OYkXh0ks6gKd68/i5Q8ZWKbat9d7s8IMAJNiwATAE2LN8/GCDACTYQAqf4vW7YMVVVVOHfuHHr06AFn58a16t9//33MnDlT1ipKEaCfbt26wcVEQby8vBxLlizB0qVLG4xzl08HoS632kY3mbsv5GJh52CM9FVXCUAsNNt0fksSAKZj63FmKHx7bmwCLlZb7pZJ6VpbOwFgmh7i2K4dXugSioHe2rQvKE3lmYTk+nKAesZblJSKL/Py648SKfWTkKDaEoLfFxSCxiKCw7hpfQ9pDNOognH+vngsRH1ZT3PROXreGSXfLbYYAWBs91UBgZjSux+GXHUtQry9QeH81EhrorC8TMjbX/Pjtzh45hRI/M9c83Z1w8KBQzGme0/4u3vA0Z6UL640JgDE0eva0RW7pkSjg5t4hZy80mrcszkWFAnAjRFgBFo+AkwAtPw95BUwAoyACALbt2/H+PHjZbHZtGmTIASotFHlgPnz52PUqFGIjIyEvb09kpKScO+99+LYsWMNhtF6I0oK678UFgmOBjkcahrd8i5LSTerOq7UKZaa15xDoceZYQKgDnExMkLvnokJRFpyr7TaJ3aWtGpniEUl0C85Wog0w9k3vIuG/9dT4pEU+6lUp2nTsw9KvhtsnQBQsgbuY10Egts7Yf/0GIR4i+vflFbWYtpHCTgSX2hdQ3h0RoARaBIEmABoEph5EkaAEWhKBPr27QsiAMLCzAtCkU1paWmYPXt2g9x9pbZSisADDzyAjIwMPPXUUw0e0+p4GP+yruW2UcwJMl2PVmfNMA4TAOZPiB4n0VoEgNi50HK+DCs3JWu0Ou1iZ0nr+RRbo4e9Pf4boU5Lw7BGsWoHXd3dBKFDNzvxUGlzJ4O0Pf6Tko4ak9x1JgCUfuO2rH7ODnYI9HRAtJ8LrvJ3Ra9gN3T0dESErwvKq2qFG/Wki+YFW5tqxR1cHbBrajQoEkCqPb4vBVt+ayj82VT28TyMACNgWQSYALAsnjwaI8AI2AACzzzzDBYtWtQoVF/KNKoCsGvXLuEZIgQs0bQ6MZQPTWHwuVXVuN27Pf4dLi3MJGanklt0rbYxAaDsZDABoAwn6mVtAsDX0QEroyM0VSYQs02rsCetVapMJxMAys+LrfV0sGsHV0c7FFXUNDCNQun3TovG1QHiDrXpjboxWRDl64LrOrkJivxEFng62+GZz9Ks7nx/NCkKt0dJC2Wu+jELiw+l29oWsD2MACOgAQEmADSAxo8wAoyAbSPw7bffYsCAAaqNLC0txS+//IJt27Zh7dq1qp83fkDrjeiJ4hI8lZCM4poaaHEklYT7MgHQeGtbuwaAWGpIW4gA0OOwW5oAOF9RiXlxCcisbFhPnQkAXV+1Vn2YHPwgL0d08nJCj05ugmNOt/hUJs/T2R7uTnbYdyoPM3ckNrCD/n7nlGj0ChGv4lJ7CXh0bzK2n6hLCZnTPxCLhwRLrqUpnO8Vo8MwoYd0yhnZOn9PslXx5sEZAUagaRBgAqBpcOZZGAFGoIkQGDZsGDZs2IDAQPUq4gYTqbxUbm4uDh8+jNWrV+PIkSOqrQ93ccHb0eEgIkBNMxYy0+q8mOYtm87PBEDbIwDECA5bIADEwuy1nk+xFAA9IfuWJgCkyDkmANR8Q1q/b78wD7w9uosQvk8383ItPrcCozacQ3ZxQ2JH7kadbtPJsac2tpsP3h4TBiIcxJpS59vD2R6ju3ZA/y4e9REEv6aVYOr2eJhknjSa5snbgkA/Uu3ruEKM3xInBwd/zggwAi0AASYAWsAmsYmMACOgHIF33nkHDz/8MOw05OiKzVJTU4PU1FTs2LEDK1asUJwi0MPDHW9GhoNqkKtpxo6aVhJBqh66wQ6tDpbhedYAML+jWiI3jEe0hgigpQkAqtTwSGwiEsvLBdO1RrzQs7su5OLNtAxUX/ZQtJ5PMQJAz15YmgCorL2ER+MTQVE+xo0JADXfkNbvK1cSz9QCKYG8l+8Mwey+4uVnaYz3fs7G81/UpZzJzUnO97w9yXC0AzKKqiSdebHUA1Luv2dTLPLKzFdXmdTLD6+PlE45UzqO9XeIZ2AEGAG9CDABoBdBfp4RYARsDgFzJfv0GEvl/k6ePCmkB8ilCPT38sTyyC6qpzNWCtfqVJHSOI0j1bQ6WM1JAOi1WfVGKHxATNldj9NJ07YEAsDUOfayt8cbUeG4xk1aREwKUnL8iQCg0peXFOKutJuevbA0AUA2i0XnMAGgdDebpp+cMy5mxatHMkA/xk0urN/4Rr2LjzMOzIiBv4ej2UWm5VdixIZzSC+oFO0nlnqQWVSFu9efRUqe+DOGgeTWrXScptklnoURYAT0IMAEgB70+FlGgBGwOQRmzJiBhIQEIWzfULJv3LhxCA0NFUr2WaplZ2cLyv9URlCsaQ2vfiI+CT8WFglDktO7NCIMN3h6qDL7cH4BXkxKRZVEzKdeZ7o5IgD02qwKQBWdmQCoiwBwsbPDki6huLm9tIiYOViJBHj3fBZ2XLgAuim3VGtrBEB8WTk+vZiHnwuLkFdVjaKaGouTKpbaG6XjkEK9r7sDQto74cfkIlRWW+58iNkg5wiLPfNTcjHGfRDbwDa5sP7f0kowdnMsFt0RjOl9/BXBkVtSLRAAcRfq3juxtmViJIbEtK//KK+0Wqg4QDf45hpVANg1JRoURSDWlI6jaCHciRFgBJoVASYAmhV+npwRYAT0IDB58mTMmTMH+/fvx+bNm+Hm5oYDBw4gPDwcZ8+exd69e7Fq1SohbJ9K9lFqwMCBA+Hr64t27dSF5pvamZycjAkTJuDnn38WXYKWWz3TEGGtTpWU2rjBUL3ONBMAV7acCYArjsicTh0xKVCZIyP13pMDuzztPP4sLrGI46qHANDz3ST1rLUiAOidfCk5Db8UFqHWGoY3wZh+7g6Y2ttfENqL8HFGgIcjvFzsYciiksq1t7RpWggAyv8nHQCy0dDkxjGsZ07/AEEEUEmTSjcwftY09aCsqhbTP0rA4bhCs1N07uCET2dcJYgcijUlcytZA/dhBBiB5keACYDm3wO2gBFgBDQisHXrVsEJJ2eeFPxjY2NxzTXXwMnJSRixqqoKr7/+Op5++ukGM1CKwH333Ycbb7xRIA20tI8++kiYW6xpddzFHGstREJWZRXmxyUitUK8xjQTAFp2XPwZJgCuEAB9Ke0lIgx2Osk1Egb8X34B1pzPBJ1lPa0tEAD0vUHEwtlS8ze8enBsimflwuCV3H5bwk45x11sjuraS3hkdzJ2nrxY/7HcenKKqzB8/Tnc3MXTbO69YcCqmksoLK8RdAOM5zG1h6IJlg0PbfDXj+9LkS0jSJEWu6ZGgyIBpJqScSyxBzwGI8AIWBcBJgCsiy+PzggwAlZCICYmRrjtj4qKkpwhPT0dU6ZMEdT8xRqlCNDn999/P6666irFKQLFxcVYuHChEF0g1rTmQyeXV2BubAJIYM3QpnUMwOwgZbdDhmdKa2uxIC4Rp0pKRe1jAsByh5IJgCsEgK+jA1ZERSDcxdkiAFNaAJUv3JiZgwtV2oiAtkAAfJidg1XpmRaJmLDIxmkcREzAznioprqBNkcA1NReEghnMW1XU6V+imDYOz0Gkb7i74NhPbTGjeMj4OZkvuKAUudbLPVg/dEcrDuaI5Qy7OzthO5Bbgj1dkJweyes/SUHr31Tp18gV7mgKcoRajw+/BgjwAioQIAJABVgcVdGgBGwHQSeeeYZLFq0CC4uLpJGqVHwv/baa/H4449j+PDhQglBcykCp06dQr9+/VBUVJerb9o6OjninagIdHKui0RQ2o4WFeOZhGSU1V4J4tWqJfBcYgq+zi9gAkAp+Br7MQFwhQCgXyge7NQRU3SmAZhuhR4ioLUTAGJlFDUe5WZ/TEzAztgokoZ4dG8yyNFW22jskkplyRHmCICMwio4O7SDj0ievKlKvtx6DFED+07nCcuZdWMAFg8JllyaOeeb5grychIcfPqZ1tsfTg7K0tyIHHj6s1Rh3hWjwzChh6+kDUrLEardH+7PCDACTYsAEwBNizfPxggwAhZC4Msvv8SgQYMUj6ZGwX/MmDGCtkDfvn3h4dFQgK+2thbvvfeeoCcg1aJdXYSb0PYO6kQHxcT7tDowK9IzsD37AhMAik+Ito5MADQUIwtwdMSrkV1A74ClGxEBdKY3ZmaDolyUNK3vj5KxtfSxtAaAOT0OU/sox3vEtR3QJ8RduP0lhzGjsBKJFytwJL4In/6dh/yyGtXLotBxanJl5pQMLHcDvfhQOsgRNtdISf/FIcHoHeIuOOqkIyAm0ic1hjkC4GxOOSqqa4UbdNNWUF6D+z6Mw6+pV8o8qlmPnGigsfNNooibxkcgys8F3q4OohEJSvCmPsbVCIiAMKdHYNxX6fjcjxFgBGwPASYAbG9P2CJGgBGQQWDYsGHYsGGDcFOvpRUUFIAIhPfffx+ff/655BCenp4CEUB6AQZtgYsXL+Khhx7Cjh07JJ/T6nSIlX/r6u6Gt6LC4WZnPjzU1BgKnV6Wki4aFswpAFpOjfgzTAA0ViOPcXXF8sgw+DmaL2mmdRdyq6rxWlo6vs0vlBW80/ouarVN7jlLEwDnKyoxLy4BmRJaCQ527XB/L18sGNBRUNE318ix3XcqH899kdqICCCHc9hV3gjxdsK1ga6NRPqMa9rLYWD6uberPXp0chcU/hcNDsbsvgGSQyiZRyyXXU0Ne3MEAI1zOqsM467zEbXRlKAwFeQzfch4PXLaA8bOt5J8faX7YIzNpF5+ZvUI1OCodH7uxwgwAk2PABMATY85z8gIMAI6EVi+fDkWLFgABwfxckVKh7906RJSUlIELYGVK1fi9OnTDR6ltIDBgwdj165d8PLywty5cwXRwOnTp5udQmvYvpgzGe7igrejw+Gjcq0/FRbh+cSUBukEBqOZAFB6QuT7MQEgXo7sOg93LA4LRaCTdUgA2pkv8/LxRloG8ow0M0x3rLUTAGK6IQYMSM39vX+Eo2+YujKipE4/eVt8g1JzA6O8sGF8BFwdxYlIJTfDzg52CPR0QLSfC5IuViDhYgXm9g/Ek7cFITmvAqM2xmJ01w6NBOyM91TJPBT6vmNyNPoZrdsguEfzyjU5AoBu4l8cGiJ66/5VbCEmbo2DoQIr3aabC+s3Xo+caKCx8006mx9PisKtkdrKbhowIFFB2u+p2+ORWVQFORIiLb9SKEOYXlApByN/zggwAjaMABMANrw5bBojwAiII7B9+3aMGDFCs4K/2KiVlZX4888/sW3bNqxdu1bI73/ttdfwyCOPgIiCP/74Q4g62LJli2Tuv2Hcx0I6gUgAte3l5DR8drEuH9TQyPFfGR2BMJXCauYcg5ZIAKjFUi3ZIRZ9oXVOvU6nmC1690xsTK1EFeGiJPQ82NkJ/woLRXd3bZU2lOCfUlGBfyWmILZMnIjQuxdKbFDTx9IRAFLvOZXUo/DzbiKh6krspTD2e7fEobiiLiVArka8oaa9Ic+e+j82oKNQUi7C1wWeznYgAsDQSNCOHPWXhobA0b4dDA769cHueHtMGChyQaydzCjFmE2xghq+ubZuXDhGdu1Q30UsPF/qeTkC4OWv0rFmbDjauzRO8TJ1kCmf/s1RVBlDfDZj3OREA03HNl2jOTxIb2DPX3n4JaUYf5wvBZUtzCiqqicqDM/K7XNeaTXu2RwLIiO4MQKMQMtFgAmAlrt3bDkj0KYRIAV/Cs8fNWqUKgV/JaCRyj9FBgQFBaFDhyu/RCYnJwul/37++WfJYRzbtcMLXUIx0Lu9kqka9BFzDsjxWxoRhhs81d3imXPQ9DqT5sbWUrbQAII50kI1mJcfULpWJgDUIayEAKARnezaYUpggCAM6KCzPKCUhVQh4In4ZJwra+yU6CEAlK5RHXKNe+t5ZxLKyzEvNlEgZAyNYH53bDhG/9+V7y61NpLDSIJ7H/9RV9ZOrkb8uZxyvHokQ4gQ+PTvfOEm//WRnSWnfeu7TNx7nS+CvOoiRIhomLI9QXD8zSni0231qA3nBAfWXDMNva+svoTZOxPx2d/5slDIEQAzdyQI0RBXBzQul2c6j9yN+pnsMiHygRxrOdFAU+ebIgsoZP9iaTViL5QLERVxF8oFB39aH39M7HmFhFZaQUFun5WOIwsyd2AEGIFmRYAJgGaFnydnBBgBvQjMmzcPr7zyCtzd3fUOJfv8vn37BMLBXPOwt8d/I8LQw0OdPQXVNZgfl9DoJtPShALZrtQpllonEwDmj4oep5NGbi0RAMYodXZ2xsLOweip8r2QfSkvd6AIgCfjk5BtUi5Qz160BAJALNXnxs4e2Hp/JDydxUVIydk+lloiCMiRGKBUM4SzO9nbIcbfBavv6SL8aa4pdeTPZpfjqoArYxkcZ8qvPzAjBiTkJ9aUhvKL5bJLldEj0sHerp0g7kfNXLqDIQyfohSGxIiTvMZ5/XJh/abrMScaqMb5Fks9UFJGUIm2gJJxlL633I8RYASaBwEmAJoHd56VEWAELITACy+8ACIBfH19hdJ9JNJ35swZ9OjRw6IpAhQVsHDhQqxatcqs5VQLnUL2yeFR0y5WV+OR2EQkljcOZdZ6Q7g89Tx2XWhcMosJgMY7wxEAak6rshQA0xEpAPwWby/8MyQY9J5Yun2YnYNV6ZkNhC/bIgFAOfX0I9UWHkjFhmM5kCMKDCHn5OguGx6qaLsMjjzl9O+aEo0OIuXypAYix/LAmXzsnRYtertOzyl1gu+6xhvvjQ1vUArvi7MF+CGxCNd1chNSE4gAIZKEbt6NS+yZE8IzEAAzb/SXxFhNWL/peuREA5U632IVBcyVETTsiRJtAYr0oB9ujAAj0HIRYAKg5e4dW84IMAJGCMyaNQvTpk1DTk4ORo8eDYOC/+TJk4UUAb2CgWfPnsXIkSNx7tw5s7hHCSUAw+GtUrTPGpu5IycXJFJn2pgAYAKAELC2BoDUmaaKFhMD/XGvvy8oYsZSLauyCvPjEpFacUXozRoEgJ4xLa0BIBYBYO4W2ThEXS7n3OCc+ro5mM3LN90/Ihi+iivApzOuEhxtpY1uzpcePo+dU6LRK0Q8gqr2EoTUBBLiMzS6wadUgk5eTujRyU1w8Cmy4foQd0ktAVObjEvsKSEAega7SYoiGofqUwnC3VOjJbUYKNXikd3J2HmyLtVCTjRQqfMtlnpgvEZze7JidBhIu0CqKR1H6b5zP0aAEWh6BJgAaHrMeUZGgBHQgMDQoUPxxBNPoH///vU3+xUVFYLDf+zYMXzyySfYunWr6Mik5v/4449jyJAhIO0AihRQ02pra/Hee+/h4Ycfln1Mj3MgO7jKDofzC/BiUiqqDJLUl59nAqAxkBwBoO5wWSI8nsoEzg3uiDu828NO5TspZa2pkKae91FqjXrGbG4CgHAz3CLL5Zwb+iblVWDzhAh4SKQUGPYiv6wGv6eXYPdfeTh4tgC7pkYL4oFK275TeZi5I1EQL7w9Slrd3lBqj8iFvdNjEO6jLtpKzJ5v4gsF0UP6qlRCAHi62EkSHERSPPlpCj44fkGYSm49hogM6it2c29s7/qjOXj6s1RZSMVSD5RUUKCBSVuAiAippnQcWSO5AyPACDQbAkwANBv0PDEjwAgoReDll1/G/PnzhVt9qUZK/fn5+Th8+DDeeecdHDlyRLTrmDFj8NBDD+HGG29E+/bKhPqysrKE0n+ff/65rMn3+PniidBOsv2aosPfpWV4LC4RhTUNFbOZAGiMPhMA6k6kJQgAmpF+Cenu4Y4nQjoh0tV8frkSC02jXvQ4662VADC+Rd4yMVIyl53wplv5dUdzsO3+KPi7O4ButKWace67EsfXdJyfkosx7oNYLBocjNl9A2TnUZKvruTMUB/jEntKCICSqppGpQaN5zKQGfR3cmH9xrjJiQYqdb7FojuM12gOF3PrN8VKKb7cjxFgBGwLASYAbGs/2BpGgBEwQYCc+QceeAAuLsqdAyIDKFR/wYIFOHjwoCimRCZQ2sB9992H7t27w8lJXAyrpqYGmzZtEmxQ0uZ06ohJgf5Kulq9z/mKSsyLS0BmZUPFbCYAmAAgBJorBUDs4FO1gFG+PpgVFKgrLcA0JL4tEgByDqfxLbJcX2OH05w4Hu2pqXMqF0puOAdVNZdAUQafn8nHf49kYOYNAcIttFQznkfudt3clyzNS+UE43PLEZdbgZe+TEduSbWiCIC8smqzjr1xtQK5sH7j9ciJBip14im6g8idq/xdkZBbjpT8SpCo4/6/80BpIOaa3D6bliO0+j9kPAEjwAhYHAEmACwOKQ/ICDAClkKAbuqXLl0Kb29v1UP+/vvvuPXWW1FUVCT7LKUI0A3/iBEjEBkZWa8XUF5ejp07dwqh/0rGsW/XDs92DsYwH+3lt2SNVdGhtLYWC+IScaqktMFTTAAwAWANAkCLWKXpLTulBTwV2gk3t5cOATf3CpiWkmyLBICaEO7pffzNCvwZC9rJ1Yg37kt7JGcH9aHQ+4d2JQmOt6HJhcEbz6OUZKCxyfElJ//zs/nIKqquV/03PU/mbsBJtf/7pGJ4u9ije5AbfN3FxSyNxf0on/7NUWGwk8g8UyMa2BTOt9w+016N2HBOKDnIjRFgBFomAkwAtMx9Y6sZgVaPQExMjJDX361bN9VrpZz91atXC9UBjBulEpCz/8EHH2D37t2i45JGAOkNeHl54fvvvxf0BZQ2cqyXRoThBk8PpY9Yvd9ziSn4Or+ACQAv6fQRAodTANQdRbHweEsQAGSFp709XokI01QykAkA8znshO/JjFKM2RQr3H6LqeUbnwTjm2y5GvHGNe1pDLlQ8rSCSozeeA4peZUNDp9cGLyxTfNuCsSdV7UXbrj/OF+KuNxyxF4oFxz8fw3u1CCVoKyqFtM/SsDhuEKzh13ObqVviiHVQm49xrjJ6TIYCwwqtUNtP7l9VlqJQe283J8RYASaDgEmAJoOa56JEWAEVCCwZMkSoeyeVGi+uaGys7Mxc+ZM7N+/v74bEQr79u0TKgJQikBKSoogGkgRBkpu95WY7uNQVwIwzEW/KJWS+ZT0WZGege3ZdWJUhsYRAI2RYwJAyWm60seaBADNMq1jAGYHSQuRSVnLBID5OvaEm/Et8s3hnvUCf4aQ+POFlUjNr8SfGaU4k1OOQ2cLQGr1cjn3pjXt5RxfqXB2uTB403mkzoJYdIOSMnqWIgAMmgadvZ2xf3qMZLSA6XrM6TKYVg1Q99Yq6y23zzSKEhyVzca9GAFGoDkQYAKgOVDnORkBRkAWgePHj6NXr16y/cQ6fPfdd7jlllsafDRnzhwsW7YMHh4Nb+cvXLggRAS88MILuokAWyoBaFj8vtyLWJaS3qA2OhMATAAQApbWALBUBADZ1t/LE8sju6h+/00JgGihLGcE2juoLzfYUkUAe4e6C6J97SUE+4xDuA0l9C6WVqOkstYs3nI14osrajBlewK+T6xLu5ILJZciAJSWJzwSb/4mXyy6wVSoUGzBliIAsourMGrDORRV1ArVCiJ9xYlh0xt1OV2G9IJKnMwsA+FN1Qbk9k3tSyS1z1TdgKJGaF3//uq8oNnAjRFgBFomAkwAtMx9Y6sZgVaNwLhx47BmzRr4+Pg0WCc56+TcUxi/ca6+cafKykrB0V+0aFGDZ/fu3YuRI0eK4kYRAXFxcXjyySdB/bS23p4eeDOyi8VKmmm1w/g5sTrhTAAwAWANAkALoWBpJ9uUANBDylnatoLqGsyPS0BsWcPcaS3EieEEi73fcjfoekK4zeXcm95Oy4WSm6YMGNYkFwav9BbcOLqhnhC9XGrQ3HerpQgAg53/iy3A7qnR6BbkJjqt6XrkNAMMg0jhZ4l/N+bf3BEOdhBSK06cLxU0Gkj4kBsjwAi0DgSYAGgd+8irYARaFQKUq0/OuHH4P+X1v/fee4IgHzUiAebOnYvhw4ejc+fOaHe5jnhycjImTJiAn3/+uR6Tvn37Yvv27QgLCzOLU1paGmbPnq2o3J/YQLd7t8e/wzvb1F6YOkRknDUJgAkBfpgfHKQJAzFbNQ1k9JDStXIKgDqkxZxjWyQAfB3r0nI6O6tPy7E0AXCxuhqPxCYisdy6BIBcCDfd5D66NxnbT7cCq/sAACAASURBVOSq23QFwn7GNe3l7DAXyi+n7r/4UDpW/Zhl1n4xIoREB+/dEodLZoTwlRAAdBNeVFGDyppLCPeRPluE8fw9yZBbjzFu1wa6YueUaMmUAcOilaZCqN5kfoARYARaPQJMALT6LeYFMgItD4F169Y1KrtHt/S7du0S1PpNc/aHDRsm9B88eDC++eYbjBo1qsGi1egJiKUPKEVQj/OrdA61/cScGKVOsdRc5mrAa3ECDfNYgwBQi5cl+utRnqf5xcgIvXsmNqaevRI7A3f5dMDzYSGqIKysvYRH4xNxorikwXNaMfy7tAyPxSWisKZGGM/D3h7/jQhDDw93VXZR59pLZFsSfi0qbvDsPX6+eCK0k+rxEsrLMS82EYSdcbN0BIBcqD7NbRCoU7sIOefYNMTenONrmjJgbItcGLySUP4Obg7YOy0aVwe41g+tpIye3BqNy/bJVSwwzLfw9iDMuEG6PKzxemj/lgwNwawbAyQrB9CCzOGndl+5PyPACLQtBJgAaFv7zatlBFoEAl9++SUGDRrUyFYiAeiWnm7zV6xYIfy3kvbtt99iwIABSroiLy9PqB5AAoFqm55f5M05v3qdv8fik/BL4ZVyiHrHsxYBcL6iEvPiEpBZWaUWepvqr9V5NSyipRIAWlNgnohPwo9G55Nw0BpNYxoSr7c0p5htczp1xKRAaWdO6jAezi/Ai0mpqDK5ftbzvSGWAkDzrxsXjpFdpcuRrj+ag6c/S21kqrODHQI9HRDt54IoXxdc18lNKPf2+reZQl+5GvGHzhVg0tb4+nHNpQxQWb7ZOxPx2d+Nc8nn9A8UyghKNWMnXKqPk0M7LLurs3CTfjqrTFjHLynFoOoDeiIADOJ+ZL+czkFBeQ3u+zAON4R6mF2PKW5EApCI4SM3BSLIy0kgAijqoLSqVlhHZlEVfk0rEbCj/+bGCDACjIAaBJgAUIMW92UEGIEmQYAc/PHjx5udq7S0FL/88gu2bduGtWvXSval6IANGzYgMFCZorhUCUG5het1qqVuB2levWMvTz2PXReuhPvqHc9aBIBUjrQc9rb2eVslAMJdXPB2dDioGoaatiUrB6vO1zmY1OgXkznBHXF/gHonW4w80RKZYLDlvYwsbMzMrrfN3d4Or4SH4XoNpT6XpqRhf25eI2isQQDI3aCb3mK/dGcIPJ3tQASAaTOuUy/n8Bo7xzQOOfHkzEs1KTV5uTx4Y5vUnDUlfeUiAIyjCMSiDEznoHQFEll8c1SY5I3+dwlFuH9bPMqrzAsxKrGf+zACjAAjIIcAEwByCPHnjAAj0OQIvPPOO0Kuv51d419GTY2hqIDc3FwcPnwYq1evxpEjRxrZe9tttwnjDRw4EL6+vvV6AVILO3ToEIYOHapq3d4ODngnOhwRLi6qnjN0lrrJM3yux0nYkZOLN9LO19tlTQJAa3i0wbiPsi9gW/YF5FVXN7op1QRsMzzUVgkAL3t7vBEVjmvcroRcK4H/QlUVliSn4beiYkFA85b2XkKIPb1Tapsp2UXPU1nOt6PC4efoqHY4kG3PJKbgdEkp3OztMDkwAJMC/FQLfWZVVmFBXCJSKioa2aDn3Zb63pBzYk9mlGLMpljhVllpGDuJwKkV9pOzQyqUX66EYHxuhaCwT4r0lm5yNpumEcjl938VW4i3f8jE0mGhQvRBwsUK4Rb/j/OlSC+sAuXyc2MEGAFGoCkRYAKgKdHmuRgBRkARAtOmTcNbb70FLy8vRf0NnWpqapCamoodO3ZIpgjMmjUL9HPdddc1EBk0nuirr74S9ATUtFBnZ6yICkegk3ong+axJgFgGnpsTQJAr/NrirkcLmr2qKn66sWgpaYA0C8U/wztBCKBmqMV15DKfiLOlJY1mJ7SAJ4KDcYIX+mQeGvbuzkrB++ez2xQjtMwpzUIALlQ/bT8SozYcA5UUk5MLd8YD2OxObXCfnJ27JNQ5ZerZGBNATy1BIAhyoHK8ZEwoCFEnxx8UtBPza9ARlGV2bQDa58/Hp8RYAQYAWMEmADg88AIMAI2h4Cnp6dwo9+7d2/NtlE5wD/++EMI/9+yZUsj4UCqDPDqq6/ipptuahQRoIUA6OruhreiwuGmIGpBbFFyjq4eJ8FUGM2aBIBeHJgAaLkigLR3vTzc8XpkOJwoabmJ2/GiYjydmIySmsZh1JGuLngjsoumKAC9y6D0nn/GJ4GiAMSanndb6nujd6g7tt0fhfYu9qJzUlk3IgDIWVXjbMsJDJoK06lNGTAYG+DhiL3TYxDpK66wr6eUodx+ShEABgefbvSf/yIV9P/UHOzaoebSJXbw5YDlzxkBRsBmEGACwGa2gg1hBBgBYwQeeughLF26FN7e3rqBKSgoEKoDbNy4Ebt3764f79FHH8W///1vuLk1rM/80UcfCaUE1bT+Xp5YHtlFzSMN+koJhBk66XESTMX1rEkAUNm1FVERCHdRX3ZNCzGiGXArPthWIwAIUjpbi7uEYkB7ddE7ereDFPsXJaWC3iOxRr/s/MPfFwuCg1SH7+uxjaoc/CspBd8VFEoOo+fdliIA5EL1jR1ouTx2U6fenLCfaU17OTukVPm9XOyxe2o0ugU1/G42gGg6j549Mn12QLgnxnTrALLtr8wyvsG3JLg8FiPACNgEAkwA2MQ2sBGMACMghsALL7yAf/7zn6CIAEs0QxUBIgO+/vprTJ48GbfeemuDCACKHFi2bBkWLVqkako9JdVoIrk69NM6BmB2kDIhQ1PDS2trhfzjUyWlwkfWJADoH5UpgQF4sJM2W01tl4uMULVJTdS5LRMABHGMqyuWR4Y16W07OdiLk1JRVistotYc5MTHORfwTnomqs3IzluDAHB3shNqyfcKES9/WHsJeHRvMqhOvZyzbXrb/uRtQaAfqWac1682ZcB4TLnc+oUHUrHhWE4TvdU8DSPACDACrQcBJgBaz17yShiBVonApEmT8PTTT+Paa6+VFe+zBADp6emYMmWKkIKgpun5JV4JAaCXYHguMQVfX74dtSYBQGuhKIDlEV1wlUoxODG8mQCoQ0XvnokRTHrOlLlKEGTvDZ4eQiSAFiE/Ne8d9Y0tK8eT8UnIrpIXUyMV/+c6h+A27/Zqp1Hd/7OLeYL4plhKgvFger47zL0fcqUAV/2YBVKop2bO2TbNt5dT6K+quSSIC1IJvPFbYrH87s64NVI8IsRQJu/X1JJG+MpVMpASEFS9UVZ+ICQkBPPnz8fIkSMRGhoKFxcXlJWVgSrO5OTkoLi4GCkpKcjKysKvv/4q6NgcOHDAylbx8IwAI9CWEWACoC3vPq+dEWhBCNBt/SOPPGJWvM8Sy6FfvO6++25VQ7nY2WFJl1DcrCPsWS4CQI+zRotZkZ6B7dkXLOJMyjl/NEmQkxNeCg/FtSbpFaqAVSCOqHa8pujf1iMADBhHu7pgUVgoKP/eWu1EcYkQYp9bVa14CtInoCiVKYH+cKCkdgs3Skf4OCcXazIyQSkAcs1aBMDk6/3w6t2dJUvP/ZJSjH9sjoObox12TY0WatqLNVPFfTl9AcMYeaXVuGdzLB7sGwAiDcRaZfUlzN6ZKNSzN21UPpAE9gyNoMwvqxaEC1PzK/Hp3/n45M+LcvA26+czZswQ0sw6duyoyg6KViOSgMrdZmZmCj/JyckCQXD8+HEcO3ZM1XjcmRFgBBgBYwSYAODzwAgwAi0KAYoEePzxxzFkyBDQzUo7C/4Cn5eXh3nz5mHr1q2qMNFa/sx4EtNa6KYG6CUA9uVexLKUdEGFXO9tshICgOwnQURKXZgQ4KfZ0eIIgLqToHfPmjoCwHB+ydke6euDBzoGor2DuCCdqpftcmdS/F+bkYW9uRcVOdmmc9AvPyRYOS84CN3dxfPMtdhFRMR/U9PxfUGhqOK/2JjWIgDkBPjIoaabetJrpDQAqfbB8Qv45/6U+o89nO2F9IKeweZxM6QO3BbpCXLmxZpxKoLp5yQA2LWjG/7MKBVK5RlE97TsS3M8Y0kdG1P7q6urkZ+fjzNnzmDz5s1Yu3ZtcyyR52QEGIEWigATAC1049hsRoARAMaMGQMqGUh5/O3b6wvppRsXKh84fvx41dB2dHLEO1ER6OTspPpZwwMUKrwjJ1fyeb0EgLEjrdeZVEoAGBbjaW8PEkns7uGOru6uoIgJHwcHeNjLO4RMALRsAsBwBmjPKUJmUqAfolxcNAvxZVZWYVt2Dr64mI+imhrN75vhQfolKMbNFf/w88WgDu2Fs6mlkV2bsrJx8GI+ys3oEDQlAeDk0A7bJkZhQIR2DZXzhVWYsCUOZ7Iblla8PcoL744Nh7er+Xf48X0pKKuqxWO3dETCxQqczioDlSD8Na0EWUVVyCtTHrmhZV+a6xkiqvfs2YPo6Girm0D/dv3++++CXs6RI0esPh9PwAgwAi0fASYAWv4e8goYgTaPAIkEklbA9OnTNacI/Pnnn7jvvvtw+vTpNo8nA8AIWBMBIqBIH+J6Tw/0cHeDv5MjAhwdGznfOVVVgpP/d0kZfi8uwfHiYmRXVim+WVe7BkoH6OTkhBu9PPB/7m6CjURedXBwaDBUXnU16Kep7FK7DuP+5PxvHB8BT2d5ss10HqppP/uTRFDZO7FG5QMfG9ARt0R4wtnBDhmFlUgvrGrg5KfmV7S4m3s9eBuefeedd0ARAPYKSE5LzEdjUIrAww8/jM8//9xSQ/I4jAAj0EoRYAKglW4sL4sRaKsIGASXxo0bJwguKfkFLDY2FgsWLOBfnNrqoeF1MwKtGIHpffyxZGiw4KQrbZlFVZi7KwnfJRYpfYT7XUaACGmqNNOzZ88mx+SHH37AsGHDUFTE+9bk4POEjEALQoAJgBa0WWwqI8AIqEOgT58+IBGm22+/HZGRkXAwuckrLy/HV199haeeeopv/tVBy70ZAUagBSHQJ9Qdb4wMQ5QfpV9IG55fVoNNv+bgre+zUFyhP8WiBUFkMVOJfF6zZg18fHwsNqbSgejftCVLlmDp0qVKH+F+jAAj0AYRYAKgDW46L5kRaKsIDB8+HN27dxfIgJ9++gkHDx5EWlpaW4WD180IMAJtDIHOHZwwJKY9+nb2gNPliIALJVX4La0UPyYXIfFiBS7JFy5oY6ipW+6iRYvw7LPPwtnZuf5BytM/f/48cnNzBWLA29sbrq6uiiLU1M0O7Nu3D6NGjVL7GPdnBBiBNoQAEwBtaLN5qYwAI8AIMAKMACPACDAC1kPg3XffxaxZsxpUqPn555+FyjWmofkkFtijRw/ccMMNQqnAbt26ISIiAi4u2ktnUmUAGo/TAKy3xzwyI9DSEWACoKXvINvPCDACjAAjwAgwAhZHgHLm+3fxwMAoL/Ts5IYIXxe4OtrB3alhLn1FdS2KKmpxsbRaKFn3bUIRvk0oBCnoc2t7CGzcuBFTp05tsHApAkAMnYkTJ4JEBDt06ICKigqhmkB8fLwQuUZVBSh6ICAgQDKCID09HVOmTMHhw4fbHvi8YkaAEVCEABMAimDiTowAI8AItB4EXr4zBLP7Blh0Qa8eyQD9SLUJPXzx5qgws/nHag36Oq4Q47fEqX2sWft3cHXArqnRoBrtWhuVVtvy2wWtjzfrc5ZYv5oFnMoswz2bYhWXm3Owa4fBMV549OaO6BbkBkd7MwnzMobkllTjk5MXserHLGQwGaBm21p03y+//BKDBg1qsIaamhr88ccf+OKLL3Dy5El8//33kulnd9xxBzZt2oSgoCBhjJKSEiGlYMWKFQ3GJLHB1atXY8KECQ1SCZgAaNHHh41nBJoEASYAmgRmnoQRYAQYAdtBwBoEwL5TeZi5I1FykU/eFgT6sWRjAsCSaDbNWLZKALRrB4zq2gFLhoago6ejRcGgCIH9p/Pxr4NpIFKAW+tGYN26dXjggQdkF1ldXS0491lZWcjLyxNu+Yko6NWrFyg1oB0dystNKq9/8uTJWLlyJYgMMDQmAGSh5w6MQJtHgAmANn8EGICmRqCTV3s82P8W3HVNN4R4e8PdqU4oqPbSJRSWl+FUZgb2/HUCH/3+K/LLSpvavAbzTe3TD2/fM0HShq/OncGYDautamO4rx/+99CjCPC48guO1ITVtbV4cMcW7DhxXLTL7ukPY1DM1ZL2PrJrOzYd+8mq61Ez+LK778HDN92q6BE6O4UVFTianIitvx3F4dgzIDzEmjUIgN/SSjB2c6xkze8Vo8NAUQCWbEwAWBLNphnLFgkAcvhXj+2CfmGeFo1QMUX0Qkk15u1OwuG4wqYBm2dpFgSWL18ulJU1rTqjx5jTp0+ja9euoMo2V199NSjPPyMjA6+99hr+8Y9/wM7uSloKawDoQZqfZQTaBgJMALSNfeZV2gAC3q5ueGvMeIz6v+tgZ8TsS5lWXl2F93/+AS8e/BT0383RbIEAGBh9NbZOegBuTk6KIFj61RdY+uXnbY4AMF3wmexMTN+2CacyzzfCwhoEQFp+JUZsOIf0gspG89Fx/3hSFG6N9FK0h0o7MQGgFCnb6WdrBMDVAa74cGIkQr2Vfb/oRZKiARYdTMeGYzl6h+LnbRSBadOm4a233oKXl+W+7wwEgJLogh9//BE33XSTjaLDZjECjIAtIMAEgC3sAtvQ6hGI9g/AR1NmIcpPfd7194lxmLp1I3KKi+pxkrsVP5mRjrvXvYO8Un0RBLZAANx//Y1YOfY+RaQJAfTh8V/w8CdbdRMAcrfvTREtIGeD3IuTXpCPsRvW4HRWw9x8axAABeU1uO/DOPyaWtLILGs5fUwAyJ0A2/vcWmdBaqXmNADI+d8+KQqdvCwb8i+HelXNJSEdYP1RJgHksGqJn1M4/jfffIOePXtazPxDhw5h6NChQulaqiYg1ajc4IYNGxSlIFjMOB6IEWAEWhwCTAC0uC1jg1saAh7OztgzYw5u6NxFs+k7//wdM7ZvAv3jTq0tEQDPDB6GZwbdqRi7HxLjMXr9KlRUN861VZMCIOd8twQCgEAzPTv0d9YgACqrL2H2zkR89nd+o73q4uOMAzNi4O9hWUeLCQDFr4XNdLQVAsDD2V6ISukd6t4s2FCFgAlb4nAmu6xZ5udJrYvA/Pnz8Z///Afu7vrPV1VVFV5//XU8/fTT+OGHH9C/f39J44uLi7Fw4UKsWrXKugvk0RkBRqBFI8AEQIvePja+JSAwq+/NWDZiLByMcvTU2l1QXibc5B5NSWpzBMDqf0wERQEobXEXsjHsvbeRVdQ4z7YtEgAXSooxct1K/GWUCmANAoD2Z/GhdEHx3LTdHO6JzRMiQE6XJRsTAJZEs2nGshUC4Knbg/D4LUFWzfmXQ3TPX3l4cGciLvO6ct358xaGwLJly0BEgIuLiy7LY2NjMXr0aFAawKlTpwSBQKn266+/YuDAgSgquhIxqGtyfpgRYARaJQJMALTKbeVF2QoCzg4Owu3/TeGRoiaVVVVhzicfYu9ff+C/I8ZiZt+bJU1//rO9WPFdXV3fthIBQCrIe6Y/jNujr1K8peTwDn33LcTmZDd6prURAKt/+AYvfLEfj982GE/cPkSUZCJxybk7twmpEYZmLQJg+4lczN+T3Aj3sd188PaYMFCJNUs2JgAsiWbTjGULBECMvwt2TI5GUBOH/psiTBUBSDjzdBZHATTN6Wv6WagaAN3IR0VFNVD1V2pJfn4+nnnmGaxZs0Zw7Ddv3ozg4GDRxwsKCoS+VBqQGyPACDAC5hBgAoDPByNgRQRC2nvj4EMLEOrtIzpLdnER7ljzJhJzL2BE1+5YP2EqiDQQa7tPnsDUrRsg58QaP2vQAhjZ9Tqzav4G4bwY/0C8NGwk/i+oE+5etxK3RERbpAqAqc3G6zYHfwc3N3w6cx66BTX+hYccfXcnJ7g6NhTvKquqxP1b1uPLc39rIgBS8/NUiQ7KpQKIiRiS477w012yJ08uDcEwTlgHXxx6aAGCvNqLjknEERFI1iYAvokvxL1b4hrdaM7pH4jFQ8R/aZUFwUyHlkgA6Flva3jWFgiAZwd1wqMDOmqCM/FiBR7bl4yfkovR3sUedLYf7hcAZ4crKuxqBn71SAboh1vrRoDU+wcPHiyE70dERCAoKAhubm5wdq6rAmTaKN0vISEBixcvxpYtW4SPJ06cKIT2t2/f+Hu+vLwc77//PubNm9e6geTVMQKMgEUQYALAIjDyIIyAOAJqburl1O4NJfesQQCQE3u+sAAb75sKT2cXGBz05iYAzOH3x/k0gSy5OqDxL/L/3LsDa3/+vs0QAOaIEgLBlHCwVgQA5TOP2hiLvNKG+guv3BWKGTf4W/xrggkAi0Nq9QGbmwDwc3fAnmkxoCgAta2oogYTP4zHLynFDR7V8z4RkTDug1iQhga3lo/AqFGjBPG/c+fO4cSJE0LYvrlGgoEk6kdO/fXXXw/6/9TUVJCS/4EDBxo8Ss79K6+80kBXgIiCrKwsvPrqq4JOADdGgBFgBJQgwASAEpS4DyOgEQG6ud4/cy583MSFgIzV+uUIAHJ4h699B5vum2a2lr2xqUojAF79+hDu69kHId4dhMdthQAgAmL7lFkgIUXT9skfv6GLjy96h4Y1+kzqhl2OPCEipCVGANgKAZBTXIXh688h6WJFgz35aFIUbo+yXEksw+B6CABKR7gm0BV3XtUe/cI8EOXnAk9ne7g7NbzJrb0E5JdVo7C8BmdyygXn7/Mz+aCbYM7dVv/F2NwEwG2RXtg4PgJuJvusZCVSFQX0jJlZVIW7159FSl7j8plKbOI+toXA8uXLsWDBAjhcjuSrrq5GWVkZkpOTBRE/U6dejfVELtx///2Ijo4Gif2dPXsWhw8fxtat4lVv1IzNfRkBRqBtIcAEQNvab15tEyMg59SrIQAMfdePn2pRAoDU8pMu5uKqgMB6dGyFABjX43q8O26SaG47pS3cENpFFAtDtITpdjMBUIeInhtLc69QaWUtpn2UgCPxVwQYrenwaSEAqCLBwtuDMCSmveDwa210G3zoXAGWfZ3RiPAwN6Yl8Hh8Xwq2/HZBq+nN+pwl1q9mAaZO+/Q+/lg2PFTNEPV9T2aUYsymWIEMMm56RC7F3hlNxvFDNoHAunXrREvwZWdnY+bMmdi/f38DO0nQr0ePHiChv2PHjtnEGtgIRoARaP0IMAHQ+veYV9iMCFiDAMgrLVUtAji1Tz+zufymENkKATB/wEC8fNeoRjtoELbrHhSMh2+6tdHnxsSK8YdKCIBNx34SHpHLv5fL/TfM2xQaAHKpJk2VAkBrNnVOg9s7Yf/0GIR4N9RqsMRrqYYA8HV3wLK7QjHsam842ltOjJAiBD49nYcnPk1BfllDx1BsjZZwgJkAUH56TAkAPeSX1HnTW+ayJe+n8p1oGz2//PJLDBo0qNFi09LShBz+7777rsFn7777LmbNmiUIBFI4f2lpKfLy8gQy4J577mkboPEqGQFGoMkRYAKgySHnCdsSAkwA1O22VhHA5SP/gdn9BjQ6MsUVFZiweS1uiojCM4PubPS5lMhgayQAnvtsDx7qfytevHMEHO0b32g3ZRUA2ggqA0jlAA2ta0dX7JoSjQ5u4uKWer4PlBIAA6O88OaoMHT0dNQzndln43MrMOPjBPwto+huawSAkvQMqdB3LWBaYv3v/ZyN579I0zI91o0Lx8iudalOapu1CAAWAlS7E7bb//jx4+jVq1cjA0kLoGvXro3+fvv27Rg/fnyjv//6668F1X9ujAAjwAhYAwEmAKyBKo/JCFxGgAmAOiC0EgBSDrtchIKBIPg2IbbBWWxtBICSFy0l7yLuWvs26E9D03MLKjcnhcVP2hpf342c7w3jI+DqqE0l3dx8cgRAu3bAAzf444U7gjWrtMut1/jzCyXVePCTRHyXKF2D2xIOsCVvjNsaAaBkvVJ7bi0CQA+hoeZ8cl/rIkACfkePHsXVV1+t2KGXihjYt28fKOefGyPACDAC1kCACQBroMpjMgIaCAA1oMmFfJuGwDdFCoBcyLzS9Rlsp/5SJQANfXoGdxYt2Sd26y1GRJjaZBzWL7ce475y+6F07dRPjQ1y48bmZGPWxx/gt7SUBl2tSQD8llYi1DYvqawV5pzUyw+vj+wsZ6qmz+UIAKo88NLQEIuG/MsZer6wChO2xIEqIog1JgAcsGtqNCgyRGvT4zAzAaAVdX5ODgG6sd+8eTOCgxuXPJVy6E+dOgXSATBtVNKPNAO4MQKMACNgDQSYALAGqjwmI3AZATURAGpAk3M4WwMB4OXsKlnb/uvYsxi9YTX6hIZh5/SH0N6lsTOx4rvDeP6zvQ1gtVYEgNx+qNlbSxAApzLPgyo77PvrD1TX1jnixs2aBEBafiVGbDiH9II6VXNrzmWOABgQ4SmovesR+lOzb8Z9qUrArE8SRUu7MQHQ+ggAreeEn2tdCFCO/6pVq4SSfmLNUBEgJycH9JOUlITbb78dAQEBDbpXVlZi2bJlWLRoUesCiFfDCDACNoMAEwA2sxVsSGtEoCURAHRb/OLBT/FV7BmUVNaVcZOLHDBW25e7MVe6vwbyItovQNK5//D4L3j4k61mxRB3nzyBqVs3tEkCwLDo5ogAyCutxj2bY0F549S2TIwUFPet0aQIAA9ne3w8KQq9Q8XLb1rDFuMxy6tqMXNHolAlwLQxAdB8BICXiz12T41GtyA3TUdALuJE06D8UKtB4KmnnsLixYvh6qo9uoXAIKKAIgPoh0gC+vPEiRMgHQFujAAjwAhYAgEmACyBIo/BCEgg0FIIALoxHvn+KuQUN8xdbk4C4ObwKKyfMBXOl+spG0NMJQCXfvk5Ori5SaYJ/JqajBHrVtaTGfR8W4kAMMYqv6wU925ai5+TE+r/2pq38pXVlzB7ZyI++zsf7k522DklGr1CrOOISzlkRDiQ2JuLFXQHlH7ZbT+Ri/l7kpkAMEHAEgSI1hQAvXMz1DXsZAAAIABJREFUAaD09LfNfi+//DKefPJJODlZvuIJIVpTU4OysjJQScH8/HyhdGBmZiZIePDMmTNcRrBtHjteNSOgCQEmADTBxg8xAsoQaCkEwHs/fYcn9n3SaFHNSQD8o3svvDZqXCObjPP7iRzYM2MObgqPbNQvNf8ihq55C2kF+fWftTYCgMr7LTl0APNvGYgnbrtDtAoALX7vX39gytYNQpkpatYkAGj8hQdSseFYDgI8HLF3egwifZ2VvTAqe0k5ZCtGh2FCD1+VowGUv09K/qRj0L+LB9aMDddcOYA0AEZtjAVFRBg3vU4ojcUigNqqAOjFngkA1a9Um3pg3bp1eOCBB5plzQUFBZgzZw62bt3aLPPzpIwAI9CyEGACoGXtF1vbwhBQQwCo6SuXc65WA8C0TrwBZjUEgLmt0VIFQCqloLSyEhO3vI/DsWeEKT+eOht3Xt24vNLF0hIhAoCwMDRrEQDm1i62r1J4m44jl1ZhGCekvTcOPrQAod4+oqaYkiHWJgDWH83B05+lIsrPBfunx8DXXboEYFFFDZzt7eDkQP8cqWtiDpkeJ8+0hOGc/oFYPKSxoJcSK3OKqzB8/TkkXaxLpzE0PfYZxmACwDYIAAe7dhgc44Vpvf3RraMrfN0dYXf5GFdU1yKjsAo/pxQLZNiJ86W4zL8pOT7cpwUicPDgQQwZMqRZLE9PT8eUKVNw+PDhZpmfJ2UEGIGWhQATAC1rv9jaFoaAGqdeTV9LEwCGkHpTeJuTAJBy1i+UFGPou2+B8tupSTnJFdXVmLF9E/af+rPVEwDmUiFo8aZkiFYCoPYSQCJ/nTuYD3E1OOa3RXoJQnxuTtIlADOLquDhZAfK21fbxAgAJaSD1DymjvXN4Z7YPCFCk22llbWY9lECjsQXMgFgYQKkuVMAqLzkqK4dsGRoiOIIkbSCSiz5Xzr2nspjIkDti95C+v/www/o379/s1hLKQA33HADioqkS5A2i2E8KSPACNgkAkwA2OS2sFGtBQE1Tr2avpYmAIyV542xby4CwMvFFQdmzcN1nUJ0HQWqAkDVAAyttUYAyBEAplETWgkAcmrpRnNglJfZfSEBwHs2xWL4Nd6yJQCpb4CHA/w9HFXvtRgBoIR0EJvIWLvA8HkXH2ccmBGjybbq2kt4ZHcydp68yARAKyIAJnwYhxfuCMZD/QLrb/uVHlwi0OjMPrwrEfllNUof434tAAFPT08cPXoUV199dbNY+9tvv+H6669vlrl5UkaAEWh5CDAB0PL2jC1uQQjcEhGN7VNmwcNZPAfaOFRfjgD443wahq99B4XlZWbV7wketSkAtkYAyIW0Kz0CptoGTADUpU3oIQDIob2/l59Z54du9e9efxYz+viDwujNtf2n89G3s7smJ1uMAJjUy0+WdBCzR+zGPri9k5DCEOKtTdRLLFSfUwCarwqAXuzpvB08V4CXhobA0V59yorh3MXnVmDytnjEXShX+lXG/WwcASIA7rnnHgwYMABhYWHo2LGj8OPm5iZUBWhHYSNWbF999RUGDx5sxRl4aEaAEWhNCDAB0Jp2k9dicwiouamXIwCMS+6pGZdAkbvJtzUCoFtQMPbPnAsfN33q8V/HnsXoDavrxe+YANBPAKz6KQtz+gWaDesvrqjBlO0JmNbbDyO7djD7XlI495j/62AxAmB6H38sGx6q+rtAjADQ6zAuPpQO0hUwbnrHpLHaugaA0s01TRXQiz057DSGOU0LpbadzCjF+C1xuFDSUCRS6fPcr2UhMHDgQMTExKB3794IDAxE586dhT89PDwEkkAvQfD+++9j5syZLQsUtpYRYASaDQEmAJoNep64LSAQ1sEXhx5agCAv8TroaiIAvjhzCvduek+ATS7ku6VHAAyOuQYfTpoBV0dtN6+Gs3U6KwN3vfe2kANPTQ0BoJU0MT3XTSECKHceLJkC8PwXaXhmYJBZh53C3x/bl4KJPX3RL8xD8lWnkOjlRzIwvY+fxQgAPdENpjn7eh1GsVx1vWMyAaD8Xw5LEwDKZ1bWc89feXhwZyJrAiiDq1X3IoKgS5cuQhh/UFAQwsPD4efnhw4dOsgSBJWVlXj11Vfx/PPPt2qMeHGMACNgOQSYALAcljwSI9AIATnHLLu4CHeseROJuRdkb+mNlePlxm3pBICc8630qBnj25oJADmiyZIEwBOfpuCftwbJlvZb81M2BoR7omtHV8ntolt3JYSC1ABiKQBMACh9O+r6fTQpCrcr1HTIK9N/W20JAkTpCm2dAKAKGBM/jMcvKcVKl8T92igCffr0EfQFiCCg1ILo6GgEBATA29tbQOSll17Cf//73zaKDi+bEWAE1CLABIBaxLg/I6ASgU0Tp2NMtx6iT5VVVWHOJx8KddrfGXsfJva6QbRfdW0tHtyxBTtOHBc+b2kEgErIJJX9aRxTcsNcOoSp49scEQBq127cX0kZwFcOf4G5N92Gx2+7Aw524mr7BeVlGLthDY6mJAnD63GSH96VhAU3B6JXiPn0DFK/7xroavZmn0rl0Xir7+likxEAejUAmjICQIkjr+csannW0mUa1dpg6wQAreeD4xfwz/0papfG/VsBAsOHDxfC9vPz8/Hnn38iJSUFhw4dYiX/VrC3vARGwNYRYALA1neI7WvxCEzr0w9vjhkPOx0iQCl5F3HX2rdBfyohAKhU3pj1q0HCgdTkbtStrQGgdhM/njobd17dVfQxNQQADWC8NksSABuP/YTH93wMImes1eQIAKXzZhQWYMiat5Ccl6ubAKAw+Zk3+mNIjHhai8EmUjl3cWgHF0fpEoAkhjZ/T5JQKtBSVQD0kBumKQB6SgoSDvtO5WHmjsQG22SJG3AxDQAmABq/DS2BAPgtrQRjN8eipNJ63yNKvye4X9MiMG/ePLzyyitwd79Cpp48eRLdu3dvWkN4NkaAEWhzCDAB0Oa2nBfc1AjQbf3eGXPQI1i9MBnZWlVTg2cO7AYp2huau5OzIJLXOzTM7HIMN+Ch3h3w9j0TJPvaEgEgtza1BIBx6oQaAmBcj+vx7rhJkrfqBjCNxRktfbYsRQD8mpqMEetWoqSywiIEwOBoL8zuG6B7ueT8PL4/BTsmR9kkAXDXNd54b2w4nBy0KXhb6wacCQBlR88aBACJ9i06mAbK3/dwtsNTt3XC1N5+mqsCUBTM8PXnkHSx7t3k1nYQePnll/Hkk0/CyemK1g2r+bed/eeVMgLNiQATAM2JPs/dZhC4oXMXfHD/DEkxQCkgyPl/69vDeOl/B+qV7A19V9wzARRdYK61RAIg0NMLn89+BFF+4g6mWgLAWDxRDQHwfx07Yd/MufBzlxaxI+xtnQCovXQJz322Byu/P1J/VPTekof7OGtS2jc9q+QgEwGgtdSeNTUArgl0xfp7I2S1Dsy9f0wAFApK98bNEhEQSv/hsDQBQOKWz32ehg3HcupNIHJo28QoDIjwVGpWg35i1SeMO/S9NhiPjO2DG68Jho+XK1ycHISPL10CSsorkZpdiG//SMG7+47jTEpdhE9ztaWzB2LBP8TT2MimP+Ky0G/OhiYzz9/bDXPH9MHQPhEID/KGh5tTfSReaUUVsvNKcOT3ZKzYebRZsFu3bh0eeOCBBnhs2rQJ06ZNazKMeCJGgBFomwgwAdA2951X3QwIdPHxFW6UbwwLV5QOQGHbC/fvwp6/Toha6+/hiV3TH8J1nUIkV9MSCYBo/wAcfHCBpOOtlgCgNIjha99BYXmZqioABOrsfgOwdPgYONrbS2JsywQAOf+f/f0XZmzbhPLqqvo16CUA3JzsdN2MGwwhB+21bzKxa2q0WbFAKfDFHGy9r3YXH2e8OCQYQ6/yhp22i/96E5gAaF0EQG5JNUZsOAcqB2jctJaepDGoEsaje5Ox/URD5/3qzr5Y+dgw3HhtsKJ/L6qqa/HF0TjMe/ML5OSX6n0NND1vKwSAg70dFk7sjzmje6ODp4vsWpoLu4MHD2LIkCH19tXW1mL16tWg1ABujAAjwAhYEwEmAKyJLo/NCIggcFVAIKb07ochV12LEG9vUMh73S+ClwQnlRzWNT9+i4NnTsnml3u7umHhwKEY070n/N09GjmqLZEAECubZwyjWgLAOP9dTQSAYc5BMVfj2UHDQPvm5dJY0d7WCAA6QyWVlTiVeV44R/8793ej6BG9BEBxZQ223R+F9i7SxIiSl3/hgVQhlLq5CQCS56ByhS/cEYLrOrnpdvwNa2cCoHURAKcyy3DPpliYVkO4LdJL0LEgYkxLM03puPPGSKx8dBiCfM1HH4nN9XfyBTyw7FOciMus/3jw9eHY8vxoeLnX/Vtj2lKyCjDm+R2gZ/U0WyAAyPlf//QIjL75KtB/q2knE7Ix9T97mywa4IcffkD//v3rTayoqMB//vMfLFmyRI3Z3JcRYAQYAdUIMAGgGjJ+gBFgBBiBlo2AXgIgKa8CB2bEaMrbNyBH4dSP7E7G4bjCZiMAvF3tMbW3Px64wR8dPR0tvqlMALQuAkBKsK93qLsuQmzVj1lYfChdOH9dOnpjz3/uRUyIj+bz+ONfabjzya2orqkTFmxLBMAL027BP8f3Ve38G8D+7Oc4THhxVz12mjfh8oMU5m9vb99I5d/T0xNHjx4VSvsZWlFREebOnYsPPvhA77T8PCPACDACZhFgAoAPSJtDYJy/Lx4L6SS77vLaWmRXVYH+/LO4FMeKioUf+v+W2J4MDcYYP/FfKpPLKzA3NgEXq5XX+Y5ydcGKqHB4O9TlpJq2nwqL8HxiCsqsjBd9iUW6uuCODt7o6+WJUGcnuFwuh0d7lVFZid+LS3AgNw9nS8sgtnuudnZ4Obwz+nmJ5/FqWcuNXp54I7KL5FHZfeEiXk2t+6WfGq0jxs0VY/180dPDHYFOjnAwqhyRX12N+XGJiCtrGH6s5SzqJQD+OF+q2Wk32GvIfdYzlpYUAIK0d4g7nrg1CDeHe2oWb1OCOxMArYsAkDpvlDaihxAz1ipYPmcwHhx5Pex15J9Qfvvj7/wPmw/+KRzTtkIAEHmy/5XxiOzUQcnrKdqnrKIaT6z+Ehs+E0+9UzPwgAEDsHXrVoSENEzTo5v+qqoquLq6CuSAoWVmZmLGjBn4/PPP1UzDfRkBRoARUI0AEwCqIeMHWjoCSgkAsXUW19TgvYws7LlwEdWkwtSCWmskAIKdnfBs5xDBYVbSiOh4Le08jhcVw3j3mpsAoC/if/j7YkFwkGS+ry0QAMUVNZiyPQE/JBXh40lRuDXSSwnson0M6ucFZTWayQQ1BICzgx2m9fbD3JsCrXLbL7ZIJgCYAFDyghgIABL5+99r9+OaMD/Rxyqra/Dqtp/w1idH8cFzozD0hkjJ4cmBnfvmF22KAJg7pjdennk7nB3FU5MoxeHeF3biyfv6YfKQ7pCqzHvgp1iMe2Gnkq0z22fEiBGgCICAAHUVU4ggKC8vR1ZWFvLy8hAfH49ffvkFK1as0G0TD8AIMAKMACHABACfgzaHgB4CgMCiXP3NWTlYm5HVwIm0dSBbGwEQ4+qK5ZFh8HNUF7pN+/dWegY+ycmt37/mJgBCnZ2FaAq69ZdqBgLgYlU1VkZHIMxFPJ9XSbSC1ggA45JlK0aHYUIPX83H/kx2GUZtjAVtgjU1ABzs2mHWjf547JYgUMh/U7amJAC0ruujSVG4Pco8kSOV+65lTktUATBV91dqh965rR0BcNP/hWLbC2Pg195NdEmFJRWY9PIefHk8EU/d1w/PTR4ARwfxPPefTqVh0GNb8NOq6bguKlARRAYtgClDu5tV899++BRmvLIfd/WNwjP33ySkLUx/ZR8GXR+uuwqAWLSC0uoBKx+9E9Pv6iG51r3fn8V9S3ZDjiggLYCb5m7UnQYwefJkrFy5EhTur7d9/fXXGDhwoN5h+HlGgBFgBAQEmADgg9DmENBLABBgFAnwWHwSTpU0j9qylk1rTQSAu70dXgkPw/We6kWyDPtH4fRnSssEKJubAJBLFyAbbY0AWDwkGHP6K3MsxM6rIZ/ayd7OagRAn1B3vDUqDFF+8krgWt4puWeYAGiMkF4nnEZsrQSAmlB9OSfW4DRbgwCgCISM3GJQvr2rswMMxERzEwA7XhyL4f2iJV9LsvuZ9w6DRBY3PjMSXm7WFUUkMb+FCxfCyclJ7qtC9vN9+/Zh1KhRsv24AyPACDACShBgAkAJStynVSFgCQKAANmSlYNV568oLds6SK2JAOjh4Y43I8PhpCNPllI5NmZmW40AUHMepAiAzMoqPBGfhMTy8vpoBR8HB5uIAJjUyw+vj+ysZpkN+h46V4BJW+OhxyE0lwJApdmWDA0Ghf5raVU1l/DhbxfQN8wDVwc0rv6gZEwmAJgAUHJODITG2FuvxqrH74Knq7jDaKzWL0cAJGXmY9SzH2Pzs6MsHgGw48jfGNizC3zb170XLY0AUEO0KNk/qT7XXnstevTogRtuuAEdO3ZEdHQ0vL29hZQA0/x/uXnef/99zJw5U64bf84IMAKMgCIEmABQBBN3ak0IyBEAb6SdF3L8KSd7bqeOkjnZSkKtbQm31kQAmNtDuil/Ij4ZceVleL5zCAZ38BbdhsP5BXgxKRVVly5ZJQJAzd5LEQBi4oy2QgDoLX1mcHqsQQAMiPAUyrJ5OmsL+S+qqMFTn6bqqlBA+88EABMASr4HDO+CnFOvhgAw9F2/cIRFCYCq6lrk5Jegk9+VsHZbIQAOLJuA23tKC68aIgCaigAwt/d79+7FyJEj67vU1tYiMTER7dq1g7+/v0AQOFwW2K2srMSyZcuwaNEiJceJ+zACjAAjIIsAEwCyEHGH1oaAEgJgR04uOjo54p2oCHRyFr+NOVFcgqcSkoV0ANPmaW8vqNIP9fFGuIszPC4r/ZJwYHpFJY4XF5tVpZcLCSeSgmyUU+I39CP7lBAA1I+Ij7t9Owi59WQvOaE01xd5eaisvSKdJze3OYLE39ERd/p44+b2Xg3wISzPV1biu/xCfJGXj/MVlaI6C+bWYjyvub027qckBeBfiSkIdXHGpAB/3OjlIewp2ftLYTG2ZOfgXGlZA1vl9pCqALyfkWX2Nt/4XBGx8VtxCQZ6t1f0SprD3xIaABRWv396DHzdxatAyBm58EAqNhzLsXgEAAl7vT8uAndfK078yNlFzv/sTxLxVWyhLtuYABBHWg/hYxixtaYAWIMAIOE7tQ7v0tkDzebym+6srRAAcukOSgmACwWluO/F3fjhr1S5rwvNn//www/o379//fNiTr4hgiAmJga///47iDTgxggwAoyAJRBgAsASKPIYLQoBpQSA3E2r2O0slW0b7eeD2UGB9U6/OXDiy8rx39R0nDTREpBzHq1BALyfmYX5wUGSonqnS0vxbEKKUBqRmhYCwM3ODtM6BmBCgF+DEndiGJFY3//yC7AiLQN5JuUJLUEAJJSXY15sopBbL0cAENmTWlGJ4T7eohEhRJS8nZ6BnTm59WUG5fawpRMAwe2dBAIgxFt9fmtl9SXM3pmIz/7O1+Vki92w67GLwv7/dTAN64/mCEdSr7PKEQCN32y9mNKITABckBWyM44WYAKg7hwqJQCMxRat9cvNqVOnQA6+oRUVFWHu3Ln44IMPrDUlj8sIMAKMQD0CTADwYWhzCFiLACDnf15wR9zrL17CSQpoqlX/r6QU/FBQVN9Fznm0NAFAzjbFMThK1UW6bBlVP3j3fKZw062WACDhvhfCQoVbfzWNHPVnElKQWlFR/5g5AsA4MsPcXhsTOHIEgBJ7aR+fTUzBz4V1+yi3hy2dAPByscfuqdHoFiSuWG4OM0M5we8Ti3Q52WIO9sAoL2wYHwFXR/W5/7+nl2Ls5liQfUwAXNlBrgJQh4W1qwBwBABEoxWUVgGwVASAtQkAUvPfvHkzgoOD61+y7OxsIcd///79Sv654T6MACPACOhCgAkAXfDxwy0RAWsRABSavaRLqKRmgDmssiqrsCAuESmXnVw559HSBIDSffy7tAyPxSWisKZGFQFAXzQPduqIKYH+Sqdq0I+caiJJSmpqhb83RwBQmgL1/a6gEE1JAJBd+3IvYllKukCQyO1hSycAaL1KSsiJbbhxOUE9N8JiDpkecUK6+X/6sythv3psk3IY9Y5J4z6+LwVbfrug6V0yfUjJHjIBYHsEgJrNt7UIgGvC/LD75XHoHKgsncncWg/8FItxL+wUurQUAmDcuHFYs2YNfHx86peWlpaGiRMn4rvvvlOztdyXEWAEGAFNCDABoAk2fqglI2ANAkCuLN2y1HR8lpuHpzoHY7hPB1H4PszOwar0utt1OefR0gQAOc1PJSThXFk5XokIQ3d38Vtd41tzNREAVN/+rahwdHZuXHaptLYWT8YnIe7y3D093BvhQxEKzyWl4Jv8QuEzSiOgNAupRrfxq89ngpxsCs+Xa3IRAJTr/2RCMrIrq7AiKhzBEroQxnn3cntItr2ami6YJteXSk7+cjmyQC41RYk4pSU0AMhureOcyS7DqI2xyCuthruTHXZOiUavkMb7LrdvYgTAk7cFgX60NIMugeFZvc46pwA03gW9mNKIWlMA9ESt0Ly2FAGg5nwzAVCHlq2kAMyYMQNvvfUWPDyulLE9ffo0unbtqmZbuS8jwAgwApoRYAJAM3T8YEtFwBoEQLiLC96ODgc5Z6aNHFy63T9VUmr2Rto4J13OIbQ0AWCoMU9OuBKxwIvV1aoiAPp7eWJ5pLg6M0U9zI1NQG5Vtdm5jW/X+9J4EWGy0Ra/F5cIN/KGyAqpMytHABiIj7LaWrwc3hn9vK4oYBuPebSoGM8kJIP6ye1hayAA5vQPxOIhV8JYlX4n/JRcjHEfxIK0AKgpuYUWG1vMIdNKSpC+5aN7k7H9RG79VHqdVSYAbIsA0HPWmABouJcZucV4b/9v2PbVKZDeADU58UBDKH9bjwB49tln8dRTT6F9+ysREF9//TUoNYAbI8AIMAJNgQATAE2BMs9hUwhYgwAw5+wZO9dy5evmxyUKN+FyzqOlCQDjm31rEABKQ/GV5vZ7OzjgjcguuMpNvj47RQCQdsHmrOwGVQyMD6UcAWBw7CmyYGHnYIz0vRK6aTyOMY5ye9gaCICx3Xzw9pgwONjRPyXK26FzBZi0Nb7+AVsgAEorazHtowQcia+LMqHGBEAdDq0lBcBWCYBVP2Zh8aF0VcJ+yt828bx64+eNBQOVOPKp2YUYv3gXTsRlNjCjrREApM7fr18/VFRU4PvvvweF8atpnp6eGDJkCDp37iw89sYbb6h5nPsyAowAI6AZASYANEPHD7ZUBKxBANzl0wHPh4WIQsIEQK3iqAKl5AMBTakUz3QOlo0CMGzK2dIyLElORWL5FTFBw2dyBIBxWL1SG9sCAXBzuCc2T4iAh7O9qq8D0xBuJgBUwccaAD9n4/kv1DlbBoS1njV63lopAAZNBzUigGpOjKVTAL74JR73/GtHIxPaGgFgmstfWlqKf//733B0dMSwYcMQHx+PpKQkkOL/iRMnQGH+3BgBRoARsAUEmACwhV1gG5oUAWsQAEpv9pX2k3MeW1oEgFKn2Vw/YyKFDgxVXXi4U0eM9/dVTAJQLj+VXfwqr0DQWmACQN2rZyzeR0928XHGgRkx8PdwVDWQqYidVqfMkikAHAEgvYWtKQJgxegwTOjhq+q8GjrbEgGghiywNAFgLLxnDKRSAsAc+GK22moVANNcfkMpv+HDh2P8+PGNllldXY2ysjLk5OQgPz8fsbGxyMzMxNGjR5kg0PRG8kOMACOgFQEmALQix8+1WARslQAgQA1ib22JAFB6kEwJAHqOCr3d7esjlF/0sFd2C00pAW+mZWD3hdx6EoAjAJTtQmZRFe5efxYpeZXCAx3cHLB3WjSuDpBPxTDMQHn/s3cm4rO/8+snZQJAGf6GXlwFQHsEgFaNCMJeigi5LdILG8dHwM1JfelJ4/dBjVOvpq+lCYDth09hxiuNy9W1NQJgyZIlWLhwIZycnIRX01DKb8GCBRg0aJC6lxpATU2NQBAQOUBjGQiC48eP48yZMzh27JjqMfkBRoARYATEEGACgM9Fm0OACYDGW25tDQBzN/tKD6AYAWB4lqoLPBsWIlm9wHQOyuV/NjEFVF6QGhMAynbB1AFycmiHHZOj0S/sipq13EgF5TW478M4/JpaYlMEgJgIYHB7J+yfHoMQ77pf8NW2liACqHZNevvr1VWg+bVWAaBnp/fxx7LhoZqWYVy9wniAgVFe2DA+Aq6O6gkA48gTNU69mr6WJgAMavqmILYWAuBCQSnue3E3fvjrSklQsQPz7rvvYtasWWjXrk4DxVDKj0r8XXvttZrOmLmHiCAoKSnB+fPn8eeff2L79u3YvXu3xefhARkBRqD1I8AEQOvfY16hCQJMADQ+Ei2dAKAVOdm1wzg/PzzYKVBID5Brx4uK8XRiMkpqapkAkAPr8udiN6DrxoVjZFfx0pZiw5qmEVAfW4gAIDtMywBqTXEwrJsJgMYnoLkJAK26FbQSKlt5z+ZYIRLAuGmthkFjGL8Ps0f0wisPDoSLU+NqMtTXWKxPjgBIyszHqGc/RmzaRbQVAuDAsgm4vad4tRnCT2kZQFNRRKmvR3LAjUP9Kcd/2rRp+Pjjj9Gli7QdCr9uZbtRSsGHH34ozMmNEWAEGAE1CDABoAYt7tsqEGACoHUSAIZVhbs4Y1FYqGyFAOOIAo4AUPZqixEAakOqxcawFQKASgDO35NcD4YeZ5EGYQLA9ggAP3cH7JkWgxh/F2WH3qgXRYksPpSGNT9l1/8tCWDunBKNnsFuqsejB35LK8HYzbEoqaxV5ajLEQDGefNthQDY8eJYDO8XLbkPliYAvvzyywah/lTKb+nSpdi0aROCgoI0nQe1D5WXl2PZsmVYvHix2ke5PyPACLRhBJgtbUl5AAAgAElEQVQAaMOb31aXzgSAbREAxtEHljqTLnZ2gi7AaF8fswKBzyWm4Ov8Ao4AUAi8mPM+qZcfXh9ZV8ZKSfsmvhD3bonDJSMVRksSAGrtMba5qKIGz32ehk/+vAgPZzusHNMFd8RcqdWtZH3GfZgAsD0CgCx6dlAnPDqgo9rtFPpfKKnGooNp2PNXHsJ9nPHmqDD0CXXXNBY99OZ3mfjPV+eF5+n2+sN/jYa3hzg5oSYC4Ldzmbh53kZh3GvC/LD75XHoHCh+ltWWAbTVFAClBMCUod3x+rw74OYsLl6qNAKA1P2NQ/337duHTz75BCtXrgSV+Guq9ttvv+H6669vqul4HkaAEWgFCDAB0Ao2kZegDgFbJQBqL13Co/FJ+LWoGG1JBFALAWBuDw3j0Q3/1I4BmBUUKHlADNUUOAJA2TskRgCozX/edyoPM3ckNpjQkgTA2G4+eHtMGBzs5NNAlK1aey8mAGyTALg20FW4tfd1Fw+1177j6p7MLakWbv9PZ9WlFMg56oUlFZj08h58eTwRcvn2xkr9cuO2FgJg+ZzBmDO6t+QmGDCRi544mZCNm+ZuRHVNreRY3bt3xxtvvIGePXvCxcVF+Fm7di2ysrIaCAOqOxHaeqenp2PKlCk4fPiwtgH4KUaAEWhzCDAB0Oa2nBdsqwSAcUh6WyUAolxdsCIq/P/ZOw/wqIqvjb+k90YqKSSkEAiE3gQLHUUERCEiHVSaBSzwWRCxIXaliQgIiHQEBJEqin86YkJCgJCEFNIT0nvyPXNxk93k7u5tGxJy5nnyoGTmzNzfzF123jlzDhxM6n8xV+cjRADIrqhAIGevDexN+DME7MnMxqeJyeQBIPBjgU8ACHG3xO5JgVxGACGFL4CbkgKA2PEIGbPUOiQANE4BgI1q8RBPzOzjhnupE235Jwvz9t3S8IY59uUE9Anx4l1yZRWV+PTn09xd9u3vjcEjnVvz1qusqsanW09jyYY/BQkLjUkAkPqusXb6NvaXY1Lx9KJdeGfyg5g4JBTaQsVoS3MoZGyPPPIInn32WS4GgLu7O/djZWUFS0vLmmCBQuyIqUMCgBhaVJcIEAFGgAQAWgfNjkBTEAA621jjK38/LrAdX1GdXOvaMLN2qnrsv3VF4r+XQQDV+1ZaAHAyMcGKwDZobWHOy5EEAHGvP58A4ONohl+ntYW7Lb87bd0e+FLYKSkAKBFkThwV7bUNIQDwZStQarwNYUeJ+ZGTBUD1jCwWAFt3HT2k3d2Xyyoms4Q7/U/JK9cwxYIAvvhkT62bUyH9ZtwpwqQP9+Lkv3fjWejzAMgrKsXcLw9h58mrXH193gWGvAIg5Pm01fF1d8D+pePg30p4UNK6topLK/DaqqNYf/CynKHwth0+fDi8vb3RvXt3uLm51YgEcgUCEgAUnyoySATuewIkANz3U0wPWJdAUxAAhG7shda73wSAJ51b4jXvVryLW11QuB8FADHXFbS9/WID96ns8AkAYjZ0xeVVmLotFsdj8jSGpqQAwAzLueOtPjC22S4orYSdBb8Hib5PV0MIAOpp4/T13xh/L2a9aBu/EgIAsx3saomtEwLQyk6YeKUUTxZr4vmdcTh2Q/M9UG3Wdy55Cn4eDpK6Y27r3+//B6+uPFLTnt39/3VpGAI8dW+MS8sr8fbaE/ByscPLT/XU2n9jFQDYgBeMfwD/N6EvzLR4femDeuxSPEa/tV2n+78+G1J/P2DAAAQFBdUIBD4+PpxQwOIJ6PIgiImJARMXrl+/LrVrakcEiEAzI0ACQDObcHpcQKgAoG9zrb7R1OWyL9R1Pa2sHC/FxCGxtBT6+m5qHgBCXfZ1Pfft0jLMjYlFalm5zhgJ6vPibmaK5QFt0MqcP4/7mpQ0bEhNb1JXABqbAMA+U4Ru4HNLKvHMTzG4kFio8VEkNpWgqjHfBpv9Tqk73lfTihGRWoyxnZwkfXSSAFAfW2MSANjoHvSzxXdP+YF5BDREYZv/2bvj8fu1XK3dsSB1zBNAWzBAbQ3Z5v+XU9cwben+ehvYvR+Nw+Dufjof8X4QAEyMjbBu4QiM6tcW7L/FFHb3f/JHexGdkCWmWYPVZZt8Fuxvzpw5cHV1rek3IiICLCYBFSJABIiAUAIkAAglRfXuGwJCBICD2TkY6+KsM4Dc5YJCvBF7CwWVlQixtsLXAX6wMqr/haOoqgovx8QhsrBIp/hwtagY82LikFdZKVgA0NUvmzChVwDURQqhVwX0iRSn8/LxdlwCiquq8ICdLT7z58+LnFBaijk3YpFVXqGTozofXXf7y6qqsfhWAv7MzcdTzi3xkqe71kwAnyXexu7MLBIABL7dfB4ArOk3o1ojrHNLvVZS88vx+LprSMgp06gr1SNBmwDAjE/r6YL3h3rB1FhaMEDVKW1/fzs837v2y7beh1SrwDc+T3sz7J8aBC8HflFKn33yAACU8gBQsQ50tsDqMb4Gvw4Ql12Kmbvi8E9ykb5pxsCuvvh09mC09W4p6DpATn4Jlu8+j49/+pvXducAd2xZNArMTV5buR8EAPZsbOPPPAFYQEBHW/3pHssrqnDoXAzmfnUI7PqEEmXo0KF4+eWX0bVrVy4GACtFRUVckMDi4mLcvHkTGRkZuHjxIqKjo3H+/HnB3dbNPnDs2DEMGjRIcHuqSASIABEgAYDWQLMjoE8AEArkVG4eFsUnoqSqCi1NTbhgcywHPV/5JDEZB7Ny8IaPJ4Y78bth/pSegZXJqWDZ0fRtrtmm9eukFAxwsMe7vt5ahyxUAGCb5nfiExBRWISlbVoj1Jr/XqwYkUJdAHAzM+UEEh/z+nxY32/E3s1+oCtqP3vmzxNvc3zsjI3xZYAf2llZCp2uevXUhRkxp+pCBRJ9gRxV8QfYwPTVnXczHmfz8rln0DfWpNIyTnBKKdPcZKsDkLrh1iYAvP6IB9iPvqKtvdTx6BIAWICvuX3d8MYjHjA3EXcSyDb/b/yaiF0R2ZA6Nsai7viszYzwZEcnTpiwMhM3JhVbFjl+xPrrYHfIm2JpbB4AKoYsa8RzvVy4dWxjLu3Kh7b5YFdffryQiWV/pHBXSsQUltd+4pCO6N7WA052lrAwu+upwNJoFpaU4VZqLradiMTqvZdQUKz9nWdtgn1a4r1pD6NfRx/YWpnVOyG/XwQAFV8bSzPMH9cbj/b0565U2FiZ1YjBRaXlSM8pxB//3MI3u84peur/zTffYMaMGZzbvtBSXV3NCQQFBQWcSJCQkMD9MIEgPj5eI8J/jx49EBwczHkDsCCDV65cwQcffCC0K6pHBIgAEaAggLQGmh8BpQSAzWkZWHk7lQPIlLQXWrljkpuLJKDM/Z9t2thpOCssCv7yQD+0sdB/eqGrQ6ECgNBBH7+Ti/fiE1FeXa1XpFAXABifSW6ueKGV9pR8usaQWV4Otgm+WVy76WFxAOZ7eWg93df3TOrj07epVq97rwUA0xYtONGHiT+6irpXR916Uje12jbw7PSf5UPXF1H95M08jN0coxH1nI1N6nh0CQCqZ2anuyzi+yP+doK8AdjGes6e+JpTWqljY/2rxsf63jCujeRNv/r8Jd0p4wSA5Fzdmz196/9e/b6xCgAqHkwsejrUCbMfcEWblhZ617Q2jix+REpeGTZcyMSPFzJwp1jcxv9ezQ/1K4/Ahx9+iPnz53NpAZUsTCBgngNMJGDeAnPnzkVsbKySXZAtIkAEmhEB8gBoRpNNj3qXgBICAN+GlHkBfNbGF21FnkozDwJ2+v537t0TXlaECgpsI87Oqoy05DNSUgCoqq7mPB6YCMCKPi8F9U0zq29tbIS3fLzwiJ6Na911yseH1TFp0QJzPd25qxpiCxNa3oxNQGzJXUGhKQkAbLwT3Fwwu5W7zsfWJQCI5XU/1Gd3vEd1cMTToS3h52TOBfZjggXbqGUVluNCUhGW/52KC0mF9QQKuc+vpADAAseN31JfRJE7RmpfnwDz2BgYaI9H/G0R5GzBCQJmxi3qBYVka+hOcQXySioRmVbMBfc7dO0OMgsrCGszItC7d29s2bIFfn66Yy3IRRIVFYWQkBC5Zqg9ESACzZgACQDNePKb66PLFQDYnf/3byWBXQFg7ujqhbm6v+njhR62NoLwspP/JbcSweIJ1LXlamqKj9r4oP1/9wfrGmSb2E1pGZjbykNrnnuhAgCztSI5FfO9WoE9Q93CNv/bMrKw6nYqKpjvqQQBgLVhaQ0nurrgWTcXWPDES6jbL4sL8P6tRJzPL6jHh9VlTtRDnBwwp5UHdw1DX2Fj/z3nDnfVIqei9st5UxMAmJjybmtv9LO30/rIJADoWw0N93ulBICKqmq8svcWtv+b3XCDp56IABEQROCzzz7j7v2bmOj/t0iQQS2V6M6/HHrUlggQAUaABABaB82OgBQBIKO8nIs+fzTnDo7l5CJbbfNYFyB7qbzNzTG8pSN62dmglZkZbIzv3illG+n08gr8U1CAwzm5uJhfULOh5psIFlSQ2Rnl3BKtze/eX7xdVobfsnLwc3omOtpY40stwfWYPaECgCqeAdtQP+PqjEdbOnLjZqfv4YVFWJuSxgUxVBcpxHoAqD+frbExFxhwoKM95zHhYlorOjDWkYXF+C07h9v4szHoK8wboJutDYY42qOLjQ1cTU1qvCLYRj+2uAQn7uThr9w8MPt1S1MTANj4mYDyeEtHjGjpBG9zs3qCCgkA+lZNw/1eKQGAZU9gVyjE3iNvuCelnohA8yXw999/44EHHjA4gB9//BFTpkwxeD/UAREgAvcvARIA7t+5pScjAk2CgL2ZCSz/y9lcWF6B/HK6K9skJo4GKZiAEgLA7bxyhG2OQXR6seB+qSIRIAINQ+DBBx/k3P+9vLwM2mFVVRVWrVrFxQCgQgSIABGQSoAEAKnkqB0RIAKSCLAPnUB7K0xr64nHfVzgaF57+s/u0kbmFOCDf2Lxd2oOr9u/pE6pERG4hwTkCgBJuWV4fmccmAcAFSJABBofgfHjx2PlypWwt68NzqqK7M827cbGxlxWgBZa4vUIfaKysjJ88sknWLRokdAmVI8IEAEiUI8ACQC0KIgAEWgQAq6WZhgf4IEpQa3gYqE7BzoTAnbGpeLN8zdQXKH/CkCDPAB1QgQkEpAqAJRWVGF/1B2883sSWPo/KkSACDROAm+88QYWL16skfqv7l195h3w6quvYubMmTVZAkpKSrjUf0wcsLKy0isQ5OfnY86cOdi0aVPjBEGjIgJEoEkQIAGgSUwTDZIINE0CFsZGGOTZEnNDfBDiaCM6pdbO2DS8dvYaypkiQIUINFECQgSA8spqLop8VlEFwlOKcPh6Ln6LzgUTAagQASLQuAksWbIECxYsgJlZrbh9+vRpjB07FklJSTWDt7W1xcmTJ9GlSxfu7yorK/HTTz9h8uTJ3P/36NEDHTt2RLdu3dCuXTt0794drA1LAch+cnNzOQHgt99+a9xAaHREgAg0agIkADTq6aHBEYGmR8C4RQu0c7DGnBAfDPNuCTMB0f61PSXb938aHodvriQ0PRA0YiJABIgAEWgWBPgEAPbgqmsAaWlpyMjIwJUrV7jT/meeeabmtJ+d6n/++ed477336rFau3Ytpk+fztk5f/48pk6dCpYGkAoRIAJEQA4BEgDk0KO2RIAI1BBwMjfFpKBWglz8xWBLKy7D00f/xc28IjHNqC4RIAJEgAgQgQYhMHHiRKxYsYI7rddVsrOz8e2333JXAWxsatMFM0+AlJQUXL58GTdv3sTFixdhbW3NpRUMDg7mTLI6q1evpgCADTKj1AkRuL8JkABwf88vPR0RMCgB9gHS3cUer4W2Rh83B7DTf0OUFVGJ+OifWEOY1mvTxNgIjz8QiGE9/dEl0B3ernYwMzWGlVrwQmakorIKRaXlKCgqQ0xyDi5cu42df0Tjckyq3j6oAhFQJ9CutTNGP9gWvUO8EODpCCc7S269sbWoXsorqlBcWo7s/GJuzZ2JTMKev67h6q1MAkoEiEADEmCu+9u3b4evr6/OXpOTkzFv3jwsW7ZMb10+QxEREQgNDW3AJ6OuiAARuB8JkABwP84qPRMRMDAB9sHR190R73XzR7CDtYF7A2LyijDmyGVklpQbvC9VB8P7BOLlp3qiW5AHLM1NJPebk1+Cv8IT8NWOszgTlSzZzv3S8OPnB3BcpZZ/Y9LQZ/Z6qc0bbTtfdwe8FtYbw3sHwtXRGlK1tOpqICe/GL+evsGtueiELFHPPGd0d3wwoz/MTY1FtVNV/nrnOfzfmuOS2gptJHeMCWm5GP32DsFCSf8uvnj6kXboFOCG1m72MDEx4hVk6o7/wOkbePrdXUIfq1nU2/HeGLDPVjGlsqoaX24/i0Xr/tDZ7PTKqdwciSli14Iu2ywNYFhYmM5Afsx9PyQkBEePHsXAgQPFDJWrywSESZMm4fhxw75jogdGDYgAEWhSBEgAaFLTRYMlAveegI2pMT7pGYQnWruKDuqnbfSpRaX4NSETBxMzMMSrJZ4P9tawXVFVjaknr+D47WyDA3isdwCWTHsYwa2dYSR1F8YzSuYhcD76Nl759jAiYtMN/hyNtQMSADRnxsXBCu9PfwRPP9JeltDEN9/MQ+B0ZBJeX3VU8JqTu7m+XwQA5m3x2rjeeG5EV7g72UgSZEgAqL8qpQgAzMrZqGQMfvUnztNKW7nXAsCjjz4Kdme/VatWWsd44sQJDBgwAEuXLsX8+fNhalqbBlfIZ3ZMTAyGDx+O69evC6lOdYgAESACvARIAKCFQQSIgGACdmYmWP9wB/R2rc11LLhxnYosvd/vSZlYHpmA6DuFUMX5d7cyx74hXeBpba7RYunlOHwbabhggDaWZlj96mMY8UAQTE00Xa2lPiNfu+LSCny37yIWrTup88uskn02JlskANTOxqgH2+LTWYPg6az73rDc+WNrbvPhCLy68ojeNUcCAMBEmc1vj0K/jj6SNv6q+SIBQDkBICu3GJM+2osT/8Q3WgGADez999/n7vezQH98Zd++fRg5ciSYWLB+/Xq4uYnzWPjrr7/w0EMPyf1IoPZEgAg0cwIkADTzBUCPTwTEEJjXsTVeC9V9x1GXvcrqakRkF2BlVCIOJ2XWS+/HPpAGe7XENw8Ew9ZU0+1+360MzDplmOjHwT4tsW7hCHTyd5f1hV8oS+amfSoiARM++AUZd5pXcEMSAO6ukhee6Ir3pj4MuzpCl9A1JLYeW3NHL8ZhxrL9OtdccxcA2Mn/lndGc27qch2ASABQTgAQcg3gXnsAqJ6WRe1nKQEDAgLqXQf44YcfMGPGDK4qEwMef/xxnVcG1AmWlJSAZRv4+OOPxb7+VJ8IEAEioEGABABaEESACAgi4Gxhil2DOyPAzkpQffVKzMV/U0wKNl6/jezS+vf4TY1aYIiXM+Z3bK01poChBAB295qd9nUNchf9XHIbXLyWgiff2aFXBJDyxVY1trzCUk5oYJu/xlBIAABG9muLFa8M44L7NWRhIgDblI5/f49WT4DmLgBMfawzPps1SJHrGOoCgFyu94uYIPUKAHtP2HWWgfM2a31lpHxOKhkDoO7AWGDAUaNGoWfPnvDx8YGjoyO++uorfPTRR1xV5gXw9ddfIzBQf0wElgbw2LFjePLJJ8HSBlIhAkSACMghQAKAHHrUlgg0IwLdnO3w04BQ2AoMDqbNxV+FjGUMaOdgjTkhPhjm3RJmRrrd7g0hALDTvq3vPgl27/9eFCEbMu6Lr4TgViQA3IsZ1d8ncy//bdkzaO/ror+yAWqUVVTi481/45Mt/+O1Lnej2tRjADBPoLABIYqQJwGgPkY5AkBmbhGeeW8P/r6SyDs/Uj4nxQoAs2bNQmlpKVg0/vPnz8teJ15eXpg9ezYGDRoEPz8/LvVf3esDZWVl+OOPP7jsASyIIBUiQASIgFwCJADIJUjtiUAzITDcxwVrHmyv82n1ufizxiZGLTA1yBNzQrzhYmEmmN5XEbfwabj2+5+CDalVfHfKQ3h1XO966dWk2JLaprS8EovXnwTbOGkrUr7YkgAgdUYM264xrLkrsekY9sbPyM4rrvewzV0AOPblBPQJ8VJkEZAAoKwAwK4BfLr1NJZs+POeCQCRkZFo3/7uv4PsVL6oqAgFBQVISUlBXFwc9+fFixcRHx8vK1I/C/Tn5OTE2T98+DCd+ivyRpIRIkAEVARIAKC1QASIgCACugSAO2UV+D46SauLf90O3uzSBnPaewvql1UyRBaA3u098dM7o+HR0kbwOAxVUdeGjPVJAkAt+aacBpC5/B9a9gw6tHE11FISZLeotBzzlx/Bxt/DSQCoQ0DOu1YXJgkAygoA3GehjmsAUuZOjAcAi96/ceNGeHp6CnrPmEBQXFzMbd7T0tKQkJDA/XnhwgUkJibiwIEDguxQJSJABIiA0gRIAFCaKNkjAvcpgQGtnLgMAOwEX73sikvDgnPXwVz+1QurFexgDTNjI/ybpXlnsZerPTb37wgrE2G5xs9n5GLiiQjkl1cqRvebl4Zi+vAusgN9KTEgXRsyEgA0CTdlAWBoT39sWDgC9jYWSiwbWTZW/nIBr6082iQFAFkPrqexlE3khWsp+HzbGSSm5+LS9VTeHuR6VlAMgLtYdV0DkDJ3YgSAp59+GqtXr+ZO5pUoKoGAnfKnpqZyP0lJSQgPD+fS/JFAoARlskEEiAAfARIAaF0QASIgiICfrSV2D+4MV0tNt/1Xz1zD1pu1X3qdzE0xKagVpgS14lz8/0zJwdSTV1Cilr/Z0sQIPz7cEX3dHfT2nVNajiknr+BCRp7eukIr+LjZ49elYQjwdBTaxOD11h+8jDlfHeLtR8oXW5UhCgJo8KkT3MEbz/TBWxMfNGiaSaGDOXT2JheAsm6Ru1FtiBgAQp9RbL12rZ2x54OnwT4fhJb84jLM/uIgdp2M1tlELlcSAO7i1XUNQMrnpBgBYNq0aVzQPhubhvMaYx4ELPo/8x747rvvsGrVKqFLk+oRASJABLQSIAGAFgcRIAKCCLDgf5v6d0QPF80vxwkFJVgemcCd5of5uyPI3hrqTgJsAz/uWDgicwo0+pne1hNLuusOvneroAQv/n0VFzOV2/yzQUwaGoov5g6GlbmpoGevW4kF7zv+TzzeWfsHLsekon8XXyx9YQA6ynDtZieH/eZuuC8EABbobv7Y3nj8gUAux/2xi3F4+t1d3LM15ywALPI/izIvtUTEpuPlb34HO3GePrwzWDwBB4neBNo8KeRuVOsKAGwtTBnWCU8+FAw/DwfYWJnB6L/8eiVlFVwcgrNXk/HtrvM4E5UsFY0i7aQIAEIFNrlcSQConeIT/8Rj+IKt9ebc0AIAS8HH0vuZmQmPXaPIwgS4wIMsewAbAxUiQASIgFwCJADIJUjtiUAzIjCvY2u8Fuor+ok/C4/HlxG3NNr52lpi56BO8LAyr2ePufqvikrEmujEelcLRHfO0+CDGY9g3tO9Jbv/p2QVYNziXdxGTFXkfsHXdRIl5Yutalz6NihyNuQsgOHba09gxZ4LXHcsq8KC8Q9g9qjucLStdXNX37zI6Y/10ZSvAOx+/2kM6+UvaQmzNffs+3s0NslyBAVt603uOlYJADaWZpzYM25Ae7D/1leqqqsRfjONE9WOXdId7FPuGLU9OwkA+mZJ/u/lZAFQ9c73+ct+J+VzUowHwNq1azF9+nT5ECRYYHEE5syZg02bNkloTU2IABEgApoESACgFUEEiIBgAiGONtg2MBSOIk/OWQyAsOPhyCurqOmLxRJY1a89HvN2rvk7duK/MioBv8Sno0DB+/51H/DnRaO5XOxSC98mdFA3P2x+exTsrOsLGkL6Ud+oy7Wlq7+6m3Y5G3J192e2yVu3YAQe6xNQc8KrGgcJAHdJSNmgqBjynXq++GQPLJn+CMwFpuZUXxeGFADYif6nswZx3h9iS2FJOb7acRYfbjqltamSAoAh37W0nEK4OVqLRSCoflMVwpQQAMorqvDhpr+w7OfTGqykvF9iBIC9e/fiiSeeEDQ/Sldi2QUmT56MI0eOKG2a7BEBItAMCZAA0AwnnR6ZCEglwD4wPu4ZiImBrUSZ0BbFf7BnS3zzQDCO387mrhFE3ymEtakxRvi4YFpbT3x1JQEHEjK4uAPjAzxgYWyETy7HoVpU7/UryzmJZdb43HGlnB6qj4y5Qy/87jjW7L8EQ25KlBQAVKLFH5dvYcs7ozG8TyCvV0VjFQCEiB91eclZelI2KKr+th6PxLSl+zW6l7MR1uYZIscmG9yf/yagW1sPWFtIu17DbLAN3ve/XuINUsh+L3eM6ps+Q75rjV0AaOj1z+ZOCQGA2eETxKS8X2IEgOPHj6N///5yPgIkt2VpBceOHYvz589LtkENiQARIAIqAiQA0FogAkRAFIHWNhbYMiAUzIVfTNkSk4I3zl7X2LyzDyB2H7iSXaoH8Hw7L/xfZz+YGRlx/88EgfKqajDPAxZXIDavGGOOXkZ6cZmYruvVlfJFUd2IIQQAttFc9MMf+Hb3+SYjAKhccZ8Z2AHPjejCXQHgKyQAAHIFIr7genI2woYSAGS9mGqNi0sr8NbaE1i992I9k3KemxkjAeAu0qYsAPBdA5DyuS5GAIiMjET79u31LnEW3b+wsBDs1D46OppLBdiqVSu4urrCzc0NFhYWMDcX5ykWERGB0NBQvX1TBSJABIiAEAIkAAihRHWIABHQINDdxQ4bHu4g6ipASlEpnjr6L+Lzi7XS1JcesKoamH8mGjti02TNiJQviuod8p3Gyt3gMfuqTZ4hTyWV9ABgX54/23YGS6Y9rDMYHQkA8gUAPtFJzka4sQsA7H24EpuOYW/8zAUKVC9ynpsEgFqSTVkAKKuoxJINf+GL7WdqHkjK57pQAeDBBx/Eli1b4OXlJfrfHiYI5OTkcGf4rh8AACAASURBVGLA/v37sW/fPiQmJmLIkCHw8fHhNvbMLhMJPDw8OIHA0lJTYD927BgGDRokum9qQASIABHgI0ACAK0LIkAEJBHo1NKWu8PPPAJ0FRbQ77fEDKy5msSd6PO579dNHajL3pHkLMz4MxLsWoGUokQKQL7T2OYoALANGosD0CdE95diEgDkCwCnI5MwcN5mxTbCTUEAKCotx/zlR7Dx93DFnpsEgPtDAGBPceRCHEa+ua1BBABbW1tMmDABw4YNQ9euXbmNurGxsZR/glBZWYnMzEz8+++/+PXXX7Fnzx4kJSXVszV8+HB4e3uje/fuuHDhAlavXi2pP2pEBIgAEahLgAQAWhNEgAhIJmBpYoTJgZ6Y2d4LLha1kb6Zi/4fKdn4OSYV/2TlcW78dYupUQsM8XLGiyE+NS7+QgaiLa2gkLasjpIbdfU+lbC78pcL3L3npuIBkJVbDAtzE733vUkAAAK9nLD3o7HwdXcQulQ16jHWkz7ay919VhU5J+FNQQBgN4O+3HEGb6/9gwSAOqtGiSCATdkDgOG4nZmPpxbt4lKxsmJID4C6Ly07sR89ejQef/xxdOrUCc7OzpIFgYqKCqSmpnL3+1mgwd27d4NF/adCBIgAETAUARIADEWW7BKBZkbA3swE5sZGYBt0vg0/w8E+cIIdrPFSh9YY5t2y5q6/WFR8aQWF2lBio24oDwDVRrmpCABCmZMAcJeUlA2KOuPfz93ExA/3ouC/GBj3uwDAnn3vqWt4ZskeEgBIAKj3cVP3GoCU90voFQB9n3VMEBg/fjwGDx7MufS7uLigRQv2L574Ulpayl0ROHPmDH755Rfs2rVLvBFqQQSIABHQQYAEAFoeRIAIGJyAGBd/IYPhSysopB2rQwJAJd5eewIr9lzgkAk5BRTKVls9EgDukjn25QS91yV0sWYn4kcvxmHGsv3IuFMkd1p428sRFZjBisoq7PjjKhZ+dwzuTjZY+8bj6NjGVfJYD529iSff2aHRXu4YKQjgXZxC3n0ls2CwPpXKAqBaEOrXABpSAGAb/n79+sHUlD/bBbvDz4SAvn37ol27dqKD/qkveHZd4MUXX8TWrVslv0fUkAgQASKgToAEAFoPRIAIGISAVBd/fYMpq6rC4aQsvHvxJlKLSvVVr/f7piAA1B20lC+2KhvaXL1VvxeyCRANuU4DEgDuAvl50WiM7NdWLk5cvZWJWV8cxLmrt2XbqmtAyc01sz31sc74bNYgWJqbSBorn6u70mNUDUzuZ4Ou02S5Y+YLAikJqFojIe9+YxcA1JlL+ZwU6gHANt/jxo2Ti1xS+/T0dMyYMYMLIEiFCBABIqAEARIAlKBINogAEagh4G1tgZntvTHGzw22ptKCJPHhjMsvxorIBOxPyEBBeaVk4nK/5LOODX0FgAQA7dOrxN1nMeKHkhugRVMewuthfWDMclrKLDn5JVi++zw+/ulvmZY0m8vdqNYNVti/iy9+emeUziwRuh6ABIC7dEgA4F8l6u+nIQWAo0ePYuDAgYq+a0KNxcfHY+zYsVyMACpEgAgQASUIkACgBEWyQQSIAOzMTPBZryAM83aGscS7j7owHkzMxKxTUZKj/6tskwCgSVnIKaDc5U0eAHcJDu3pjw0LR8BeT+YMobyrqqtxKjwRMz8/iPjUO0Kb6awnVwCou1GV+75FxKaj75wN3NUCVZE7Rm2nvnLHSh4A+peg0lcA1MURQwoAkZGRaN++vf4HNECNqKgohISEGMAymSQCRKC5EiABoLnOPD03EVCQgIlRCyzrGYRx/u6yrTIX/+PJ2fgnKx8vd/CBlcldL4LbRaUYc+QyEgpKZPUh90s+65w8AMRNAQkAd3k52Vni0LJn0EHGnXg+8swbYOlPf+Pb3fJPCOVurtcfvIw5Xx2qGabc941vUy13jCQA3J0eIeKfkh4wrE9DCACq+Vy3YAQ6BbiJ+nAScgWgR48e2L59O3x9fUXZVqrysWPHMGjQIKXMkR0iQASIABeUW1oybYJHBIgAEfiPAIvsv31QJ7Q05w+IpA8UyxJ4PbcQa6OTalz8mUfBzwNCOW+CNVcTcTg5S5brv2oMcjckJADom836vycBoJbJkmmPYN7YXopcA1AnzU7ID5+P5dJIyvEGkLu5riuOyX3fSAC4O8t0BUD7545KpJgwuKNBBIARI0Zg7dq1cHXVH8yysrKSS+lXWFiIkpL6YjVL+Xfjxg2UlZXp/CBlWQCio6O5OsnJyTh+/Lj4D15qQQSIABHQQoAEAFoaRIAIyCbQxdkOPw/oCFtTcYG+MkrKsDsuHeuvJSOxsP6XJQtjI5T85/qrii0QlVOAn2JSJI9Z7oaEBADx6EkAqGXm6+6AXz4aiyAvJ/EgBbRIzszH66uO4pe/rgmoXb8KCQBPw8fNXhI7ugKgH5shPABYrztPXkWgp5NBBICJEydixYoVsLW11f+AajWqq6tRXFyMoqIiThRgd/nT0tJw4cIFLs3fgQMHRNmjykSACBABpQiQAKAUSbJDBJoxgVAnW2wdGAp7M/0CgMrFf210Ms5l5KKS5TbTUmxMjTHK1xUz23mjtY0lWOy0v1PvYPLJCBRX1N4JFoPeUAKAmDGIrSvlbquqD8oCoJ32vXCBZqNZMP4B/N+EvjD773qL2PWgr35xaQW+23cRi9ad1Lg7r68d+z0JACQAqK+TpnAFgI335u0clJVXcmlexRQhVwCWLFmCBQsWwMzMTIxpvXXrCgRMJEhKSkJ4eDiuX79OAoFeglSBCBABqQRIAJBKjtoRASJQQ8DBzATbBnVCB0cbXip8Lv7a8DGX/54u9nipgw96u9nDzMhIo2pRRSUmnIjA2fRcSTNAAoAmNiGbYEmg1RoZ2gOgIZ5BLANdwouJsRG2vDMaw/sEwgDxMrmhSg0QSAJA0xMAmtL6N5QHABO9ikvLuTgbYooQAWD58uWYNWsWjOr8WySmH6l1MzMz8eKLL4KlIaRCBIgAEVCKAAkASpEkO0SgmRN4t6s/nm/npUGBndJvj03FqqhEXhd/9coqF/+RrV3gqCeWwJqrSXjv0k1JxEkAMJwAwE4Lw2+m4dilePz1bwKuxKUj406RRodyNyt8aeHk2pS0kPQ00ud54eJghZ1LnkL3tq0MJgKwIcbevoNpn+zDuau3BT0mCQAkAAhaKBLXv6EEAKljFiIAbNiwAZMnT5bahax26enpmDFjBvbv3y/LDjUmAkSACKgTIAGA1gMRIAKKEOjlao/N/TvWRO1nRl/6XzR2xaVptc9c/Ef4uGBGsBeC7K05F38hJTavGGOOXkZ6se5ASny2SABQXgBgtzhY/ve5X/2G6IQsnVMod7N+vwgADBITAda8NhyDe7SBkaFcAQBOhGFxAbafiNL7epEAQAKA3kUioII2AawpCgBHjx7FwIEDBTy18lXYlYDx48fjr7/+Ut44WSQCRKDZEiABoNlOPT04EVCWgK2pMTb174geLrUBtPhO6lUu/jOCPTHA06mei7+QUVVUVWPGn5E4kqx7s0kCAKDvJFruhpwxPngmBmHv7RZ031xuf/eTAMDYsesAH8x4BC880Q3mpndTXhqisHXw7vqT+G7fJZ3mSQAgAUCJ9Xc/CQDLli3DQw89BBcXF+7H0tISJib6490owTEqKgohISFKmCIbRIAIEIEaAiQA0GIgAkRAMQIvtPPCoq7+nD0W4X9FZCLWX08G27AzF/+pbT3xpJ8rXCzkB1M6mJiJWaeiONtiCnkAaNKSuyHPyi3GpI/24sQ/8YKmQW5/95sAoII2aWgoPpzRHy3txd1hFgT9v0pCRAASAEgAELOmtNW9nwQAvmf08vJCv3794Ofnhw4dOsDf3x+Ojo5wc3ODhYUFzM3NlcCIEydOYMCAAYrYIiNEgAgQARUBEgBoLRABIqAYgdY2Fpw7/5aYFETfKYS1RBd/XQNi+/3bRSXYE5+Or6/cEp0NgAQAZQWAS9dT0W/uBsFriAQA7aiCfVpi3cIR6OTvbrC4ANl5xZjz1SHsPcWfJpAEABIABL/MOire7wKAPkYsZeCQIUMQFBSEdu3acUKBk5MTPDw8OIGAeREIKdu2bUNYWJiQqlSHCBABIiCYAAkAglFRRSJABIQQUMLFX1s/eWUV+DvtDg4mZOBwchYKyiuFDEmjDgkAygoA6hH+hUwGCQC6KbErAd++MgzjB3aAqYlmBgwhfIXUiYrPwKNv/FwvQCNrSwIACQBC1pC+Os1dANDHRyUQ+Pj4IDQ0FMyjwN3dnfuxtrbmBAKWJvD777/HCy+8oM8c/Z4IEAEiIIoACQCicFFlIkAE9BF4uo0bvugdLDignz572n7PMgx8HhEPFmegkkWhE1hIAFBWAFh/8DJ3oiy0kAAgjJQhrwRUVlXju30X8drKo/UGQwIACQDCVqjuWkoKACy7SElpOextLJQYmoYNIVkAWIMFCxZg0qRJ8PT05NIB5ubmIjs7GwkJCUhLS8OFCxeQmJiIAwcOKDbGRx99FLdu3QKLA0CFCBABIqAkARIAlKRJtogAEYCrpRl2DeqMNiLzMUtBx64DMBHg64hbECoBkACgrADw9c5z+L81xwVPHwkAglGBXQlYNf8x9GznqfiVgJu3czBi4TbEp97RGBAJACQACF+h2msqLQD870oiHunsq/h7IEQA+PDDDzF//nzOdV9IKS4uRmFhIVJTU7kfFsk/PDycEwsOHz6M/Px8IWaoDhEgAkTAYARIADAYWjJMBJonAfahsqxXEMYHeIgCwDbztwqK8Ut8Om7mFeGRVk4Y7esKdqVAW2Ft/peWgxl/RiG/vIKrxmoHO1gjxMkGu2LT6gkDhhIAlLCrzZ3+9Mqp6BTgJoqnqrKhswA0BgFAEhgAQsQIdvr49toTWLHngtRuZLVjVwK+mDMYE4eGKpoloLi0Aq+tOgrmwaFeSABoegKA1AV2L9a/lDSA7B3ceCgcYYNCYGspP4CsOi99AgALwLdx40bu5F+pwgSCkpISpKSkcF4E165dw7lz53Dq1Ck67VcKMtkhAkRAJwESAGiBEAEioDiBB9wcuJSAFsb67zCnFpViU0wKFzgwvbisZizsw+nZQA983COo3nUClmFgw/Xb2Hj9NrJLy7k2TuammBDogTB/D7BghLF5xRhz9LKGTVZPiY0636ZXCbtNTQBgNy++3HEGb6/9Q/AaErLp0GWMLwuA4M7rVBQylnstAKiGPH5QBy5LgJuTtdTHrddu6/FITFu6nwSA/wjIfYd1bSblCitiY20IWST3Yv1LFQA+2nSKE8ECPB2FPJrgOvoEgM8++wwvv/xyg6T9Y3f+2XWCn3/+Ge+++y55CgieRapIBIiAWAIkAIglRvWJABHQS8DOzARbB4SiU0tb3rrs/v7vSZlYHpnAZQvQ5r5vaWKEHx/uiL7uDiirqsKhxCx8c+VWTRtToxYY4uWMqW1boaeLvYa3APMOmH8mGjti0zTGIPdLPjNGAsBdpFI2x0I2HSQA8BNQ+kpARGw6+s7ZgIrKqpoO5W5U674bct83vg2a3DFq2/QZYqwqsHLH3NwFAOaF062tB8IGhOj990dMBX0CwNGjRzFw4EAxJmXXraysxOrVqzF37lzZtsgAESACRICPAAkAtC6IABEwCIEX2nlhUVf/GtssUF9EdgFWRiXicFImytkOXUDp4+oAJwvTmjYqF//n23nhUW8X2Joaa7VyJDkLM/6MRIVaX3K/5JMAUIubBAABC1jhKkpmCUjJKsC4xbtw4VoKCQAKeAeRB4D+xS7VA4AJAKx8MKO/oldhdM0Zi9TPXPODg4P1P5jCNeLj4zF27FicP39eYctkjggQASJw97qssG/hRIsIEAEiIIJAiKMNtg0MRWllFefir+6uL8JMTdW6Lv5CbOSUlmPcsXBE5hTUVCcBQJOcnBN5EgCErMLaOnJY192ovPhkD7w1sR/srM3FDUKtdl5RKaZ8vA+Hzt4kAYAEAN51JOUd17Ug5QgAxy/FY88H0mM08I1LlwBgiPv/Ql9WFihwzpw52LRpk9AmVI8IEAEiIJgACQCCUVFFIkAExBAwMWoBBzMTZJWUS1YZmYv/Qx5OeD7YE33cHHQGBNQ2ts/C4/FlxK0mIQDsPXUNzyzZU+9RGmsQQCmbAzmbYAamKccAkPPsfBuVl5/qicVTH5Z8Iso3f3Jd1ekKwA5cvZVZ7x2Wy5WuANwNxHngkzD07+Ir5p8inXV1CQATJ07EihUrwDwBWGF39Fm6v99++w0+Pj6wt7eHn58fnJ2d4eDgAEtLSxgba/dIEzNolkVg4cKFWL58uZhmVJcIEAEiIIgACQCCMFElIkAEGooA+1AKtLfCtLaeGOXrptPFX8iY/s3KR9jxcOSV3c0S0Jg9ALRF1CcBoHamSQCo3Vw62Vni0LJn0KGNq5BXoV6dyqpqfLr1NJZs+LPmd3I3qiQAkACgazHK8QBgAsCiKQ/h9bA+MDbSnh1GzMugSwBYtGgR3nzzTZib3/WyKSgo4AICrlu3TmsXPXr04K4MdOvWDe7u7ggMDOTEAVdXV1ECAcsUsHjxYixbtkzM41BdIkAEiIAgAiQACMJElYgAETA0Aebiz9L+TQ/24qL4K1WKKiox4UQEzqbnkgDAA1XOqTR5AIhbpXJYa9uorHhlGKY+1lncQNRq192wkwAg3cWcYgDoX4ZyBYC+Hbzx87uj4Wxvpb8zATV0zdmsWbMwffp0eHl5wcbGBjk5OZg8eTKOHz8uwDJ/lfbt26Nz584ICQmBv78/JxAw+y4uLmihlvKWrgBIRkwNiQAREECABAABkKgKESAChiGghIu/tpGx+/97b2VgdVQiEgtLaqqxU9Mjnz/LeQJILYbKAkAeAPpnhDwANN3L33imD96a+CBMTfSn3OSjSwJALRW53kEkAOh/f+UKACwI5p/fTkLnAHf9nQmooS8LgAATilTZuXMnxowZU2MrOzsbM2fOxI4dOxSxT0aIABEgAuoESACg9UAEiECDElDaxV998CxV4Jm0XHxzJQHnMnLBMg/wFTku9cyeIQSA8ooqfLjpLyz7+XS9IcsZb15hKSZ88AuOXozjZSHnVJo8AMS9OnJYa9uoKH1ir7Q9Q2yq5Y6R0gDeXbdC1qOUd1zXWyFXAGC2l74wAC8+2RNqB+biXkS12o1FAFi7di3nbaAqycnJmDRpkixvA8lQqCERIAL3PQESAO77KaYHJAKNg4ChXPxZhr9bBcVYfTURv8Sno6C8Uu8Dn1o+BV2DpJ8grT94GXO+OqTRj9yNjq4v2iQA1KJuyh4ALHL/kumPSArap22jMqibHza/PUpyNgDyAKhdW3LfYfIA0PvRCyUEgDEPB2Pl/Mdga2mmv0M9NRqLAPDDDz9wG34TExNuxFFRUdw1ASpEgAgQAUMQIAHAEFTJJhEgAhoEnvF3xye9giRF8deGUpuLvxD0Ur6Eqtvli8gtd/OQX1yG2V8cxK6T0fUegQSA+0MAkHNyTQJA7dUHORzZSiIPgLvvU1P1APBxs8evS8MQ4Oko5ONeZx2lBYDvv/8e48ePR1FREVJTU7mfn376CRs2bBA0VlWMgNzcXBw4cEBQG6pEBIgAERBLgAQAscSoPhEgAqIJ+NpaYuegTvCwkp6znHUq1MVf3wDlBk7jEwDknsTeKSjBs+//ghP/xJMAoGMCm7IHwPMjunLuyxZmd0/5xBRtG5VJQ0PxxdzBsDI3FWOupi55ANRikyvikQeA/iUoRXzl845at3AEwgbIPyFXWgD4/fffMWTIkBoQFRUV+Prrr/Haa6/ph0M1iAARIAINRIAEgAYCTd0QgeZMwMSoBVb1a4/HvKUF3rtVUIKVUQmCXfz1sZabSopvEyrXLTU+9Q5GvrkdN5Ky6w1/9/tPY1gvf32Pxft7igGgHVtDn4DKEYkyc4vwzHt78PeVRI0HkrOWWYiML3ecwdtr/6ixKfd0ndIA8qcBZO/vhv97AnYSRVA+0VHSB4Jao4Ze/6xrpQQAuetUhUFpAeDixYvo2rVrDeXS0lJ89NFHWLJkidzpovZEgAgQAcUIkACgGEoyRASIgC4Cgz1bYu1DIWBigJCSX16JXXFp9aL4C2mrr47cU9OUrAKMW7wLF66l1HQlNzDV6cgkDJy3mXfoUr40qwyRAKBvNTTc70P8XMDEHG9XO9GdFpdW4LVVR8HiT6gKy2ix76NxkuNZ8J2syt1YkQDALwDIEX/YfBtCABC9CBVoIOWzjG+dsiwAO5eMQStnW1mjUlIAsLW1xblz5xAcHFwzJkrnJ2t6qDERIAIGIkACgIHAklkiQAQ0CbhammHXoM5oY2epFQ2L2n867Q6+iuCP4u9tbYGZ7b05T4KZp6JwNj1XEububT2wbfEYeLS0kdSenZwe/ycer688gpjkHEwf3hnvTnkIDjYWkuyxRnyBBVXGpHxpVrXVFVuA1RFyCqjtoaRECJfTHxuHklcAJE+WxIYshdnfK6agYxtXSRYS0/Pwf2uOY/ef0Qj2aYlPZg7CwG6+MJIYDp1vbZAA8DTYHXMpRddmUq4AwK4GDV+wVcqwGlUbKZ9l2j5nDnwShv5dfGU9n5ICwIABA7Bx40Z4enrWjCklJQWTJ0/GkSNHZI2TGhMBIkAElCRAAoCSNMkWESACOgm82aUN5rT3rldHn4t/F2c7rOjbDq3VNthrribhvUs3JRM/9uUE9AnxktxeyYZFpeWYv/wINv4ezmtWypdmlSH25XnRD3/g293neW3L2ZCTACB+Ffy8aDRG9msrvqEBWvB5spAA0DgFgIjYdPSdswEVlVUGWAkNZ1LKZ5m2zxk5119UT6ykAMCC/61cuRL29rUCUkxMDIYPH47r1683HGTqiQgQASKghwAJALREiAARaDACvVztsbl/R1iZGEOMiz9fEMHYvGKMOXoZ6cVlksYv12VfUqdaGl2JTcewN35Gdl4xbw25m0Z2VeHzbWfwz41ULgK6eiEBQMmZ1G9r/tjeWDTlQZiZGOuvbOAal2NS8dCLGzU2lSQAGEYAYCfVP70zSrKXEPPW+H7/JRw8E4NzV283WSFASQGgbwdv/PzuaDjbW0l+U8QKANOmTcPSpUvRokWLmij/SUlJCA8Ph5eXF2bPng0Li1pPsIiICISGhkoeHzUkAkSACBiCAAkAhqBKNokAEeAlYGlihLntfXAq9Q7OZeSCufwLKXxBBKuqwV0DOJCQIcREvTrsC/nGN0eipb32KwmSDItsxE702Ob8vQ1/am0pZ5POZ1T9S68c2+QBIHKyASh1d1l8z5ot2Kv3w4F/8NI3v2v8ggQAwwgAcjMM8M133XgLctdEQ7RXUgBgV2r+/HYS905JLWIFABbMb8GCBTAzMxPUZWxsLP78809OIEhISMDhw4fB4gJQIQJEgAjcSwIkANxL+tQ3ESACggnwBRE8mJiJWaeiUMHUAADsAy3YwRrPt/NCL1cHTDt5BdF3CrX2sX7hExjbvz0kXqEWPHZdFc9H38bot3doPf1nbd94pg/emvggTE2MFOmTBABFMEo2snLeo5g8rNM9XXdZucWY9NHeemknSQAwjADAAjYe+fxZMCFAqdLcBQDG8ZuXhmL68C6S3yWxAsB3332H5557jvMAkFpYZoCioiKsWLEC77zzjlQz1I4IEAEiIJkACQCS0VFDIkAEGpKAs4Updg3ujAC7WnfPrNJyjD36L3cNYLSvK6YHe2nECVhy6Sa+u5qkdZjsy/jOJU/Bz8OhIR+lpi+W+m/8kl/AXLF1laE9/bFh4QjYywgyqG6fBIB7Mt01nd7rdcdO/3889C9mf/lbPRAkABhGAGCgpZx+61qpJAAActOvihUAtm7dinHjxsn+ACkrK8Mnn3yCRYsWybZFBogAESACYgmQACCWGNUnAkTgnhHgCyKYUlQKlmHAmOdE5nxGLiaeiODiDWgrLCDbileGgZ3QNWTJuFPEuV/vPXVNb7fM1XXPh2MxsKu8iNeqjkgA0Ivc4BXu1bpjD3bxWgqefGcH2BqsW0gAMJwAwLyNvn1lGGwthbmP61uEJACAy9jw69IwBHg66sPF+3uxAsC+ffvAov1bWVnJ8gIoKCjAyy+/jHXr1kkaNzUiAkSACMghQAKAHHrUlggQgQYlwLIB/DygI2xNTQT1W1RRiQknIvSmC2RfzD+dNQguDtKDSQka0H+V2Mn/i18dwrFL8YKbDevlj+9fe1yRmAUkAAjGbtCKbE5XvPKo5HSUYgfHTv5PRSRgwge/8G7+mT0SAAwnADC+W999EiMeCJLssq4+5yQA3KWx8a2ReOrhdmJfB66+WAFAvZMePXogODgY3bp1g4+PD/r37w8HB2HeZNnZ2Zg5cyZ27NghadzUiAgQASIghwAJAHLoUVsiQAQahICTuSmvi7+uzsuqqnA8ORtfX0lAeLb+oEs927UCu5vdrrWLIl/O+cZWVV2NU+GJmPn5QTARQGxRSqggAUAsecPVD/ZpiRXzHkWv9p4wknGvWN8Ii0srsPlwBF5deURnBHkSAAwrANhYmmHdghF4rE+A7PkmAeDuqpezZuUIAOrvHPMK2LhxIzw9PWv+OjU1FR9//DHatGkDd3d3BAYGwtXVlRMJmAAwdepUHD9+XN+rS78nAkSACChOgAQAxZGSQSJABJQgYGrUAg95OOH5YE/0cXPgdfGv2w+LBXg9txBro5OwPyEDBTpc//nGyFztF4x/ADOf6KbISbt6Hyzn+pINf+LH38Nl4enYxhVfvzQUTLCQumEkAUDWFBik8eShoXh78oNo1dJWUQGqvKIKpyOT8Pqqo2C55PUVOZspZrvuplRu9Hu+DZrcMWrb9BlirLo+Z2aP6g5H29qUcfrmpu7vSQC4S0ROZg2lBIDx48dj5cqVsLe3r5mm+Ph4jB07FufPnxc7tVSfCBABImBQAiQAGBQvUDgkRAAAIABJREFUGScCREAKgT6uDlj3cAjszIS5+rMsANtiU/HtlQQkFpZI6VKjDTulmzmyK8IGhCDIuyWYMCClsBR/8am5XLq1FXsuKJq7u3d7Ty76dQc/F3i72nFjtDQ3FZQpgAQAKbNp+DZsDp8d1AHThndGqL8bzE2NJXXKXP1z8ovx6+kb+GrHWUQnZAm2I3dzTQLADly9lSmIN/ucmT68Mx7tFQAfNzs42VrCyKgFrC3MBIlAJADUYj7wSRhYalexRSkBYO7cuVi6dCmsra1rhhAVFYWQkBCxQ6L6RIAIEAGDEyABwOCIqQMiQATEEmhlZY49QzrDy1rY6Rg7+Z95KgoHEjLEdqW3PosLMLxPIPflMsjLidtsm5ka1/uSzjb7RaXlXDq/mOQcHD4fi23HI7XetdbbMVVo1gTY5nBYT38M6u4H5vXR2s1e57orKCrj1t2Fa7ex849ovZklmjVcengioDCBJUuWYMGCBTAzqw3weOzYMQwaNEjhnsgcESACREA+ARIA5DMkC0SACChMgH0wLesVhPEBHhqWVS7+l7Py8ZSfG0yManMxH0zMxKxTUWDeAFSIABEgAkSACDQUgbVr12L69Oka3W3btg1hYWENNQTqhwgQASIgmAAJAIJRUUUiQAQaksADbg7Y1L8jLIyNkFFSht1x6Vh/LZlz8Xe2MMWuwZ0RYFcbtT+9uAxPHrmMuPzihhwm9UUEiAARIALNnMDevXvxxBNP1FCorq7G999/jxdeeKGZk6HHJwJEoDESIAGgMc4KjYkIEAHu/v/s9t44eTsH5zJyUckuNquVN7u0wZz23hp/t+TSTXx3NYnoEQEiQASIABFoMAJvvPEGRowYwUX5d3Nzg5GREb766issWrSowcZAHREBIkAEhBIgAUAoKapHBIhAoyLQxdkOPw/oCFvT2kCB5zNyMfFEBPIFRv9nH4DBDtaYFNSK8y64nlvUqJ6RBkMEiAARIAINRyAoKAizZ8/mOrx48SKio6Mpin/D4aeeiAARaCACJAA0EGjqhggQAWUJWJoY4ceHO6Kvu0ON4aKKSkw4EYGz6bk6O3MyN+U2/VOCWsHF4m7QpvvJe4Clkw92tcTgQHs86GeDtq6WsDI1gp2FZlT58spq5JVUIquoAuEpRfgzNh9Hb+Qis7BC2ckia0SACBCBJkBg4sSJWLFiBWxtbWtGy9z5i4qKUFBQgJSUFMTFxXF/MoGApfo7fvx4E3gyGiIRIAJEoJYACQC0GogAEWiyBKa39cSS7gHc+Nmp/664NHwbmYDUotJ6z2Rq1AJDvJzxYogPQhxtoBY/kKsr1nugMUILcrHAvIfcMSTIHrbm0lLIsedKzS/H7ohsfHcmHSl55Y3xURt0TBO6OuOLJ3wk93kiJg/jNsdIbt/YGm6bEID+AXYGGdbK/6Vh8eFkwbYdLU2we3IgQtwtBbdRr1hUVoUp22Lxx808Se3vp0aOVibYOyWQEw+llrKKajy/Kw4Hr97hNSF3vphRfX1IHTtrx1z5Fy9eDEtL4QyYQFBcXIz8/HykpaUhISGB+/PChQu4fv06CQRyJoTaEgEiYBACJAAYBCsZJQJEoCEItLaxwOud/PDTjRTeOAEqF/+XOrTGMO+WMDMy0josod4DDfFcYvsIdLbAsse90ae1bT1hQ6wt9frMQ+C36DtYcDARWc3YK4AEgNpVocQGTteaPHw9FxO23BS8bOWOhwSAWtTMc2j7hAA87C9P3Jm/LwGbL2XyzqGvkzkOTAuCi42p4DmuWzG3pBLP/BSDC4mFkm1oa/jBBx/g9ddf10jnJ7cTlUDAvAhSU1O5n1u3bnECQWJiIg4cOCC3C2pPBIgAERBFgAQAUbioMhEgAk2BAJ+Lv5Bxb45JwYKz14VUbRR1WBrEhQM88EJvV5ibaBc35A62oLQS7/yehC3/ZKFOLEa5pptEexIAaqfJx9EMv05rC3db6Rs4XZN+KakQYzbeQGFZlaC1QQKAIEyCKy19zBvTeroIrs9Xcc2ZdLx9iD8Ya4CzBfZPDUJL69rYLWI7Yx5Kj6+7hoScMrFN9dbnS+ent5ECFZgHQXZ2NubNm4cdO3YoYJFMEAEiQAS0EyABgFYHESAC9wUBfS7+Qh4yNq8YY45eBksp2NiLg6UxVj3px7li173OYIixV1WDuxYwb18CSiuEbc4MMY57YZMEgFrq3b2t8fOzAbCvE09CqXlJulOGEeuvIzlX2DtIAoBS5O/amf2AGxYP8ZRldF9kDmbsiOO18Yi/HTaMawMrM+mCZWRqMZ788QZyipWPVfL7779jyJAhsp5fauPk5GRMmjSJrgxIBUjtiAAREEyABADBqKgiESACjY2AGBd/IWNnm9z5Z6KxIzZNSPV7VsfG3Birx/hyd/0buhy6lovndsTpFQHk3BPPKCjH8HXXEZ9dP5ZDQz8v648EgFrqj7VzwJoxfjAzYW+f8kWse7chBYD7aQ0LnSkl5ldXzAsl7J+8mYexm2MM4o3EAvt17dpVKC5F67GMAz179uRiCVAhAkSACBiSAAkAhqRLtokAETAIAZWL/8QAD7hbmSvax8HETMw6FYUKpgY0wsLu6X44zBszeslz05X6aAzL92fTsej3JJ1fwO+nzRMJALWrRS4LfetObIA3EgD0ERX3eyU8PHSd0CuxfrZezsJLv9wS92ACarPI/+fOnUNwcLCA2spX+d///oe+ffsqb5gsEgEiQATqECABgJYEESACTYKAysV/dntvdHSygTHbCRugZJWWY+zRfxF9R/kAU0oM96lQJ3w9sjVMjQ3z/ELGyAKnMRdfljJQWyEBoJbM/ZQF4INhXni+t6uQZSK5DssCwLIBCCkkAAihJLyOp70Zd0ffy+FuelQpRdc1Dna9gF0zkFM+/SMF7EfpEhQUhIULF6JLly7w8PCAjY0NrKys0MJA/9bUHf/hw4cxdOhQpR+L7BEBIkAE6hEgAYAWBREgAo2WgMrFf26ID4Z6OcPSgIHu1CEsuXQT313lD2J1L2F52Jli16RAsEBa97r8FZuPZ7bEcCm5+AoJALVU7icBYPN4f4NfPVl3LgMLDyYKWuIkAAjCJLiStZkR9xnT1ctacJu6FXVd4ZErIDEPpFf23gLzAmio0qNHD84roFu3bvDx8YGfnx+cnZ3h4ODApQs0NpaeclX9GX744QfMmDGjoR6L+iECRKAZEyABoBlPPj06EWisBAzp4p9RUoYN129jZ2wavujdFn3dHeph+DcrH2HHw5FXpnyQKTnMZ/ZxxeIhXg0S9E/fOPXd1SYB4P4TAJTYHOpbV+z3Yu54kwAghKi4OnJFHl2pFeV8LrCnaOi0jV5eXmjXrh2OHDmiFWL79u3RuXNn7v6+u7s7AgMDOXHA1dVVsEBQVlaGTz/9FG+//ba4yaLaRIAIEAEJBEgAkACNmhABImA4As4Wptg1uDMC7KwU66SsqgqHErPwzZVbnGu/6sx6eltPLOkeUK+foopKTDgRgbPp2l3cFRucQEMNtfkSOByumi5XbTlf9CkIoJhZaLi6rjam2Ds1CP4tlY27UfcJotOLMXLDDeQU6RfgSABQfv7luumz+Ckv7rmFXRHZGoNjnvTbJwTgYX87yYNu6M+GiRMnYsWKFdx1AJaqr6ioCKmpqdxPUlISwsPDkZCQAOa+ry14n0ogCAkJga+vL/z9/eHi4sL9MA8CExMTzvbixYuxbNkyyWyoIREgAkRAKAESAISSonpEgAg0GIFPegVhQoCHYv1pC+zna2uJnYM6wYMnkOD30UlYfPGmYmOQa0hucC7mOsvcZj84mozMwgqwfO6fP+4j68v44eu5mLCFn1FTEwDMTYzwdKgTJnZzRpCLBX66lFmTy1xu4LL75QqAEjnchbwHYjZ5JAAIISquTljnlvhqZGtZnkbz9yVg86VMjY7lzhUzJkYcEvfU/LVHjBiBtWvXcqf52orc9H3My6BXr144e/YsJypQIQJEgAgYmgAJAIYmTPaJABEQTaCXqz029+8IKxNl7lamFJXiqaP/Ij6/WGMs7ANwed92GOV798tdcUUVfk/KxPLIBA1PAdEPYIAGcr+U38wqxcj115FeUF4zOrk5uXVF+zakACBnQ17XhZidSo4MccSSoV5wtzWtYbPmTDoJAHXWsdz1IvS1EOPmLXdTaSh3dTEihlAuDVVPiXlWf39U41YiwODpWwV4etMNrbFHDMHo6NGjGDhwoMEEAEOMmWwSASJABHQRIAGA1gcRIAKNjoCtqTE29e+IHi7C8tyrNu6bb6Tg3W7+XJaAumXRhRj8cC253t8PaOWElzu0xproJBxOykR5I03/J9ctl+8U2tfJHAemBcHFpnbjK2YxqG9y5NrS1W/dTZocAYC5lT+58QaYeGFi1ALvDvHEc71c6512kgBQf0bkcBezrlhdvhNkPhtKCgANuYbF8mjI+kpw4EvVp4TdfZE5XAaShiyPPvoo1qxZA3ZSz1dSUlIwefJknXECGnK81BcRIAJEQB8BEgD0EaLfEwEicE8IvNDOC4u6+mvtu7K6GhHZBVgZlaixcZ/XsTVeC/Wt1+7v1DuYfDKCO+VvimXpY96Y1tNF8tD5TuTkbp4KSisxaWssTsXlQ4kv99oeTkkBQCVa3Mop5U79+Tb/bByNVQAQejordAMtZkFJFaEY69aO4uIGsDSALMaEviJ3DauvrYZcw/qeS47YIffKiVymbOx8YxC6dnWxEboupPDlazNr1iz0798fV69exfjx47n7+3XTAlZWVmL16tWYO3euUt2SHSJABIiAQQmQAGBQvGScCBABqQT8bC2xe3BnuFrWz0d9NDkL805fQ3ZprTu7qp8QRxtsGxgKR3PNU+07ZRV49ng4LmflSx3SPW0nx6W+7oZW9SByv+gXl1dh6rZYHI/JazICgOoqxOPtHfD+UC+YGrN/BusXEgDqM1n7tB+eCHEU/R6wzWD/AHGB33TFl1AfgNw1TAIA/3TK/byJSCnC6B9vIK+ksqaDAQF2WD+uDSxNjUSvIVUDQwhbugbz3Xff4bnnnqu36a/bhkXx//vvv7F//36cOnUK58+fl/yM1JAIEAEiYGgCJAAYmjDZJwJEQBIB5p69ql97PObtXK99bF4xxhy9jPTisnq/szA2wvqHO+AhD0cwb/7InAKsuZqIw8lZKCiv/TIqaVD3sJHcL+Sf/pEC9qPk5onZUn0hb8jTUzmu6Mz1/61DiVg9xk/jzn/dqSUBQJOImUkL7JgYiD6t61+v0fVasA32ytNpmN3HDVZmwjd+l5IKMWbjDRSW6fbYIQGgPn25HgDMolyPI75gfXLeWzYmMbEhlPqo3rp1K8aNGyfaXEVFBQoLC5GWlob09HTExcVxXgTsTyYQULA/0UipAREgAgoSIAFAQZhkiggQAWUJDPdxwep+7evdz2Zppmb8GYkjyVm8HT7q7QzOE+BmKhILSzTqMIGgp6s9HnR3hKuFGS5l5WF3XDryy/WnHFP26YRbUyIFoKGicjc1AeDP2HzkFFdwgf90FRIANOk4Wplg75RABLtaCl+4ALIKK7DocBI+etQb9hbCg3om3SnDiPXXkZxbX+RTUsQiDwD+6ZzawwWfDPcWNdfqlfmCIL7+iAfYj9TC1hJbEzGZmp/pUu0JaacvAKAQG3x11AWCjIwMfP7559izZ49Uc9SOCBABIiCKAAkAonBRZSJABBqSAHP/3zWoM9rY1d90aEvtxzc+9kHX3cUer4W2Rh83Bxiz0O9qhV0PmH/6GpcBoDEWuaec7JkMJQAsOJCI9eczmswVgKTcMtiYGcPBUvdmlAQAzTdBqocHOwl+ZV8CNoW1ERVsMrekEs/8FIMLiYU6X0m57wYJAPx4H2vngDVj/MA8P6QUvvn7YJgXnu+tPZ2evn74MpnoayP395GRkWjfvr1cMzrb5+fnY86cOdi0aZNB+yHjRIAIEAEVARIAaC0QASLQqAm829Ufz7erH31ZW2q/ug/DYgF83jsIgz2ddea1Lquq4uIK/BKf3uh4yN3kGFIAUG2UpW4QhcBWMgigkP5YHRIANElJDeDG0rbN2RPPXR/wbyk8EGBZRTWe3xWHg1fvkADwHwGhnwNKXAEIcbfE7kmBYJ4fUgqfu/7m8f4YEiQsswtfn0KvhUgZL1+bHj16YPv27fD1rR9UVqk+mB3KIqAkTbJFBIiAEAIkAAihRHWIABG4ZwR6udpjc/+OsDKpf2KrLbWfarB2ZiZcPIDersK+dCYUlCDsWDhuFRTfs+fl61joF39dgzaUBwAJAPqXihIbMlUvQjfiSgdLC+vcEl+NbK1TROMjwdK2vf5rInZPDgTbVIopLAsAi/quq8h9N8gDgJ+uq40p9k4NEiXaqFti8Vde2XsLLB2gqsiNY6LkeyRkHY4YMQJr166Fq6t0rwUh/cTHx2Ps2LEUOFAILKpDBIiAIgRIAFAEIxkhAkTAUARsTY2xqX9H9HCp3cTfKijBD9FJ2BOfXpMJwMzICOVVVahWG4i+VIJ8Y9504zb+79wNDTuGejahduVuclg/hhYA6j6LnC/7fPeH1e3LDSYmhDt5AGhSknp/m23g3zuSjO0TAvCwv7hMAOvOZWDhwcQGEwAacg0LWYN16wj9HFBio6xE3BHV9SD2HELHrosLXypTKRyFtpk4cSJWrFgBW1tboU0k1YuKikJISIikttSICBABIiCFAAkAUqhRGyJABBqUANvIz+voi1/i07DuWjJu5BZxG3R2l58F83u9ky+X9u+pI5dxu6iUGxufcCBk0Dml5Rh3LJzLHtBYihJfnkkAEDebJABo8vpmVGswLwCxRbXupLh/n7yZh7GbY1CtrurVGYDcd0NXZHlDilhiOYrZRCshALD+pKZ9VD2b+jskd56YTXVBQQo/sW3Y3f/OnTtzm3N2DcDf3x+Ojo5wc3ODtbU1TEykXY+oO45jx45h0KBBYodH9YkAESACkgmQACAZHTUkAkSgoQiY/Be0r0JtJ8A2/h/1CKwJEMhcTueficaO2Lsuw8EO1tg+qBNampuKHuZn4fH4MuKW6HaGaqDEl2cSAMTNDgkAtbzY6yflBF99cy0lABxL2fjkjze4rA3aitx3gwQA7e+FVK8PlUV2/WPGjjjuf+XGCBEaE0LcW667Njv5X7hwITIzM3H9+nUcOHBAo4GXlxf69esHPz8/dOjQQUMgsLCwgLm5sJgXP/74I6ZMmaLk0MkWESACREAnARIAaIEQASLQpAiwDy0WFHBhZz8wt3/1wtICsvSALE0gSyG45kH+6M2V1dU4nXYH30QmoLyyGsv7toOnde2XtfMZuZh4IgL55ZWNgo3cTQ57CBIAxE0lCQC1vKSuP/W0bbMfcMPiIZ6iJkHfVRBmTOrYVAMhAUD7lEiN+6CyqO6JIFcAEJoVQtQC01N5wIAB2LhxIzw9767bsrIyfPrpp3j77bcFdaMuELRr144TCpycnODh4QErKytOIKiqqsKqVaswd+5cQTapEhEgAkRACQIkAChBkWwQASLQYAR0BQVUd9+f17E1XgutH72ZiQOvnrmGnXG1wcVW9WuPJ1q71DxDenEZnjxyGXH5jSMYoNxNDgkA4pcnCQC1zKRu3tTTtkmJ26Brc64andx3gwQA7e9GPz9bbAxrAxtz3SkztVmISCnC6B9vIK+kEkKDV2qzlZpfjsfXXUNCTpn4l1lgi7CwMCxbtgwsLV92djYyMjIwdOhQbrPOSnFxMRYvXszVkVrYtYLWrVvjt99+42ILMJHhxo0bYHEAqBABIkAEGooACQANRZr6IQJEQBECn/QKwoQAD622lly6ie+uJqHupl7V4N+sfIQdD0deWQVsTI0xJcgTc0O8YWtae5+Tnfw/ezwcFzPzFBmzXCNyNzkkAIifARIAaplJ3QgqsQHUl81A7rtBAoD2d0Oq8KOyqH6FQ64AIOQ6iPi3XLPFokWL8Oabb2p13a+urkZeXh6Sk5M5gSAuLg5Xr17l/jx16hSSkpL0DuGDDz7A66+/DjMzM05QSE9Px8svv4y9e/fqbUsViAARIAJKESABQCmSZIcIEAGDExAS2I9t8J//KwrL+wZrZA5QDW5zTAo+uRyHd7v64wlfl3rXCFT1mI0DCRkGfyYhHcjd5GgTAIT0LbWOIQOoSTlNFvscJADUEhvT0Qnfjm4NEyP2lUF4UXcBlyoisCwCLB2gtiL33SABQPt8ymWrfoVD7jurVGBDXat3+fLlmDVrFozqXC0TuuJLS0tRUlKCtLQ05OTk4ObNm7hy5YqGQPDrr79i+PDhNSaZmDBp0iQcP35caDdUjwgQASIgmwAJALIRkgEiQAQaioCrpRn2DukCHxsL3i5ZesAtMSk4lJiJLQNCNe71qxosvRyHtdeS8OPDHdHX3YHXTnPxADDkvJEAUEuXb/Mi90TUEHOnbTM8tYcLPhnuLbpLdRFF6mny4eu5mLDl5n0lAMjdWIueCIEN+NLsyXmP1WNAyBUAhKSEFPiYWqtt2LABkydPlmtGVHtKASgKF1UmAkRAIQIkACgEkswQASJgeAIOZibYNqgTOjjaaHQWkV2A189ew5XsAi49YDdnO/w0IJRLBVi3qE72p7f1xJLuAbyDbi4xAAw5Y3I2DvqCv8ndTKg/d3F5Ff64mQ8Wsfx8UgHS8itQWlGlgUZuf01dAJASwZ8B1MgDb2WCvVMCEexqKWrZXUoqxJiNN1BYpjknKiNyN9P3wgNA7phFARRRmU8AkDr3rFu5WSDUh868QJg3iCHL0aNHMXDgQEN2Uc/2//73P/Tt27dB+6TOiAARIAIkANAaIAJEoMkQsDA2wvqHO+AhD8eaMacUlWLk4X+QXFha83cvtPPCoq7+9Z5L/WTf19YSOwd1godV/VRNu+LSMP/MNS6bQGMoSmwY9N2lVvo5G7sAwKaWbfrfOJCAO8W6sz00dwFAylyyd+fFPbewKyKbW1p2FsbYMzkQHT3uBlQTWpLulGHE+utIzuUP/ib33SABoHYm+AQAqd4fzKp66j45QkLdtSR07YitFx4ejo4dO4ptJqv+vn37MHLkSFk2qDERIAJEQCwBEgDEEqP6RIAI3FMC7O4+SwOoKvnlFZh44gpY6j5vawuw6P9PtXGDMUteXqdklZZj7NF/EX2nkLvPzAIFPubtrFErPr8Y44+Hg10naCxF7iaHPQcJAJqzufZsBt46lIhqARpPcxYApG7c+TbWUoQEfenf5L4bJADoFgAGBNhh/bg2sDTVTLkq9LNR9bkjZe5VfRSUVmLS1licissX2q3oekFBQThw4AACAvi9wkQbFNCAUgAKgERViAARMAgBEgAMgpWMEgEiYCgCA1o5cV4A6gHJyqqqUFpZzevyrz6OmLwijDlyGZkl5dxfD/ZsibUPhXC22InwidtZePN8DJIKG8/mn41T7iaHBADN1ZiUW4ZRG64LTinWnAUAT3sz7J8aBC8HM1GvNN81jm9GtQbLLS+mqJ8i87WT+26QAKBbAAhwtuDmv6V1bZYUMfOnct2XIwDouxIkZjza6g4ePBg//vgjPDy0Z5hRoh91G4WFhVi4cCFY8EEqRIAIEIGGJEACQEPSpr6IABGQTcDZwhS7BndGgJ04V2LW8ZHkLMz4M7LGtZ/ZYgJAZE4hVkclIrHOxt/UqAWCHaw5j4Hye3gdQO4mhwQAzWWnL7Bc3UXanAWAEHdL7J4UCEcrcRvA6PRijNxwAzlFFTU4pbqB67r/LffdIAFAtwDgamOKvVOD4N+y/lUpIR/m7FrBsj9SJF3/UNlviBSAqr569OiB4OBgDBgwAGFhYbCwuBtwlqUAZD9SMwTwsWLpA8ePH48zZ84IQUl1iAARIAKKESABQDGUZIgIEIGGIsDc/F8L9RXd3atnrmHrzVSd7diHYqC9Faa19cQoXzf21Q/PHI/AP5l5ovtTqoHcTQ4JAJozwXfXWddcNWcBQKoLOF/wPqkcdUWAl/tukACgWwAwM2mBHRMD0ae1ZuBVoZ9tWy9n4d3fk7F7ciCYmCSlnLyZh7GbYwRd15Fin6/N3LlzsXTpUlhbW3O/zs/Px5w5c3Dx4kV07twZPXv2hLu7OwIDA+Hg4AAXFxdYWlrCxESYUMbSBX7xxRd46623lBoy2SECRIAICCZAAoBgVFSRCBCBxkKApQPcPrATt1EXWm7kFmHssX/BIvzzFSdzU4z2dcX0YC+0rpNmcEVUIj76J1ZoV4rXk7vJIQFAc0rERhSXunFV9dqUswBIfXa+Z36snQPWjPED21SKKbo2gHLfDRIAdAsA7LdSrm6or/35+xMkXSNR2WAiwku/3BKzZBSpO3z4cLDYAKGhodzJP3PVP3/+vE7bXl5e6NevHxdM0NfXF/7+/rC1teWuFqjEgdTUVHz77bfcDxUiQASIwL0gQALAvaBOfRIBIiCbwHAfFyzvGwwzI/3BqWLzivHcX5GcK796YS7+3V3s8UoHH/Rxc+ANHMjq140dIHvwIg3I3eSQAKAJXGxARKmb4PtBAJDqts/nZdHPzxYbw9rAxrx+ek5dr4QuF3C57wYJAPoFgNcf8QD7kVJO3yrA678mcFcAXGxMpZjg0v8x0a4hC7sCwE70WWDA/2fvPMCrqLY2/JHeG6kkkIROQijKlaYgCKioFBEpIgoqoqjY2/Xafu/F3lBERBBERBEVFQslSBNFlBIIgQRCSCCk997+Zw+eMDmZObNn5szJSbL2fXy8kl3fvc8h69trr0WFCBABItDWCJAA0NZ2lNZDBNoJAfblxW7sXx3cC+5O0iIAS/v3QWI6liWlo+Kf3O6sXRcvdyGTwJToEMXAgQwnS0PFYgewGAItUfQaOXICgDX6lXOnNzLol16D3B4EAK3n6MpuPvhkWld4uFgWvtSuUW4+a2Z2w7ievqqn+9qvmWD/iEtUgCs2ze2p2hC0FAQtf26DAAAgAElEQVRO7xluCQFANcx/GvCuVcr7QuuYrN2UuAAsnhzZJPAqb39MvHls0xl8Or2b5kCC1jrLluZ89dVX4/nnnxdu+z08mnuWVVRUgLntZ2ZmIikpCU899RROnDjBi4HqEQEiQATsigAJAHa1HTQZIkAE1BLo6uOOR+KiwLIDeDo74nx5NfbnFuHT5EzszylqDN7n4+KECZFBuDemSzMXf54xvz2djfv2HANH1jie7lTV4f3F31KnUr9EW6Pf1iYAsFiOD25MA3Mr5i16BQdrGmS2FAA8XRywYXYPXBJx4R20miJ53jycsPH2HugdrO4tuCUjXe8ZJgFAeVe1em6wnk/mVeGNHZl4/fouiqKV1Ews7Y/yzPlqPPfcc3jkkUcEV32ecvbsWcyePRvx8fGN1efPn4///Oc/KCwsxLlz5wRxYNeuXYIHAYsfQIUIEAEiYE8ESACwp92guRABImBVArwu/jyDZpZX4aath3C6pIKnulXr6DVy2GRIALiwJVoMivYqAGiNAF9RU485X5xCfErTwJnWFhTYfur9bJAAoPxV1cXfBT/M7YVQb/Uu/Mx7Y1F8JthTEiWvFamZ5JXV4oaVJ5CSa0xqVma4L1q0SAjkx1sSExMRGxvbpPqLL76IJ554Ai4uTdNl1tbWggkGW7ZswQsvvICMjAzeYageESACRMAwAiQAGIaWOiYCRKAlCGhx8eed57P7U/Dxcdu+RbWGkUMCwMUdJgGA97QDWnPAl1bVYfa6U9id2vzmU+vTELl34CQANN9Pa3qcsN593Bw1p/FjBvzK/Tl4eEQYHNTFfhQWxjwIJq48gezSGv6Dy1lzyJAhWLt2LaKjozlbXKj222+/Yfjw4U3aLF++HHfccYfFfljwPxb1f8WKFarGo8pEgAgQAWsTIAHA2kSpPyJABFqEgJezIyZFBWt28bc06ZPF5Xho73EczCtBXYPtHwHoNXJIACABQMuHkve5gZa+1bbZfKIIs9aebNZM72eDPAD4dkKrcMP4bjxagBkDO/INZFZLKp2kpo4kGn3wwQeYN2+eEOFfTdm8eTNYzABx2bhxIyZMmKDYDXsiwOIHLF26VLEuVSACRIAIGEWABACjyFK/RIAIGE7AsUMHXMai+MdZjuKvdiLMyGeZA3KrqjE4yE+4uWJBBBcfPYMliWca4wqo7Vdrfb1GjpECgNzNrFaDgc3VUtA39nM9LvnkAcB/CvVw5h+Fr6acIaj3s0ECAB9/rdkgGF/2FOT6GH4Xe/GM5IQfvlnL12Lp/b777jv06tVLdVcff/wx7rzzzibt9uzZg2HDhnH1tX//frAsAxQbgAsXVSICRMAAAiQAGACVuiQCRMBYAoFuzngoLoo7ij/vbNJKKwUD/7u0HBRX1wrZBVaNjMPw0Au/vLIAcutPnccT+07YVATQa+QYKQDIRegmAeDiqbOmSzbvrbw1Iqc/Py4c9w4L4f34GFovo7BaeAt+tqi6yTh6PxskAPBtmx4xKK2gCpH+rnwDmdWSCzKqqTNRo5kzZ2LJkiXw9VWX4aK6uhqvvPIKnn322SZTOHr0KGJiYrimxbIJsJgBLPYAFSJABIhASxAgAaAlqNOYRIAI6CIQ6++FL67qB39X9UGpzAdmqQI3pGZhaWI60ssuBppiX479Onpj6eUx6OLl1tiMpQR84LckbEzL1rUGNY31GjkkAFykTR4A/Cdv+dRoTIj1529gYM2C8lrcuDoZLK2cuOj9bJAAwLdpvMKTVG96BABrCFlSc3rppZfw2GOPNQvax9L9scB9rDg5OcHdvWnGirKyMjz55JN47733Grtlt/mrV69GeHg4H0wA27Ztw5gxY7jrU0UiQASIgDUJkABgTZrUFxEgAjYh4ObogJUj+2JEmDbjhLn4780qxNsJZ7Avp6jJu36eWAJ7zhfith0JwrMAWxQXpw5Yf2sPDI300jycUVkAyANAeUtaoweANc6cMhn+GtW1DZi3IRU/HiskASDUchpFa543E2ytASFZeyaaOmmIACiXTYL/1MjXlAraV1xcjIULF+KTTz5p0vC6664DezLQr18/IVsAa8vS+5nK1KlThTf9AQEB3FM7ffo0br75Zvz555/cbagiESACRMBaBEgAsBZJ6ocIEAGbEpjaNQRvDumtKrK0ycX/29PZKK2pa5yv2lgCLCXgxM0HcLasymZr1uNSzyZphAAgZ5Sx8fTMl2IAyB8r3ptYvTen/h5O2Hh7D/QOtmxs2uwDAOD5zWfBYk6IC3kANN8BIwSAljgPcl4f1jhzUkH7CgoKcN999wmZAdSUiIgIISjg0KFDERISgqioKISGhsLb2xuurtJPH1hqwNmzZyM+Pl7NUFSXCBABImAVAiQAWAUjdUIEiICtCUR5u+OrMf0R5mH5bWl1fT02pGbjnYS0Ji7+bL6dPd0wP6az6lgCRdW1mL7tMA7nN09zZhSHNTO7YVxPde9VxXNpS8aTnvfI9ASA74RGBbhi09yeCPLS/8yGb0TlWiv25eDJH9NJAGgBD4AOHYAvZ3XHyG4+yhtlpRpycR+s0f0vv/yCcePGNesqPz8ff//9N/bt24eEhATs3r0bGRkZmoecPHmyEDOgR48eTfpgAQAXLFiATz/9VHPf1JAIEAEioJUACQBayVE7IkAEWpQA+/J6dXBPzOweJjuPM6WVuHV7AlKKyxvr8Lj4Ky2M9Tdly0HkVlo/N7Xc2FqjcJv6kwqmpff21NINHXkAXNxJa97I2soDgHccpc+KNX++42Qxbl6TAnEmTr1nmGIA8O/Qu5MiMX2AtnR+/KNcrJmQWY7Jq5JRXHnRW0tLP1JtpJ4AyPXNYgKw2AA5OTlgafySk5Nx8uRJsMB/Bw8eRGJiosVprVu3DtOmTWtShzwArLWT1A8RIAJaCJAAoIUatSECRMAuCIzuFCDEAjC9LzW5+Mf4eeG2np2EVH5Tth5EQVUNBrF0gX2tky5w6bF0vPT3KTTYkAKLxs6ismstUgKA3lve8yU1uH7FcZwpaBqZnc2RBIDWLQAwQ+/tiZGqnthoPZu87VgAwBtXJaOg4kKQNlZIAGhOz5qCk7h3vd9BvPtsqmfUOlj/LAr/E0880SwIoNo5svp1dXWCQMDEgezsbEEgyMvLw19//QX2POCee+4RngSIC8UA0EKa2hABImAtAiQAWIsk9UMEiIDNCfi4OOHjEbE4UVSOZccycKa0AkHuLtgwZgC6+lx4u8yi/Ls6doCLg4NV5vd7dhHm7DgipAm0ZZkSF4DFkyM1BdNi85T6ZTo21B1fz+4B9r5XS7F0Q/fy+M6Ye1mQlm5BMQDksfHezOuNAWBrY4/noEidCyMFACPPMM96zevwrtUow1nvd5DaNRuVApDN49prr8XKlSuFN/stUdgzg0svvbQlhqYxiQARIAIgAYAOAREgAm2KgLlXgLUWl1NZjTcPp2F96nmbRf8Xz31QZ098fkt3+Lo5alrSybwqTFx5AtmlF58t3HppIF67vovmW97vjhbgzvWpkvPR82SBBABNW2zVRnqMX6tORNSZlLs+r1EsNydLTwCMPMNGMTKyX73fQWrn9sSmdKz8M0dtM+76P/zwA1iEf1uXhoYGQXy44447bD00jUcEiAAREAiQAEAHgQgQgTZF4LouQVh2RYxV1sTSBbI0gR8nncXmjLwm6QKtMoCKToK9nLFxTk9062g56KFcl/UNwLqDeXh+cwaKKutweZQ33r8xCqHe2oO8SQUWNI2vx3hSiv7dnoMAqjgyuqoa9YRDr8Fu7tmgtz+jBAClM6xrc1qocbivC76f0xMRfi6Gz4ClDrz/mzRsSMg3bCzmBbBs2TLBTd+WpbS0VHh+sGTJElsOS2MRASJABBoJkABAh4EIEIE2RcAaHgDny6vwaUomVp84h/wq2wX6U9qI5VOjMSHWX6maTX7ORIQZn6Vgf3qZ5Hh6BACl/N8kABi7xXqNakuxIfT2zdIAMuHJVPT2Z5QAoHSGjd1BY3r3cXPEN7f1QFyYhzEDiHotrarD7HWnsDvV2Ewr8+fPx6JFi+Dn52f4mkwD7N+/H6NHjwbLBECFCBABItASBEgAaAnqNCYRIAKGEejk4Ypvxg1AhKebqjEqauvxS0Yu3jt6BkmFZY0B/ljWgHHhHTEhKhix/l5Cn0wgWJKYbnOvAL0u+6qAKFTedaoEM9amoLpWOhQiC1jI3pFrLT8fL8L/tp1DemEVyqrrm3RDAoBWqnztuvi74Ie5vTR7h0gF6xOPrMe7YPOJIsxae9ImAoCRZ5hvJ+yvlt50pLwrUnoGxNsPT72JEycKqfp69uyJDizfoYGlqKgITz31FD744AMDR6GuiQARIAKWCZAAQCeECBCBNkfgobhIPNovSnFdzMU/Ib/0H2M+FzXMT/6f0i/AG/8eGI2hIX5wlPml8GBeCe7dfQxppRWKY1mjAjPMvr29JyJ8jXfBtTTfmroGLNyYhq8Oy7vn6jHSpcYWG5V6+rZ04yu3Zj3jsT6NCspmjTMl1Yfet95GCgB/Z5RhyurkRlHISA8AvftuzlaJi1H7ac1+9YoivHNpCVYzZ84EEwP69euHTp06wdPTE46O2mKuSK2zuroaq1evxl133cWLgeoRASJABAwhQAKAIVipUyJABFqSAMsO8M7Q3hgXIZ2zmqULXHcyE2uSM2Vd/IeF+OHTUXFwc7ScPeB0SQVmxh8G69MW5fFRYXh4RJjmwH3WmONPSYW466tU2dt/Nsb4Pn5YNiUaLk7WuVEjAcAaO8fXh969UzLe9HgAZBRW44aVJ3C26ELqSSMFAL0c2qIAYG1RRO5E7jhZjJvXpKDBgFyrMTExGDBgANht/KZNmyx+KP71r38hLi5OiNgfFhaG6Oho4d9eXl7w8PDg9hhg6QHffPNNwdOAChEgAkSgpQmQANDSO0DjEwEiYAgBdms/KSoY98Z0BhMEciqq8XNGLjaezhHSBZp+r3R26AB/1wuB8PIqaxoD/bE260b3Q/+O3orz25tVKKQGZCkHjS7M4Pny1u7o38n4d7hSa2Gp/6atSUFumeU0iCxYIQtayIIXWqOQAGANinx9zPlXEF65rjNfZYla5rf05lX0CADmwfWMFACMPMOa4bZwQ940lHqnyQKWPvBtmt5uJNu/+OKLQhA+F5cLnlTp6enCrfwvv/yiejyxQODt7S0IBD4+PkI/tbW1SEpKwu7du7FmzRp686+aLjUgAkTAKAIkABhFlvolAkTAbgkwo39QkC8eiO2CISG+cHG4cMvPbvHv33MMf+UWC/99d58IPHtJN8V1sJcDL/ydguVJF4OTKTbSUaF3sDvWzeqOTj7WMa55p5JeWI1b1p5EUrbykwf2auKtCZGYOVDaC4N3TFM9EgDUEtNeX08ARzaq0pOHdydFYvoAbeeCxZyYtyEVPx4rFBZopABg5BnWvjst2zIqwBWb5vZEkJWEPbnVvPZrJtg/RpQPP/xQMPhN7/3Pnj2L2bNnIz4+3ojhqE8iQASIgN0RIAHA7raEJkQEiIBRBAJcnbGwbySmdQuFt7P0286Smlo8tPc4fkrPFYL+fXFVv0YPAUvzOpRXgunxh1Fcbflm3Fpr6xfmgZXTuqKzDVJysTmzm/+5X6YiraCKewndA90EbwVrxCwgAYAbu+6Kem7oeQQAvQKDOP2kkQIAW4tRZ1j3JrVQB/4eTth4ew8wEdKowgTVBzemCWlLjSgbN27EhAkTGrvOycnBPffcgw0bNhgxHPVJBIgAEbA7AiQA2N2W0ISIABGwNgH2RTezexheuLQ73J0sv+lnY5tEgC1n87B8RCzGhje9rWRGvrODQ5O+WN7qO3ceBWtjqxLq7YwPpkRhaKS3YTEB2C/jXyfk4/FN6WCpudQWawkVJACoJa+tvjVSvSl5AOgVAFbsy8GTP6YLCzRaAGBjGHGGte1Oy7diXhFfzuqOkd0uuLkbUbQE6lQzj61bt+Kqq65q0qSqqgrME+DcuXNISUnB4cOHcebMGWzevFmX6/7y5ctx2223oaKiAkxoOHbsGB544AGcOnVKzZSpLhEgAkTAqgRIALAqTuqMCBABeyRwZ+9wPHdJd1VGckFVDW7fcQTR3u54c0hvlNXWYUNqFpYdyxBiCMRIeAesScnEE3+csCkC9gv5xFh/PDs23Co37eLJp+RWCtH+/0wv07Wmjp5OePW6Lriuj5+qPRAPSgKAri3gbhzu64Lv5/REhA7Pku+OFuDO9amyY+oVAMQB4mwhALCFWPsMc2+IHVZ8eXxnzL0syLCZGZ0CUEoAsLQYJg6Ul5cjMzMT+fn5SE1NFQz5EydOKAoE7FnBqFGjGrtPSEgQsgxQIQJEgAi0JAESAFqSPo1NBIiA4QT8XJzwxZj+6OvvpXqsc+VVeHBvEgqqanG8sKwxQCDr6MqwAHw0IgYeThefEhwpKMW0rYdQaKNnAOIFOTl0wJiePpg3OBiDu3jB2VFb9H2W4o+5+7++4zy2pRRZNQp3mI8zZgzoKMyvZ5AbXJ0c4O3qIPxbqZAAoETIOj+PDXXH17N7gLl6ay3Lfs/GMz9nGCYAiM+CrQQA02KsdYa1srWHdvcOCwFLB2hUYTFGJn6SDBbw0YiiVgBQmgMTCCorK5GVlYWCggKcPHkSdXV1cHNzw7hx4+Dr69vYxbZt2zBmzBilLunnRIAIEAFDCZAAYChe6pwIEIGWJhDu6YqN4wYizMNV01TOlFYKEf6TCi/cgkd5u+OxflG4ITIILNOAuGRXVOPGLQeRWqIcJE/TZDgbMYOaZQkY3d0HAzt5CMa2p4sjmHu3g2jKzNgvrqzDueJqHMosx/eJhfjtdCmqaus5R6JqRIAIEIHWRYBF+2eGeUuUVatW4fbbb2+JoWlMIkAEiEAjARIA6DAQASLQpgkwF/6vxw5AsPuFlE9ypa6hAbmVNXB3dBDSBooLiwnwW1Yh+gd4I9SCkMDqzYhPwIF/sgi0abC0OCJABIhAKyTw+uuvY+HChXBy0u7lomXZ1dXVeO211/DMM89oaU5tiAARIAJWI0ACgNVQUkdEgAjYI4FAN2dsGDsA3X08mk2PGf17swqxLOksdmbmo6a+QbjVv7ZzIJ67tBs6qfQaKKquxfRth3E4v8QeUdCciAARIALtnsCQIUOwdu1aREdH25RFcXGxIDx88sknNh2XBiMCRIAImBMgAYDOBBEgAm2aAPuSe3VwTyELgLicLqnA3B1HcbyoaYC7zp5umB/TGVOiQ2RTBcoBSykux5QtBwVPAipEgAgQASJgnwSuvPJKvPjiixg4cCC8vNTHh9GyKpZd4LrrrhOCB1IhAkSACLQkARIAWpI+jU0EiIBNCAzo6I01o+Lg7+rcOJ44Yr+XsyMmRQXj3pguiPRy0zyn9xPT8b8DlN5JM0BqSASIABGwMYHRo0dj8ODB6N+/P3r06AE/Pz8EBwfD3d0djo4Xg7zqmVZ9fT0+/fRTev+vByK1JQJEwGoESACwGkrqiAgQAXsmwNz63xraC97OF959svf6v54rQKiHCy4J9GkW0E/tWk4VV2B6/CGcLatS29Sq9T1dXDGuVx+M7tEbQyK7oqOnJ3zd3OFs9otscWUFyqqrkZybjd9Pn8Lm44n4O+MMauspAKBVN4Q6IwJEoNUSiImJwYABAxAbG4uoqCh069YNQUFBwj9MIOCNI3D48GHMmDEDiYmJrZYFTZwIEIG2Q4AEgLazl7QSIkAEFAgEuDrj1h6dcHvPTopBAdXAPJhXgnt3H0NaactE/3dzcsa0gYNw3+Wj0CMoGA5m2Ql411JTV4e9aafwwZ4d+CXpaLsXA/w9PPDDnfchLkxbyrPy6mrMXPMx4pOTeLfArusxUWntrDvg4WI5oKaWRWQWF2Hc0neQVpDH3fybOffgqp69ueubV7z/63VY9edeze3bckO9Z1+KTVFlBaasXIp9Z07Lovvytnm4pnesVdEauc8RERG4/PLLhXgCffv2FQQCJgyEhITAw8MD5eXl+P333/Hyyy8L/6ZCBIgAEbAHAiQA2MMu0ByIABGwCYHZPTrh6YFdVb/tl5scu/V/5VAqfkrPBQsoaOvi5OCA+cNG4vHR4+Dn3jzIoZ75ZBQW4D8/bcTXCQfR0AJr0zN3a7XVawS1NQHgtn8NxeIbp1sLb5N+SquqMH31R9h5Kpm7fxIAuFGprqj37EsNyLyL7l6/BusP/iU5H+a99P2dCzCoc6Tq+VpqYKQAYNWJUmdEgAgQARsRIAHARqBpGCJABFqewOhOAVg5si+cHNhXn7Ziyhzw0oFTOJJfCtub/RfmHRvaCStn3IbewaHaFsLRqr6hAXtST+LOL1aD3dC2t6LXCGprAsBL4yfigStGG3IMlIxDqUFJADBkK4RO9Z59uZkt2vYzFm39SfLHId4++Gne/egeGGzVhZEAYFWc1BkRIAJtgAAJAG1gE2kJRIAI8BHwcXHCutH90L+jN18DUa200kp8nJSBb05nI7+qeZR/N0cHsP7zKmsM9waY0m8g3pp0s9Vv/eWg5JSWYO661dhxsn1Fr9ZrBLU1AWDVzDmYHDdA9WeHt4El45AEAF6K1qmn9+zLzeKbhIO4be1KyR+z50u/3L0QgZ7WjcpPAoB1zgT1QgSIQNshQAJA29lLWgkRIAIcBB6Ki8Sj/aI4arJAgXX4KT0Hy45lIKmwrMltv7NDB4wIC8CMbqEYHuInGP+sVNfXY0NqNl4/fBrny60fEPDaPn2xfNqt8HbVnq2Aa/FmlUqqKnH756uw5bjlIFZ634mz+ANP/PC1lilavY1eI6gtCQCuTk74du69GB7dzeqcTR1aMg5tKQC0pTOsdbP0nn25cfenp+GG5e+jrLr5d6Ne7nJjkgCg9RRQOyJABNoqARIA2urO0rqIABGQJBDr74UvrurXJCWguCJz8d+XU4SVx89hc0YuauovOvmzL8zefp6Y1ycC13YOshhLILeyBgt/S8KvmflW2wnm9v/1nPkI8/G1Wp9qOjpbVCgE8UrMypRtpveXeBIA1OyI7eoaZRCKV8Cem0xasQRVtbVcCzPqCUBbOsNcICUqGbXfKbnZuHbZYmSVFDcb1agYEyQAaD0F1I4IEIG2SoAEgLa6s7QuIkAEJAmw9//LR8RibHjHJj9nLv7rTmZiTXJmMxd/lj1gVo8wTO8Whkgv/pv3itp6PPL7cWxMy9a9G16ursIN7GVd+LwXdA8o0wHzALhlzQpU1jZ/BsGatCXjSa8R1JY8AKI7BmLL/AcR7KX++QzvWbRkHEr1QQIAL1n19fSefbkR88vLBA+AhMyzzaoYFWOCBAD1+08tiAARaNsESABo2/tLqyMCRECCwNSuIXhzSG+U1Vp28R8XEYg5vTrhsiBfOGpMrXemtBLTtx3WnSJw4Yir8MI1N2hO8Wetg1BRUyO84f056ahklyQAXMTSlgSAEV17YN3su8CEKKNKblkprv7wHSTn8AlmJAAYtRPGBQFk3h1z163C90cPN5u8UTEmSAAw7pxQz0SACLROAiQAtM59o1kTASKggwB7rx8X4IV92UVNXPxZl+5ODritRzju79sFfv+869cxlND00+RzeGpfsuaMAUFe3vjxrvvRKzhE71Ss0t7SW20SANqmADB1wKX4cOossNSTRpWKmmrBu2TriWNcQ5AAwIVJUyWjPADYZB7ZuB4f/b67ybyMjDFBAoCmI0CNiAARaMMESABow5tLSyMCRICfAPsyHNUpAG8N7Y1AN2f+hhw1M8urcNPWQzhdUsFRu3kVWxhfaiZmyVWbBIC2KQCw9H/MRdvoImUcyo1JAoBxu2GkALBs7y48+t1XTSYf4OGJH+fdj5iQMKsvigQAqyOlDokAEWjlBEgAaOUbSNMnAkRAPwH2Rchu/Fl2AK2u/kqzeHZ/Cj4+3vzdq1I79nO9rrGZxUW4d8Na7Eg5AScHRzBB4eXrJ2vOJFBaVYXpqz/CzlPJzabf2gQAdqN9de9YzB82AgPDO+PPM2mYvPIDYV16jaC29ATg9Qk3Yd7QK3iOq646aoJAkgCgC7XFxnrPvqXOt51IavyMmeoZGWOCBADjzgn1TASIQOskQAJA69w3mjURIAJWJHBdlyC8N7w3XDS6N7NEASeKyrA8KQOb0nPh7+KMdVf1QxdRwMBNZ3Jw965E1c8AfNzcsemu+9C/U4TmFT/z40a8uyu+sX2HDh3w1W3zMLZXjOY+5X6pNlIA0Nu3+ZwHR0ZjyZSZYPnHTUVsnOg1gtqSAKDX2OY9aFLGoVxbvXNqiTPMy6Gl6+k9+5bmzwIAXr/8PRSUlzdW0/vZtjQeCQAtfZpofCJABOyNAAkA9rYjNB8iQARsSoC9+V81Mg7DQ/1Uj5tTWY2vU7Ox8vhZpJdVNraP9HJvJgD8nVuMmfEJKKnhS3Fm6izSvyM2z1+oOfWfnBH6yvU34p7hI1Wv2dRAfFOrty9LkxAbhHqMBHHwMSaAsNvs/7t2Atycmj73IAGg+W4YaQyajyZlHNpCALDVGdb8gbNxQyP3PLu0BGOXvo3UvNzGVRn5zIkEABsfHhqOCBABuydAAoDdbxFNkAgQASMJ9AvwFox1X86Af9X19Yg/m4/lSWexL6cIdQ0NjdMLdnfBzO5huKt3RLMAgmfLqjBh8wGcL69StRx2O/3L3QsR6Omlqp2pstQv2+xnenNusywAN69aJgxjK+NJjwAgFkKY8b/ouslwdnRsxtReBQBeg0zNDTrvgdIqQrGnIixdpJqzy56rjFv6DtIK8hSnZ00PAFudYcVFyVTgWasa8URpHrznTakfqZ9LPSEyMsYECQBadonaEAEi0JYJkADQlneX1kYEiIAiAeb+v+wKy67wzMU/rbQCS4+l49vT2SitqWvS71XhHfFYvyjE+nvBgX2rSpQjBaWYtvUQCqvVeQDoMXrZNIwSALYnH8eklR+goeDI6dEAACAASURBVKGhVQgApvzjoT6++GTGbbLxD0gAaH54L+sShQ1z5sPXzV3x8ySuYLrhZe+7eYul+BLmffAYxZbGFRuGJAA0JWWkAFDf0IAFGz7HZ3/90TiokTEmSADg/fRRPSJABNoLARIA2stO0zqJABGQJGBJACipqcOG1CwsTUxv4uJv3tHdfSLw7CXdLBLecjYPd+48ilqmJqgoegWA9MJ8XL30HWQUFTYZVa8HgPi20VbGkx4WTAiZ8elyvDt5GmJDO8nuAAkAzdHcENsPK6bfBpaqTU1hLFm5qmdv7ma19fW4e/0arD/4l2IbEgCaImotHgBs1ou2/YxFW39qXIDeveQVehQPFVUgAkSACLQDAiQAtINNpiUSASIgT+DSQB98NrofvJ0vuoMzG53d9r+ZcBoVtfWK+KK83fHVmP4I83CVrfvi3yfx4bEMxb7MK+h9GytnFLQ3ASAxKxM7T57AvKEj4NBBxk0DAAkAzY/oXUMuxxsTp6o+uyzdW5CXNybHDVDV1tw4lGus12gkDwD5bTHSA4CN+k3CQdy2dqUwAaPHIg8AVR8/qkwEiEA7IEACQDvYZFoiESAC8gQ6ebjim3EDEOHp1ljJPGAfSw14WZAvHozrgpPFFXj6z6bp75wcOuCDy2MwvrO0q/Op4gpMjz8EFgdAbbGmoS4eW2+/zKAev2wxmGt9a/AAYG/L2Zt/pffoJAA0P6Fa9/eRjevRPTBYdbBJsXFo6fNCAkBTOq3JA2BP6klMWrEELDin1hgTvN+lJADwkqJ6RIAItBcCJAC0l52mdRIBIiBJQMp4L6+twwt/ncS58ircEBmEazsHNXoIMGN+ytaDyK6obtLf2PCOWD4iFqw/cWFR/x/aexw/pV+MeK1mK/Qa6kZ5AIhjC2g1EHk4WCsLAM9YrA4JAM1JaTG0TVkXogMC8dL4ibz4hXpi45AEgAsEePagNQkAKbnZuHbZYmSVFENrjAneQ0UCAC8pqkcEiEB7IUACQHvZaVonESACsgSmdg3Bm0N6ywbwEzdkzwMe/j0J609lNekv0M0ZG8YOQHcfj8Y/Z2LBvXsSkZBfqpk+CQBJmLzyA4GfnhgAvBtAAkBTUj5u7th0133o3ymCF6FQr6iyAlNWLkWfkDAsvnG6qrZi45AEgLYpAOSWleLqD99Bck42tMaY4D1UJADwkqJ6RIAItBcCJAC0l52mdRIBIiBLIMDVGWtH90NcAF+qvR/Tc3HP7sRmAf2eHtgVC2I6C67+rxxKFTIGiNMEatmC1iAAiNel10j/YM8OPPHD15Ko9PbNw58EgKaUInz98Mv8hejsF8CDr7GOKZ0fS2P52ay5cHd24W4vNg5tJQDY6gxzQzCr2NY8ACpqqnHLmhXYeuIYeGJMsDOh9HxHji0JAFpPHbUjAkSgrRIgAaCt7iytiwgQAVUEJkUF462hveDi4KDYLq+qBjdvPYSkwrImdaO93RHo5gIWQ0Cv4W/qmASAi4hJALgPcWHhFs+nWMBQPMgcFdh439+5AAEenhy1L1YxuaPHhYZj3ey74OUqHyDTvGOxcUgCwAUCrUkAYKkcK2trFA12k2HO84SIeYWweBJaCgkAWqhRGyJABNoyARIA2vLu0tqIABHgJuDs0AGvXNYTU7uGcj0FUIrqz7wKro7oiFGdAhAX4C3EBkgtrsCq5HPYnJGLGs50gCQAkADACPBGSre2ADCmZx/VN/hsvqZ5RHcMxJb5DyLYy5v7s8gq8hhtPEaxpUHlxtArNFnyYlEFQVSZZ632EgOAufWzdI59QkItLtfEiWdt7DypSScpHpjnLGndF2pHBIgAEWiNBEgAaI27RnMmAkTAEAJMBHg4LgoLYjuDRf6XKwVVNVh54hzeTkhrctPv5eyIceEdMa9PZ8T6e8kKCSw2wF27jjbzIJAajwQAEgBaUgDQev5YCsBHv/sKId4++Gne/apvb3mMaB7DkQQAbV+VvIKTVO9MiGAxIC6P7m5x8J+TjuLOLz5VjDFRXl2NrxMOYNalgzUthgQATdioEREgAm2YAAkAbXhzaWlEgAhoIxDl7Y77YrtgVJg/gt0vuC6fK6/Ez+l5+PxkJpKLyhsNfyYUXBLog7m9wnFN545cTwhYf7mVNZiz44jwXMBS0WqAmfq0RRYA8fyNvD3V2zfPaaAYAE0p8bhnS3F95seNeHdXPLfngnkfPJ4MJAA0pWYvHgBsHofOZSga7KzO/PWf4cvb7rIYY4KlGl3z1x944IrRPB/hZnVIANCEjRoRASLQhgmQANCGN5eWRgSIgHEEOnu6YVq3UMzqEYYgN/4AZ+IZsewAM+MPI7+qRnaiJABcREMCgO1jAHx52zxc0ztW1QepvqEBCzZ8js/++kNop8VQ5zFmtfQrXgg9AZDfVr0eAOsO/In/jp9k8dykF+bjoW/XY9nNsyzGmGABJT/Z9xueGnOtqnNoqkwCgCZs1IgIEIE2TIAEgDa8ubQ0IkAErEuA3fZfEeqPJwdEW3TxVzPq64dP462ENJsLAGrmqKauXiOdsgBI0+Y1yHhuznn309PFVQgAOKhzJG8ToR5z2Z655mPEJycJ/61FRDBlEUgryJMdmwSApmh4RBPejeQ9b1L9sXks2bMDb0+6Ga5OTrJDsmcCb/66FU+MvhoeLvIiKuuPR1CQG4gEAN5dp3pEgAi0FwIkALSXnaZ1EgEioItAT18PvDusD3eqQN7BWDyAKVsPIruiWrKJUR4AvPNTW48EgIvEzA1h9hM9hpXavVBTX0p4YZH/f5x3P2JCwtR0hezSEoxd+jZS83KFdlqeEbBI8tNXf4Sdp5LblACgV7RQtRGclaVEIz3nlBnsz//yA1ZMnw1fN3fZWVTV1uL7o4dxU/9LLM6Uze/bIwex+MbpnCtqWo0EAE3YqBERIAJtmAAJAG14c2lpRIAIWIfA6E4BeHdYb/i7OlunQ1EvLBnAw78nYf2pLBIAANjKA6Cmrg57005h/cG/8NvpkzhXVISy6qome6DHCGIdtXYBQGsE/8SsTIxfthjs7TYrPHnezQ8/iyJ/9/o1wv7IFb3GdEs8AdA7Z6t/AYkyNoj71nP2mQDAnoB8MfsuhPn4Wpwy8/RQqsOekvyelkoCgBGbT30SASLQLgmQANAut50WTQSMIdAlxBc9IwIaOz+bW4JjaRduAVtr6ebjgfVj+iPEXds7f7bu6vp6IYDgqhNn4eboiPeGNxUTvj2djfv2HEODBCTyALgIRa93gaknZvDP+3INzhTkWzyWeoygtiAAaOW9Pz0NNyx/v1FQueXSwXh/ygw4WMisIbURi7b9jEVbfyIBwOAvTyM8AGZ9tgJrbpmLuLBw3bNn5+BcUSEJALpJUgdEgAgQgQsESACgk0AEiIAuAl7uLnhq1nBMHx2L0AAvmP+OX1pRjcMns7Hix4P4cnsiauvqdY1ny8bsC/LVwT0xs7s6F2jTHEtq6vDs/hR8czoLNeyqH0BHV2esu6ofYvy9GpfCMgHMjE9ASU1ts+WRAGBdAWDL8UTcsmYFKmvlAy+aRmzvAoBWw93coNQqJHyTcBC3rV1JAoDBX3pGCAATP16Cj6fNxqgevXTPnnlqlNdU48Ops+Dk4KC6P3oCoBoZNSACRKCNEyABoI1vMC2PCBhJYED3UHz8xPXoExmoOExDA3AurwQvrdqFVb8cVqxvDxUC3ZyxYewAdPfx0DQdsXu/s0MHjIsIxMNxkejt59mkv7NlVZiw+QDOlzd1QWeVSACwngBQUlWJmz75EHtPn+Laz/YuALCo609ddQ0XK3El82cc7BaYBRNkMQXUlD2pJzFpxRKwt+JSRa87PT0BuEDVCAHg+uXv4X/jJ4GJSHqK6RkN62PtrDssBguUG4cEAD07QG2JABFoiwRIAGiLu0prIgI2IMCM/7XPTkJUqJ+q0ZgHwLe7j2Puy9/bvTfAwEAffD46Dt7O8pGs2eJNLv5LEs/gwb6RuKbzRUHkj+winCgqw6SoEHg7O0qyIgHgIhYjYwCwvOPXffQeiisruM5sexcAPrhppiYD7pGN6/HR77sbGWuNJZCSm41rly1GVkkxCQBcJ1ZbJaMEgPnDRmoSkMSryC0rxdUfvoPOfgEkAGjbXmpFBIgAEWhGgAQAOhREgAhoIrDyyQm4eVRMM5d/ns6YN8CmvcmY+X/f2LUIYEkAYLf7RwtKsfjoGWzOyG108R8b3hHLR8TCyYF9vfKVIwWlmLb1EAqr6QmAkQKA2hR57VkA6NChA76dc49qF26p4H1aOZqMv+ScbBIA+L5KNNUySgCYENtf87t900LSC/Nx9dJ30DM4lAQATbtLjYgAESACzQmQAECngggQAdUEhvftjM+fm4xAX22u8WzA6to6LFqzB6+s/U31+LZq0C/AW3iv7+ty0QOgrqEBX53KwquHT0u67Ae7u2DDmAHo6iOf/sp8/hQE8CIRIwUAFk38nq/Wch8frYaraYDWnAVA69ql1sxywX87914Mj+7GzZ5VrKipFuI1bD1xjAQAVeTUVTZKABgY3kWz0W5aAcsowJ4T6OmLngCoOw9UmwgQgbZPgASAtr/HtEIiYHUCL869Eg/dPBiOMrfcdfUN2Lr/FP5MOoe7rr8EIQHSb3+Pp+dh4tNf4kxWkdXnaI0OmTG/cdxAdPFya+zuz5wi3LqdBeyra/wzVo8FCgx1d8Uz+5PxeP9oLIjpzDWF2voG3LnzKLaczZOsTzEALmLRGkzO1IMlcUEKvlYjuC0IAFrd9rNLSzB26dtIzWua/ePL2+bhmt6xXJ8JcSVLxhvFAFCNU7KBtQUA01ObEG9v/HL3QgR6Xgx4qnbGprnp+eyTAKCWOtUnAkSgrRMgAaCt7zCtjwhYmYCTowO2vHELBsfIp3c6ea4ANzz5BU6fL8TSR8Zj9tX9JGdRUlGNe9/8ERt2JDX+/O4Jl+BUZiG2/326xZ8HMDd+5s7P3PpNpaCqBvN3H0NyURmGh/hhXp/OiPX3AtNCMsurcNPWQ0LKwDWj4uDhJP3mXwyDeRM8+sfxxicE5qCMEgD09itn6On5RZ2t3UgPAHsQALR+HHnFCLXPHOTmM6JrD6ybfRe8XF1VTdnksp1RVNik3SvX34h7ho9U1ZfSeWiNAoBqAP804Fmr6ba8oLxc6zCN7XjPm9RApjMY4u2Dn+bdj+6BwZrns2zvLjz63VfQ871CAoBm/NSQCBCBNkqABIA2urG0LCJgFAEe9/+vdhzD7P9uFKaw6ZXpGDUwSnI6VTV1eGb5drz/zX7h5yybwDcvTUWXEF9UVNXiSGo2tv19Gp/8dKjFvATu6BWOFwd158bJ0v6tPZmJVSPjMFwhQOLmjDws3JuEYom3/6YB9RrqckaB3n5bowDw7q54PPPjhXPJU/QYQax/KXd4nnGl6vDOxVoCwNQBl2pKuyZ33u4acjnemDhV9fItrYfHKLY0YEtkAVAN4J8GPGu1NwHAx80dm+66D/07RWhdNhZt+xmLtv5EAoBmgtSQCBABItCcAAkAdCqIABFQReDxGUPx71uvgLOTdD5msVHPDPkfXp6O7uH+XAIA8xR4876x8HB1blK/vqEBWfll+OG3ZLywaifyi/miuKtamEzlKG93fDWmP8I8+G5C95wvxG07EjC7Ryc8e4n0m2f2fOCthNNYnnQWLKaApaLXUCcB4CJdtTeBvEa33P61ZgHggStG46XxE1V/hLYnH8eklR+gwexcW1tQYBPjMYpJAFC9hUIDPWdfLNro2SP2vb9gw+dgsTvIA0DbPlIrIkAEiIAUARIA6FwQASKgisDG/03D2EHRsm0y80ox7fkN2H88E1NG9saSh8fD291Fsr75E4D3H7wGc8YPkO37YMp5jLh/tU2fBrAvyWcu6Yr5ffje9JfX1mHW9gRkVVQ3Ew6Y4b/y+FksSUxHSY10bnPzxZMAcJGIHiOA9UICAP9H/fUJN2He0Cv4G/xT8+eko7h51bJm7bTuXWZxEcYtfQdpBc1jZOgxLi2dB61zNS1a7VMTHsg8a7U3DwC2Lq1PP1hbsYCmZ0/Ufu559oPqEAEiQARaMwESAFrz7tHciYCNCYhd9OWG3ns0A1c9tEb48ct3j8b9N14mmyrQJBbcO3kQxg/pDjQAPp7yN+0rfzyIBW//bONVA+Gerlg3uj93ZP/3E9Px6qFUfHB5DK6O6Ii9WYVYlnQWOzPzZd/6yy2KBAASABgB3htZaz0B4DE4bfFBLK2qwvTVH2HnqeRmw+mdIz0BkN9B3vMm1YP4DGp9+sH6FaeBJAHAFp82GoMIEIH2QoAEgPay07ROImAFAnIu+qaumdfv4q/34ckP48GCBe5cPBsDuofKjpxwKhs3PPUFfnp1hvD+31Ipr6rBw+9twepfDuteyZMzh2FAj1Csiz8qPCuoratX7POSQB+sHNkXgW5NnydINUwpLseULQfh5OCA6rp65FfVKPbf2gQAuZtZPb+oMwZGBgFUexOoxwhia2mtTwD0rlvzYZdoWFtfj7vXr8H6g3+RANCzt0W09ugBoPXpB1toSm42rl22GFklxfQEwJofKuqLCBCBdk+ABIB2fwQIABHgJ6Dkol9UWonbX/4ev+w7CZ5ggcwA/yI+EZ88eQN8Ran2pGZUUFKJxRv24eMfDyKnUHuUa3NhggUbPJGehy37U7F80wGLwQYjvdyxeHhvDOzoI0T9Ny/Mxf/b01lYcfwskovKmUOD7mKvHgByxgYJABe3vLUKAJH+HbF5/kKE+fjqPr/W6MAUCM68L/IAaErEHgUArdkk2MpM6QSLKytIALDGB4n6IAJEgAj8Q4AEADoKRIAIcBHgudE/lpaLsY98JgTpUwoWWF1bhxc/2SUEE3x61uWyQQXNJ2ca49N/T8SQmAghU8C3u45jzZYELmHAkjDBgk6dzyvFy2t/w/IfDshy6ezphnERHdEvwFuok11ZjQ2pWYLRrxTUjwu2qBIJABdh6BUXyAOA7/Rd1iUKG+bMh6+bO18Dg2uxIHD3fLW22SgkANi/ABDdMRBb5j+IYK8L35VqivgpgZ7PvtrPvZo5Ul0iQASIQGskQAJAa9w1mjMRaAECvDf6c1/+XpjdrePicOf1AwXXfi+JIIDiYIGs79X/noiwjl6KK2NeA699vrcxXaCpgSlTQPzfp7F26xFsP3Basq9nbx+Bx6YPhaPUFT4A88CEihMyuMINsf2wYvptcHVy0jSSUVkAyANAeTtaqweA3jOnTEZdjT2pJzFpxRJU1TYNnEkCgP0LAHqekyzbuwuPfveVsEg9ohQJAOo+b1SbCBCBtk+ABIC2v8e0QiJgFQJKN/ri9H/mA44aGIWZY/pieFwEIoJ8hPgA4mCBSrEFTP2Zxigpr5ZMF2iqdy63BDc9u0HwDmDiwqW9wvB7YgZ+O5KBTa9MB5uPXEk5W4Drn1xn8SmAVYBydqLn5osNYZQAIGeU6Z0vxQCQPhi8hpQ1ggDqCdzGeaxVVRO/BRc3JAHA/gUAJlx+O/deDI+WTolq6SA88+NGvLsrXqiix5OABABVHzeqTASIQDsgQAJAO9hkWiIRsAaB9S9MwXVDe8h2Jb7RtzRekJ8Hpo2ORXp2MTbuPi5UVYotcCarCFkFZYInwayXvsV9kwdZTBe49a9U/JF4FvdOGgR/bzdhDDnPAfO5btqbjKnPbbAGMqv0oecNLZuAnPGk92mBnKFJAsDFbW+tHgB6UrdZ5dCbdSKOBk8CgDxhe4wBwGa7auYcTI6TT+8qtSLm0bVgw+dgzz9IADDiU0V9EgEi0J4JkADQnnef1k4EOAl0CfHFDy9PR/dwf9kW4ht9zm6FajyxBcTp/5TqV1bXIiUjHzHRQXDocCFSH6/nQE1tPf776S68+vleNUswtK6emy82sezSEoxd+jZS83KbzFOvACD3LpsEgNYvAOi9Wbf2B6Kiphq3rFmBrSeONela7zwpDaD8TvF6nEj1YC4OvjR+Ih64YrSqY2Eunun5HiQPAFXoqTIRIALtgAAJAO1gk2mJREAvgSkje2PJw+PhLfGWn/UtTv+ndiyl2ALm6f+Y+/7qpyeio690gDJ2c9SB/U8Upd/knTDn2v4WPQdyi8ox44VvsOdIutplGFY/xNsHP827H90DgzWNIScA6L3lZa65zEXXvJAA0LoFAB83d2y66z707xSh6bwZ1UjKiCMBoClte/UA0CI2mn9vkQBg1CeL+iUCRKA9EiABoD3uOq2ZCKgk8PLdo3H/jZc1MarFXYgD5w2JCceieaNxMCUL639NFN7dWypKQfmY+//kZ9aDRf9nRam+1FgsIODEp7/EzsWzMaB7qOx0tHoxqMSpqrqniyu+v3MBBnWOVNXOVFnODf2Dm2bilksHa+rT3D1X3EmPoGD8cvdCBHoqB3SUGpxiAEhvCe+NrN4YAHoFJ00HiqOR1LkwSgAw8gxzLFWyCs9a7UUA+DnpKG5etaxxHWN69sFns+bC3dmFe/nmT5dIAOBGRxWJABEgAooESABQREQViAARUAqcZyn9X3F5FQ4kn8emvSn4Iv5os1R9Sn0z4/26J9Y1boJSffPdqqtvwGvr9mLb/lR8/txkBPp6SG6oHi8G3hMS4OMOFkuBpUD8fOtRfL0zCaUV1YrNtbyhFXcqDqbF/pzXmJSbWFFlBaasXIp9Z5pnWtDzizobjwQAxeNgaAW9xq9Rk5MSNniMYkvzkXMNN/IMG8XH2v3q+Y4w/wzHhYULImaAhyf3NPenp+GG5e+jrLpKaKNnT+gJADd2qkgEiEA7IUACQDvZaFomEdBKgBmtW964RUjnJ1dYgD1T+j9LwQJr6+qFyPysbtKZPKHPb16aChZjQKqYjPcXP9kp/FipvlQfRaWVuP3l79G/WzD+fesVcHZykBzLFun/rr6sGz558gb4el0ITMhiDpzJLsLW/alY9fNhHEw5Lzk39n6WvaPVWjKLizDvyzXYeSpZyO3+3/EThdt/U4wEtf3KBRbU+4s6ay8XW4D9TO/zArWGgB4jiM3XmkEA1e6R1vp6GVsScLS4gpvWIXW7ba8CgKUzrHVfbN1Oz9k3PwMRvn74Zf5CdPYL4F6GueBDAgA3OqpIBIgAEVAkQAKAIiKqQATaN4HY6CB8/X9T0TnYRxKEOP2f2mCBSun/8ooqMPt/G8G8AFhRqi81QZN3wsonJ2DsoGjZzeRN/zd3/ADcOi4Ouw6nY/mmA6rSBVp6vsA8ELILynDfOz+DZSIQFz05sI04vd8kHMRta1dKdq3nF3XW4fbk45i08gM0MCBmRa9xSgKA8mnQY6Sz3uViQ7Cf6embiVjjlr6DtIK8xkXYqwBg6Qwr74B91LCmAKClL3MRQc/3itrPvX3sAM2CCBABImAcARIAjGNLPROBNkFgzKXRWPPMJPh4ukquRxw4T22wQKX0f+xGfMT9q8E8B1hRqi81QWun/1vx5A2YPjpWGIq9hWcixauf/4b3v9mvuN9KzxfM4x2YOtTyC7TiZDRWqKipEYx/9s5XqkT6d8Tm+QsR5iPt1aE0bF5ZGZ75aSN+TTmOc8VFTYQAEgCU6On/uZaI7eJRLRlbevavtKoK01d/JHixmIpRAoCRZ1j/DtmmBz3fOdaI1/DIxvX46PfdjYslAcA2+06jEAEi0D4IkADQPvaZVkkENBNQEgASTmVj+IJPBCP93Qeuxh3XDZQNFsjiAdz75k/C23eldH5swmrS/7H6xWVV+PD7v/He13/C3dUZVw6IxMmzBegW7o837xsLD1dnSQ686f+knkOYZymQA83zfME83oG4r2fHXY9HR43VvI/Wasje/U9asQTMIJMqegwHuTmajEo9BiTrW+1NoN61tMYnAHrjTRglANTW1+Pu9Wuw/uBfhgsAevdd6hyrPXvW+rxq7UcPAykB4PUJN2He0Cu4piO11yQAcKGjSkSACBABLgIkAHBhokpEoP0S6BERgI3/uxlRoX6SEEwCQESQD75/eRq6dfKXhXXkVDauefxz5BdXQG36P6X6LF7AW1/+gWdX/NpsfCXPAd70f+Zv+NlAcrf25pNYMHkQXrpzFFydHSX5mMc7MK/UxT8AP951P9i/W6qUVFXilk8/xq8nT8hOwdXJCd/OvRfDo7tZbZokAFgNpcWOrLF3RgkAbOKLtv2MRVt/MlwAsAYHc9DtXQBQE8dESjgjAcA23wE0ChEgAu2DAAkA7WOfaZVEQBeB1f+eiJtG9pHsg7nBZ2QXo6auHl3D/GVv/80N9MdnDLUYlM/csFaqn5lXimnPb8D+45lN5snjaWD+1EAOllQ6REu39uJ+xE8HpPo3BSv8Zd9J2b26/V9D8cbEqXB2lBYRdG2yQuOaujo8tekbLNu7S3GYV66/EfcMH6lYj7cCCQC8pPTVY1Haf5x3P2JCwjR1JHVzK+5IrweHeXA9o54AsDkbdYY1gW2BRtb2AGBBR9+fMoMr8Gh2aQnGLn0bqXkXUr+yQgJACxwCGpIIEIE2S4AEgDa7tbQwImA9AiP7R4KJAEF+0in0eEY6l1uCm57d0Bjp3lK2ANafuWG98X/TLAbxkzPElTwHxOn/WBBDlpXA3dUJexIysHbrkcYAhGxO296ahaGxEY3LVbq1N1XkyaQgTqUox7NDhw5YdN0kzB82kusXaZ594anDRJ73d/8qvM2XCs5n3kf/ThGCF0BHT/60X5bmQQIAzy7pr6PHyGKjKz150JIOTryqPaknhecnVbW1wh8bKQAYdYb175JterC2AKBG/EnMysT4ZYuRX17WuFg9Z7O1eV/YZodpFCJABNozARIA2vPu09qJgAoCd0+4BC/MGSkbDNBSV8zIXvXzIdz71gX3XaVsAWrT/1kyxJU8B8Tp/6SCGJZWVIMZ5zsPncGssXEICbho1PLc2rP1Sj0dMOclTqVoiaWTg4OQEtBWIkBlbQ0Wbf0Zb+/cxmX8m+b+gH4vngAAIABJREFU3/GTsODyK60iVJAAoOKDqqOqGiNNahglAUCPEcfGM08/aaQAwMYz4gzr2B6bNrW2AKBm7/enp+GG5e+jrPpinBEtqQRNwEgAsOnRocGIABFoBQRIAGgFm0RTJAL2QmDSFb3w2j1jEB7orWpKfx3PxI3/WY+cwnKhnVK2AHPDWin9n6U3/EqeBuL0f1Iu/pYWynNrz9pbSv/Hfs4bSNA0F+YJcOulg/Hy9TfCy1U6O4OqDZKpzFKvLdjwObaeOKa6O2sKFSQAqMavqYEaN+2WEAByy0px9YfvIDknWxjeaAHAiDOsaWNaoJG1BYAQbx/8NO9+dA8MVlwNyzBy86plTerpmQ8JAIrIqQIRIALtjAAJAO1sw2m5REAvAS93F7x055WYemUM/L3dLHbHouv/vC8F9739c6Pxz2MQmxvWSkH85N7wK3kasLls2puMqc9tENZh7uKvxKqiqhZHUrPx7a7jWLMlockaxW21pv9TGj/Q00uICXB9TJxV4wKwW/8Vf+zBS1t+lI32rzQ39nMmVNwYNwD/u26y5rSArB8SAHho66/z1Jhr8dRV12juqKiyAlNWLgXLFCFV1NwCS7WvqKnGLWtWNApSRgsARpxhzXBt3FCPwS2VBcDTxRXf37kAgzpHKq5Eqr2e+ZAAoIicKhABItDOCJAA0M42nJZLBKxFgAXXu35YD0wfHYtBvcLg5+0mpNmrrK4VovxvP5CGjzcdwO+JZ5sNuWjeaCy86TLZqYiNcp4gfuJ0geJOlTwHxOn/mFjwzv3jMLRvBHw81N+qs3fyWflliP/7NL78NRHb/z4tpEbUm/6PZ786+fhiweWjcFP/S3QZ2uyG9cuD+/H69i1g/99ahd2kMvfyqf0vRe+QULD5skCGPm7uXE8ESACw1k5Y7ueDm2aCeQFoLVLB28R96RUAxGIQ+/+2EABM87fWGdbK1tbt9BjcUgY8m/+Xt83DNb1jFZfyyMb1+Oj33U3q6ZkPCQCKyKkCESAC7YwACQDtbMNpuUTAHggoucQzt/znV+7A1zuTVKcLFK9PyXNA7unAqIFRmDmmL4bHRYClN2QihJoijiugJELwBhLkHT/c1w9Xdu+FK7v1bDS2vd3c4Obk3KSL4soKFFdV4WjmWexOPYlvEw4irSCPdxiqRwSIABEgAkSACBABItAKCZAA0Ao3jaZMBFo7AXYr/tWLNyE6zM/iUpb/cAAZOcWq0gWaOuTxHOBJ/8cyH7yxYKxsGkSpBYjjClgj/V9r32+aPxEgAkSACBABIkAEiIB9ECABwD72gWZBBNodgWsGd8PihdfIBhQ0Bca7YVgPXDe0hywfren/WIdyTwfMB5NK/1dYUglfL1dJ7wDTEwZrpf9rd4eDFkwEiAARIAJEgAgQASJgCAESAAzBSp0SASLAQ4AFFJw/8RJMGxWLnp07wtnpoqs9u0Wf/8aP+PDR8ejWyV+yOz3p/3gj77P4Bl88PwVhHb0a52DKUvD3iUxBnJg2OgYDe4QKsQPEcQWsmf6PhyfVIQJEgAgQASJABIgAESAClgiQAEDngwgQAbsgwMSAG0f0xowxsYIxvevQGXz/WzLevG+sEFxQqlgr/Z8lAAsmD8JLd46Cq7NjYzW59H8DuodiwuU9sX57IlgdpVgHVTV1eGb5drz/zX6LexDq4Yrvxg1EuKdycMLa+gbM2XEE8efyJfv84PIYTIgMkh1v3q5EbDqTYxdnQmoSXs6OuKFLEG7t0QnR3u7wcXESqtU1NOB8eTX25xbh0xOZ2JdTJPwZFcDSnp8tq8KEzQdwvvxiznV7Y+bn4oQvxvRHX/+LIhyb487MAuGs+7k6c38+8qtqUFlXjzOllfg7txjrT51HclE57PmkXNclCMuuiJHdlu/ScnDP7kR72zaaDxEgAkSACNgpARIA7HRjaFpEgAgANwzriUenD0Hf6GC4u14w9MTFWun/LLGWesO/Lv4o5r78veIWWSv938BAH3w+Og7ezs0ZSE3i2f0p+Ph48+wLrG5rFQAcO3TAvD4ReCQuCu4iTxG5TUgrrcTT+5KxIzPfro07xUNkhQqtXQCQO/+vHz6NtxLSoEYgk8KZkF+KB347hhNF5Vagbf0uSACwPlPqkQgQASLQngmQANCed5/WTgRaCQFTysEJw3tiZP9IhAR4Cunj5N7wTxnZG0seHg9vdxfJFYrd9C0hkHrDz3trb830f1dHBGL5iFg4sG9sjrLsWAZe+PukZE01AsBDcZF4tF+U7Ii28hZwduiAVy7rialdQ7kZsEkzDwBmJC4+cqZdiwCtXQCQOofsFv/W7Qn4LatQtwDAzkp2RTVmxB9GUmEZxyfMtlXUCABKdU2iiW1XQKMRASJABIiAPREgAcCedoPmQgSIABeBLiG+mDYqBjsOpWHfsXPN2rz7wNW447qB6CBjMFt6OiDuTOoN/5msIkx+Zr3g4m+pWDP93x29wvHioO5cbFilLWfzcOfOo2DPAcxLaxMA2BYujIsUbv55BRDxmqvr6/HQ3uP49nQ2N7+2VrE1CwBujg5YObIvRoQ1jQOSUlyOKVsOIreyxioCANvzXzJycfeuRNRIfG5a8kwoGfXiJwBKdUkAaMmdpLGJABEgAvZBgAQA+9gHmgURIAJWImCt9H+m6YwaGIWpV/bBiP6R6BLig12Hz+C6J9Ypzvb9B6/BnPEDZOuZAgn+sk/6pl7c8LlLugnu77zlSEEppm09hMLq2lYvAPTy9cS6q/ohWMabg4fJqeIKTNl6ULjlbY+lNQsALM7D12MHNNt/Jujct+eY4Nmh9wmA6UzkVdXg5q2H7NILgPfckgDAS4rqEQEiQATaLwESANrv3tPKiUCbJMAEgJtHxeDWq+MaI/ObL5Q3/Z95uyA/Dzg6OOB8fqlFdjwihFwgQfOO2Zf0h1fEgP1iz1syy6swcfMBsABv5qW1eQBM7xaKN4b0kl36R0kZ+O+BU3g4LgoP9O0iWY9d6M7fbd/BDXn3Vku91iwAsHO/9PKYJt4f5vupJACwz8GkzQfg6+IkPKWJ8naXxWirZy1a9pGnDQkAPJSoDhEgAkSgfRMgAaB97z+tngi0eQLD+kZg6pUxGDuoq3CDX11bh4ff24LVvxw2bO3WTP/n7eyIT0fF4V9Bvs3myyK3ezo7gdURl5KaOtwSfxh/5RZrEgDOlVepCjqoZDRJBXHjdUV+rF8UHoyLlDXs2VMH5ro9ulOA4CruJPNO4O2ENLx2+LRkP918PDC7RyeMjQhAmIcrXBwupKNkMQSYizmLFv/5yfPYmZnfzD3c0v6wPsRR9rUa4iwGwoiwAMzoFopBQT7o6OoiGMTMEM6uqMLO8wVYm3JemKdU5gOecX2dnQQBhXFkmRXY04mj+aV4PzEdmzPyLGZUYPMbFxGIqV1DMKCjd5P55VVV40RhOdadzMTms3koralT9bl7ZXBPzOoe1qQN8+S4cctBpJZUCH/OIwCYMh0oedM88vtxrDt5XujXEjeTt8DxwjIMD/XHUwOihfkwrwRxYcErLwvyxR29w5vsHatTXF0rtPnhTI4wJstQIFWUjHr2BIDF/ODNFMLGkPr8meZ6a88wDAr0RaiHC9ifscLmll5aiS9Oncf3aTmyc1W1uVSZCBABIkAEWoQACQAtgp0GJQJEoCUIsFSDQ/tG4GDyeeQUGhfx21rp/5SMm73ZhXB3dBSMLvNy7+5j2JjW/N07jweAPQkAluZbUlOLGfEJOJBbDKVMCVKp0vxdnfHGkJ4YGx7IFV+AZRa4f8+xJsKKkQIA+wt6ZFgA/ndZD0R6uSl+ZOSi2VtiyESkbefywTwtTMaeeCAmMnyVeh5P/5mMitr6JnNQOz/2JOW5/SnYkJrFFZRRKf0fCwSo9BlhPxeLMEqBLcWGsZJwwrwKbu4W2hifwvyM9fT1wLvD+iAuoGn6QqmNZMINE5n+7++TzUQSWwgAffw88dbQ3lxzZedg8dEzWJJ4xu7iJSh+SKgCESACRIAIgAQAOgREgAgQASsTUEr/l5lXimnPb8D+45mKI/cL8BbewDP3ZfOyOvkcorzcmwVIY/XkbtjbqwDwe3YRZm9PQFnthRtoZlCvujIOPXw9FPdAXKGgqga37ziC/TkXvCuMEgDYX84s7sOTA6IbPRJ4Jsrmx7wi2HpNRWnPlfplIsBrh1Px7pEzTapOigrGW0N7qZof6+uDY+l47VCqovE4LMRP8H5hgQDFxfxsq/EAsKYAwJ6fPD3w4v6IBQDmqfHJyL5gIpOawvZtzo4jgneAqRgtAGidK/NcYB4Tar061PCgukSACBABImB9AiQAWJ8p9UgEiEA7JmDN9H8MoyXX9mf3p2BQkC8mRDaPDyB14836UzIGmTu/vXgAKBnXajwA/swpEtLGsecR7k4OwlvwK8MCNJ3U5KJy3LztkBBUUGmOWp8ADA/1EwxID6emzzt4JsyCHk6PP9QYA0Jpz3n6ZM8LZsYzfhcM0xh/L3w+uh8C3dQZuKwty07BDMevUrMsDq2U/s/UuKUEgHo0oLPnRc8M02cuwNUZa0f347pNlwLwafI5PLUvudFLwkgBgAXX/PKq/qqFMNO830xIw5uHT3N5dPCcM6pDBIgAESACxhMgAcB4xjQCESAC7YiANdP/MWxyQfDYTSq76Y3x98Sj/aKaERYbvOIfKhmD4vf8SrelSm//TeNqjQGgZFxrFQAGB/tizag4SeN6b1Yh5uw4ims7B+K1wT0lYwowA5bd0safyzdEAGB/Mb83vA/YDbtU2X4uH4z9PTGd8bBMfAReV3Z2jp768wR+OpOLzywYrWIhg83p6YFdsSCms+z87tp1FJMig/Hq4F6SzysO5ZVgevzhJjfd4s540v+1pAAgtXCTAMBiIbw5pLfkutmb/6lbD6Grj7uswMO8OKZtO4yjBReCjfIIAPfsTuSqa+49YWmuSYVlmBF/WBAH5MQoFnD0pq2HcPqfeAzt6KuelkoEiAARaLUESABotVtHEycCRMAeCVgz/R9bn1wQvKLqWkzfdhj/CvLBi4O6N0NhbrCZKpAAUIc7eoVLMmOMTEacXPo5E0fmffHx8bOGCADsVn3D2AHo7iP9PMEU0PDSQB/BaDcPAsnmuDOzQBAp2Dt53jgKluqJM0t4Ozth7eg4XBLoI/kRNM3PUlwGS4EqWac86f/sVQB4d1hvTIkOkWSz5WyeINwFurlYDNr38sFU4Z29kQKAUoaRTWdycPeuRIR4uFqcq1y8EXv8fqY5EQEiQASIACgGAB0CIkAEiIC1CFgz/Z+SwW4y8JkRuOyKmGZLMAkEh/NLmvysrQoAavbQUiR4kwCg5FZuuklV8lLQ8gRASXwwjW3JwD5TWimkgmTPFHgNe0sZF8TeFrxslAIziiPum++fXPq/h39PwvpTTZ8OKM3HiCCAUueNnZ3H/zgum7VDLDApzVn8hMcoDwCls8v7WVh2LEPIQkCFCBABIkAEWgcB8gBoHftEsyQCRKAVEBjetzM+f24yAi0EllsXfxRzX/6eazWWfkE3ufh39/WUTNlneiLAUuSJi1ECgJJBw7XgfyqZnhYoGShio1RN/5YY8Bo9LJL9A78lGeIBoGQ48wgApjR1zI1bKZq9KUWepScfap5b8MyP7ZdcoEr2i8mrg3tipkL6P9OeK509WwoA/9mfbNF7g/d82UIAUOKmZa5qPodUlwgQASJABFqGAAkALcOdRiUCRKANEmAeANcP64GZV/XFsL4R8Pd2xz9ptIXVVtXU4Znl2/H+N/u5Vs8CdG0cNxBdJFLAmdxze/l54ssx/dFRItq42I3YNCAJAJYDIao1epRECi0eANYQAMQGu70KAHKBKuWeQIifNYg/QEqGrC0FAHYT/t24gQj3dJX8jKs9X6wTozwAlLjxzlUu3gjXlxxVIgJEgAgQAZsTIAHA5shpQCJABNoLgS4hvrjzuoG4dnA39OzcEblF5dzp/xij3haMe5PbraVf4tekZOKJP040wd0WBYArw/wlAyGKFy42Ung8AK7vEoR3hvVuloLO1KfJOCIBQPunWU4A4E3/ZxpZyZA1SgCoa2jAV6ey8F7iGaSVVIL9t9JctBjVLSUA8O4sCQC8pKgeESACRMA+CJAAYB/7QLMgAkSgjRNg3gHRYX5IzsjnXqmcIcQ64AlCJ3VjSgJAnSx/xw4dcFmQLx7pF4nBwX6SUdztSQDgPUi29gDgnZecAMCb/q+lBQCpFHgkAPDuPtUjAkSACBCBliJAAkBLkadxiQARIAIKBCZGBmPJ5X2a1RK/73dy6CDktB8b3rFZvZTickzZchC5lTWNPyMBoLkAwHK5T+sWilk9whDk5sJ1Lu3BA4BrorD85IH3dlxNDADeeUkJAGrS/7WkACCXxYAEAN7dp3pEgAgQASLQUgRIAGgp8jQuESACRECBgFxQNvPgd3Jpx1gE+Bu3HATLPW4qRgkAlpYi9aZdLgCcuB8l93oTB7VPAExj9PHzxPOXdsPQED+w2381hQSAOLB0gHqKlACgJv1fywoAtZgRn4ADucVNEJAAoOdEUFsiQASIABGwBQESAGxBmcYgAkSACGggIGesi3Oys27lhAKWA/7W7Qn4LauQBICcIoEFu7l1duiAZwZ2w5xenWQN/6yKaiHCv4eTo+TOkQAgLwDwiDtyHwep9H+srqWUgUpGN6+XAxtHPHdLYpk4y4J4LUpzaU0xAOSeaGj4KqMmRIAIEAEiYEcESACwo82gqRABIkAETAQ8nRyxelQchgT76oJibji1RQ8AdgurZHiJA5WNCPPHqiv7wsXBQZLtD2dy8Nqh01g7up9iNHclLwUjswCwycvtpz1kAVB7cNkvJO8N74NJUcFNmkp5sqgxuo0QAMR9qpkLrwDwe3YRZm9PQFltXYtnAVC7j1SfCBABIkAE7JsACQD2vT80OyJABNopAblUaGpxvJ2QhtcOn25sRgJAHR7rF4UH4yIlUZ4qrsCUrQfh0KEDVzo3EgCaY+S9RTe/YVab/s80spL40xoFADGblsoCIJ6DnJcR2wPKAqD2W5nqEwEiQARalgAJAC3Ln0YnAkSACEgSkHsLrRbXpjM5uHtXIhr+adiaBAC5gHAmBuJbbiUjUG0aQKX+TMaR0hzbuwcAT8pF036qTf9HAsAFAmrEArE4w3vG2RgkAKj95qX6RIAIEAH7JUACgP3uDc2MCBCBdkzg0kAffDa6n/AOXU/5O7cYM+PZ2/daoRs1AoDSzeO8XYlgAoNS0RoEUGm+9iAAKM1RiwDQ288TX47pj46uzpJoeW7YxW/UbZ0GkGd+5oarnJEpFcfCHIqSIduePACkPmtiXiQAKH1b0c+JABEgAm2fAAkAbX+PaYVEgAi0QgJKxjfvkszfKrc2AeCVwT0xq3uY7HJNIoSSEWiUB4ARAoDSWkxGnCXvAy3Cg6VbXjViC68AsOxYBl74+6Swt1rS/5kOhRIvXhasP965y8UAUHoSwhsDYE1KJp7444SwRKXvArEHgBoBgHeucuKMif+Ws3m4c+dR1LL8pFSIABEgAkTA7gmQAGD3W0QTJAJEoD0SUONya8kAMk8Z2BICgJ79u6NXOF4c1F22i4+SMvDS36dwY3QIXhvcE04O0un8WloAyK2sxvIRsRgb3lFyLWKDUikApMk4ZGn41o6OwyWBPs363JlZgDk7joDdoFvbA8DSuGwiprgTbC8srfnZ/Sn4+PhZYe5a0v+pEQAmbzmAUHdXgUW4p6vseRIHzeTlJu5Mac0mYznQzcVijAkxG6MEAPZJ+fCKGEFgkCri50PPXdIN8/pESNYTixV6PuvUlggQASJABGxDgAQA23CmUYgAESACqgi8O6w3pkSHSLYxD7qldAMqdtW3pgDwfmI6XjmYiroG427+orzd8dWY/gjzkDfaeMCKmVlie6SgFLPiE9DTzwOfjOyrmAaQjW2JKRNgbt1+BGmlFfh8dD8w936pYn6j/PTArlgQ01my7pnSSiGlob+rMz4d1RfMIBcXdhH7+B/H8fnJ88If8xqyvB4ArE9L89ubVSiID+GebkImhRB3l2brMBempncLxRtDejWrZyn9H68AwHM+WB3Gjd1k/5KRq4qbef+WOKaWVGDq1kPo6uMue74KqmowbdthHC0oFbq2pgDwc3ou5u9ORM0/t/VTu4bgzSG9IaWbmebKbvbXjI5DX3+vZihZN6w/nqdAvPtA9YgAESACRMBYAiQAGMuXeicCRIAIqCagFFhOrQDA69bMJioWC0Z3CsDKkX1lb9VNCzMyXzj7S+qZS7pifh9pY5gXrpiZklcBT5/iNd8f2wVPDojmaSZbx1wAiPH3EgQDFhlfbfkrtxiztieguFo57gPv+3hzg72bjwfWj+kvadzzzPeLk+fx+L4Tgtu4XPo/cRwDS30qCWA882F1zMfjFU7M+9ezd6yvT5PP4al9yY2BO9UIAErxI0xzNX0enB0cBJEmLqC5cc/DzST2lNTU8VSnOkSACBABImAHBEgAsINNoCkQASJABMQE/Fyc8MWY/pI3bqyeWgFgQ2oWHvgtSRhCjQcA7+27kQIAm7OPixM+uiIGl4f6Kx4UdiNZjwY4dWj6FEDMLNbfC19c1U+4QZcrzHWeeTYwd3ypIl4zj8EnNy9T31JvypkHwBMDouFothZLEHIra4Tbdxb80VR4DVk1HgCs74mRwcKtvbuTg+K+iCuwHPdsjiaBQmv6P1Of1hIAxKKE0mdFLgaAaU4P9O2Cx/pFS96sW4JlzobVVSMAsM/KutH90L+jt8U9EX8e2BMSJvSpFZtOl1RgZvxhpJVWqtp/qkwEiAARIAItS4AEgJblT6MTASJABJoRYG+UN44bKOv2rlYAYEbF7O0JKKutUyUAsIlNigrGW0N7wcVB3sgzWgBg8/BydsR/LumGGd1CZQ1iZmQvPpqGXr6euKZzYBOuYmbsL777+3bBo/2iJPuqrq/H+0fTMSLMHywbg5IAoNQfmxe71e3k6coVA8A0HuuXPQN5YVB3MFFIqSTkl+KB347hRFF5k6pGCQBsEMbn7aG9BZd2pcI4bDmbi0d+PwHm5m4qWtP/mdpbQwD4LatQ8H4Rz4uXm9S6mWjD3sw/EhfFJZAwNj+cycHjf5xozNhh6leNAMDaDAryEZ4XWBK4zL9DIr3csXh4bwzs6MMlWhzMK8G9u48JT1uoEAEiQASIQOsiQAJA69ovmi0RIALtgIBSJG+1AgB7Mz5x8wFkV1SrFgAYbnZDyIxl5iYcIHFrbgsBwLTtzCvhvtguGBXmj2B3V8FYqaitx4miMixLysD3aTm4MTq42btmc2asPyYUsJta9tSB3Zwyw/9ofilePnQah/JKhPf1/wryVRQAWAX2l+mgIF8hX/plQb6C0aemP0s3ykz8uKFLEG7qGoqevh6Ne8CMxryqauzPKcbalEzsyCyQjMfAa8iq9QAwgWHGLjsjTKwYEeYnCFcmwYgxyCyvwpaMfHyWcg7JReWNru2m9lLj8qT/0yMAsHnlVdaAGbJy7Hi5WfpKEu9dNx93dHR1aTSw2bllBnT8uXysPnEO6WXSN+lqBQA2HybIMPFheKhfkzFNc5X6PLAz3MPXAzO6hQniFxMFTN4dzBvmfHk19mQVYG3KecHDxMjYH+3ga56WSASIABFoMQIkALQYehqYCBABIkAEiED7JsAMzFUj4wRDVVxSissxZctBsCcNVIgAESACRIAIEAHrESABwHosqSciQASIABEgAkSACKgi4O3oiNH+vhjj54uu7m7wd7rw3KO+oQHZNbU4UFqKXwuL8WdJKSrr61X1be3Kg3288Va3KNluv8nNx2vpF1I7GlGUxhePmVNTg/PVNdhbXIItBYU4V1XdzPvEiDlSn0SACBABeydAAoC97xDNjwgQASJABIgAEWhzBNwcHDA3NBjTgwObBa2UWmxpXR2WZWbh29x81BqYetMSaCUD3J4EAPE6mJiypbAI72ZkoqD2QnYMKkSACBCB9kqABID2uvO0biJABIgAESACRKBFCHR0dsL/RXXBAC9P1eP/mF+AtzLOoazuojdAgJMT3u/RFZFurpL9sVvwZ1LPoEKnB0FrFQBMUHYVFeP50+m6OajeNGpABIgAEbAjAiQA2NFm0FSIABEgAkSACBCBtk3AxaEDnunSGWP8pQNM8qx+dVYOPjx3vtGlnQQAHmpAdX0DHj6Zir9Ly/gaUC0iQASIQBskQAJAG9xUWhIRIAJEoDURoDfQ2naLGZKXeXtjlJ8PBnp5IdjZCQ4d2F/rENycM6qqsbuoGD/nF4K9h5YqSje6D508jT+KS7gn6O7ggJeiu2Coj3Qe+sLaWjyQkoqUiosR71mCyUHeXpgU2BG9PdybrIMNnFZZhQXJp5BvB67bSrykQJmveZiPN/4XHQm2f1pLVnWNwDG9qkroggQAfpJrsnKw5Nx5/gZUkwgQASLQxgiQANDGNpSWQwSIABFoLQToDbS2nWJ/cV/u64PHO4eDuZIrFfb+eUdRMd49mwlmOIqLkkFrtADg1KED7gsPxc1BgbLLaEsCAEuZ+HSXcFwb4C+5XvbO/7FTaUgoLcO04EDcHx4my+XfqWewvbCIBAARIRaDgD2PYJ+PZyMjwL5jzEt8YRFeOJ2OmhaKo6D0eaWfEwEiQASMJkACgNGEqX8iQASIABFoRoDeQGs7FOwv7ZuCOmJheFjjbT9vT7k1NXj0ZBpOVFQ0NmlpAYC9gX+7W7TF23CTANDDw91iBHpm+K3PyePFoameEi+pTsUeAD6OjnirezT6eLhLji8WO2I9PfBO92h4SBixrLHpJvuxzuGYHBjAtR5TLID7wsNk25i8CzKqqsDmMC8sRPDCeCPjHJTWzxMEUMpbgacdWyDv+F6Ojni1a6RkjAVrxUPgAk6ViAARIAJ2SIAEADvcFJoSESACRKCNDRQeAAAgAElEQVQtE6A30Np3l7nIv9s9GszA0VL+KinFk6lpjQHklAwqoz0ApgZ1xEMRnf6/vTuPlau68wT+w/gZO9jYBmMHL4DB0MEE1AKBgAwECEkUkQU6YgnDKkAsIXiGZkmkNE0yYBIgTMOwDiGEZVhCUCdh6Cgbi8LSCg3dAcHQYGyDMQ4EbMC7sZ9Hp6Cs8ntV7977FtdyPyXlj/Bu3brn8ztVcL73nHP7bEonBQBFpurPGDWyUutxHz8WsCdSddA82AFA8j5nztw4dNzYDUFT9bOy+kuegfymCAD6WooiAOjPL4f3ECDQSQICgE6qprYQIECgDQSsge5/kc6e/Mk4ftK2/T7Biu7umDVnXrywfEXlHFkDuqIBQNELaxQAPLd8RVw87/V4u2bvgqxrbYcZAJ8c0RXXzdgpJm8xoi5V7eA0KwBI+ztcPH9BZZnAYM4ASAHA/3n7r3He1MkbptALAIr2bMcTIECgdQUEAK1bG1dGgACBjhOwBrr/Jc3aYO9PS5dVHvU2fvjwytTxNNis97r0tTciPUqulQOAendpOyEAyBrUFwkA8kzn71n/PO9JAUB3rI/pI0dueLsAoP/fW+8kQIBAqwkIAFqtIq6HAAECHSzQKmug9xy9ZZ/ryauD5AldXXHCpG1jjy0/Eee/Oj+y1qEP5RTorOnj1TvgWUFB7Z3yrEF1mgGQNqQ7fJvxlV36d/j4zvVrq9fEL955Nx56d0mkWQXVV9ZnV9fDp+P7mt5e+xVITzNIr6kN7pr3/LpkzQTYFFPQG32FhyIAWNndXfgpAEWWDaS2CAA6+EdZ0wgQKJ2AAKB0JddgAgQINE8gaxBb5A7oQNZAZwUAaeC75MO1cdXOO0QKAfKuQ2+HACBtlJcGyemVFQD85C9vx+Fbj49JDWYTvLhiRfzDvAWxaM1Hg3QBwOK4csHChl8wAUD9Rxbm+d7k6a/V89gEsHm/8T6ZAIHWFxAAtH6NXCEBAgQ6RqBV1kBnBQCzX38jvj5hm/ibj3drb4cA4H8veit++pe3MwfhtYOtrAAgT8f74/sfxCXzF0S6Ey0AEAD0FYCk/jTUMzB+tGBhHDQuPQZwWt3HANoEMM+32jEECHSygACgk6urbQQIEGgxgaG4A9rXI816Nr/6H/99BQBpSvv/W74i9h4zesPb2yEAmLtqVfz9q/Pjg7Xr4tLp28f+W42pW/3BDgDeX7suzp0zN15ZuUoA8M7gBQBFvrpFZtak8w71EoCsIKhI24osWclz3l8vXhKzX18Y69avz3O4YwgQINBxAgKAjiupBhEgQKB1BYYiAOjPGuiid75bIQDoa1pzteKvr14dl732Rjz/8S7/WT0hyyENlq5Y8GYcu+2EOGPypIanqz4tIGvgV90DYM7KVZVz9fUYwJ7HZl1r1tr/6sUP9R3owVoCkFW72r8LAPJr5e0n+c/oSAIECLSXgACgverlagkQINDWAgKA/k+BTv/C/vtpk+PvJmzTZx9Yu3593Pv2O5XlALUb9NV7U95BddZxaYPEJz9YmnsGgABgeN0a9nd6+mAHAKkPpb0ifv7Xd+OtNWuius1jVj+ozi7JCoKK/IgN5gyAt9Z8WHkMZgrKvAgQIFBWAQFAWSuv3QQIEGiCgACg/wFAKtdeo7eMq3eeHiOGpX999/1698O18T9eWxBPL10WjSY7Zw3oqgP7XUaNjGtn7BRjh29e90PzPoGg02cA1MOpHcAW6f9Z9a39+2AHAP/0xqK4/6/v9Oo3Wf2llQOA1PfSXhXpcZleBAgQKLOAAKDM1dd2AgQIbGKBVhkAZQ1kerIUXQIwVHdA08D/u9tPi8PGj81Vue716+OX7y6J6xcuqjsbIMuhOrU/q26tFgAMlX+WVycEALV7OvRsT1b7Wy0AWLZuXcxbtTp+s/i9+N2S92LpunW5vjcOIkCAQCcLCAA6ubraRoAAgRYTyBpIbqop0FkDmVYNANJ1Tezqitk7bR8zP/GJ3NX9zxUr4+L5C2JBj6nPWQ4CgKg8MjFNh0+vLK/BDACKfFcGcwZAz1katW3Kan+ex/k1cw+G3F8YBxIgQKCDBQQAHVxcTSNAgECrCRQZ1BS59qIDoKyBTPrsf1+2PG548y/x8oqV8eHHO4ZnvW+o74BWTdKGgLOmbhdfGj8uhm2WvRwgvS+tf75g7vyorr/PM6AVAJQvAEj95Nw583qFRXn6iwCgyK+WYwkQINAcAQFAc9x9KgECBEop0C4BwL9+sDT+Yf7rsXxddfuzj8rVKgFAupZhEXHQuLFx4bTJMW54/U3lenayNBPg/LnzI+0PkKc9AoDyBQDV5S6L137UR2pfeft/Xz9uZgCU8qdfowkQaCEBAUALFcOlECBAoNMF2iUAuHbhospO+v0dAA3VGvR6/WNCV1clBPgvY7fK1X3SrIa73vqrACCX1uAGANNHjoz/tcv0SIPgeq/aJTBZ35XH3/+gsqxjVXd35XzX77JT7DByi8zzpgMumDYljpywdd1jBQA5O4bDCBAg0KYCAoA2LZzLJkCAQDsKZA1qigyAao8tOgDKupPZ6FnhWe8b6inQjWqeZgMcNn5cnD9tcqTlAX29at2y2tOuMwD6an8z70AX6adZ35XavlbkvAKAdvzldM0ECBAYPAEBwOBZOhMBAgQIZAhkDWpaJQC49LU34l8WL+nVmqwBc7MCgOqFTttii/j+jtPibz4xqmEl3ly9Js6ZMzf+subDzCUNAoCNGQda/7RU47pdpsdOI0fWrU+R/p82JkxBVXplzTjpubmmGQB+qgkQIFBeAQFAeWuv5QQIENjkAu0SAFQHvj2BBjoATOfr7x3orEFeNXwYO3zzuHz6DvG3o7esW9/aXd6z2iMAGNwAIKuGtdPvs2pTO0sl67wCgE3+U+cDCRAg0LICAoCWLY0LI0CAQOcJtMoa6KzBVTsHAKnXHDtxQpw7ZbuGHajavrwOWcFNdTCaNRDt+Yi5o7bdJv771MmZQUU6IOtaGy3b6Hny/gYwea4hzwyQsyd/Mo6ftG3dNqfn1l8w97V4ftnyOOmTE+P07SbVPW5N9/r4b6/Oi/9Ytrzy9yz3VgoABvKrltUH8vgP5PO9lwABAp0gIADohCpqAwECBNpEoMha5axB50DWQGcNJNo9AMjbvrzHZdVCAPDRFzDPAHS/rcbEVTvtkPvxjfW+2i+uWBHnv/papEAlTwDwxuo1MWvOvFi0Zk3l+GYuARjIT1VWf83jP5DP914CBAh0goAAoBOqqA0ECBBoE4FWWQOdNZBoxQBg5LBhlfX9jXb7rx385G1f3uNaIQDIew1ZX4VmzwBId+sv2XFaHJjzqQ0925N2/U+PqHzi/aUb/tS12WbxjztOi0PHje2z+dUZGEdO2KZpTwHIqk9ff8/qrwKAgeh6LwECZREQAJSl0tpJgACBFhDImqq8qdZAZw0kWjEAyLpzWzv4OWTc2Lhs+vZ1K76iu7tyN/iF5Ssyp9W30h4AnRIApKKkzRov32n7hpsBNvqqpsF/mm3xf99dEut7HJSWFaTlBX29BAAt8CPoEggQINBkAQFAkwvg4wkQIFA2gVZYA93MAGAg9e5rbf/cVaviwldfiw/WrYt/3GFafGbsmLoftXjt2vjWK/Ni3qpVpQwABuKf1W+K3IEeP3x4nDt1u/j8uLG5lgO8unJVXLFgYTy/fEXdJmy5+bBK3RvNEElvEgAMpPreS4AAgc4QEAB0Rh21ggABAm0j0AproLMGckM5A2AghUo7+//TztNjxLD0r+/+vdLGcRfOfS3ShnN5HfLefc+a4TGQTQCzruGhd5fEDxcsjLXre94b759TvXdleRUJAKrn37arq7Ic4JBxW8VOo0ZGCgbSq3v9+nj7w7Xxb0uXxT+/827854qV0Z3RlLRM5MvbjI+vbLN1TNtiRKT/X/sSAAxeX3AmAgQItKuAAKBdK+e6CRAg0KYCrbAGepuurvifO+/YULBVA4CB2qUG1+6WnzWgbaUlAGna/LUzpsekEV199vyeO94P5tcky6s/AcBgXp9zESBAgACBLAEBQJaQvxMgQIDAoAs0ew10uwYAqRATu7riyp13jF1GjSxcl39ZvKQSACxf99G95KwBbSsFAGmK+w+m7xB7jxktAChceW8gQIAAAQIfCQgA9AQCBAgQaIpAM9dAt3MAkIo1evPNK8+IP3LC1jF8s+zlAO+vXRe3LHorfvXu4o2myLdTAJDaveuoUXHVzjvEhK7GswDMAGjK19mHEiBAgECbCAgA2qRQLpMAAQKdKtCMNdDtHgBU+8KYzTePQ8ePjcPGja27fvzfly2LR9/7IJ5euizSDvI9X+0WAKTr327EiPivkybEAVttFRO7hvfaQE8A0Km/FNpFgAABAoMhIAAYDEXnIECAAAECBAgQIECAAAECLS4gAGjxArk8AgQIEGgsMHPmzDjvvPPis5/9bEyePDlGjRoVm308JX716tXx3nvvxZ///Of4+c9/HrfccktTKb///e/HRRddFCNGjKh7HQsXLowTTzwxHn744SG9zhdeeCGSW57Xs88+G3vvvXfdQ3/84x/Hqaee2vA0L774Yuy+++55PqYpxxx88MGV699vv/026jvr16+PlStXxptvvhmPPfZYXH311ZHa4kWAAAECBDpBQADQCVXUBgIECJRMYMyYMXHjjTfG17/+9Rg5MnszvDSomzt3blxyySVx1113NUWrFQKAQw89NO64446YMmVKLoP58+fH0UcfHU8//XSv49s1AJg6dWpceeWVccQRR+TqO6tWrYoHHnggzjrrrFi6dGkuNwcRIECAAIFWFRAAtGplXBcBAgQI1BVId69vu+222GeffTbc7c9LlQZwP/rRj+J73/vehrdkDYrTe775zW/GnXfemfdj6h7XCgHAcccdFzfccEOMHTs2V1vefvvtOO200+LBBx8cUACQFRb84Q9/iMMOOyzXNQ3koP72nRQgPf7443HmmWeaDTCQAngvAQIECDRdQADQ9BK4AAIECBAoIvCrX/0qvvzlLxce/Fc/Y/HixZUB/b333lv5R2UKAC688MLKLIi0VCLPa/ny5fHtb387rrvuuo4IAAbSd7q7u+Oee+6J448/Pg+dYwgQIECAQEsKCABasiwuigABAgTqCZx++ulxxRVXxLhx4wYElAaCX/va10oXAFx11VUxa9asGD58eC6/tWvXxjXXXBPnn39+2wcAafZDCjLGjx+fq+31DlqyZEmcc845cffdd/f7HN5IgAABAgSaKSAAaKa+zyZAgACBQgLprv0xxxzT8D1PPfVUZc16GuSee+65DTfcmzNnThx++OHx8ssvl2oGwE9/+tM46aSTCpnffvvtcfLJJ7d9AHDrrbfGKaec0nDmSOo7ablDWq6w//771zVKSwHS8pO+Nj8shOtgAgQIECCwiQUEAJsY3McRIECAQP8Fnnnmmdhrr70aniAN8tIg7itf+UplIDdx4sS6x6ZlAGk99xlnnBGf+9zncl1QdS+AXXbZpc/d/Ks753/xi1+sTLffbbfd4tprr618xmA8BaDnLv5F9ij4/e9/X7e9a9asifS/0aNH97J45JFHKiFJz1fWuv60c/4PfvCDuP766yNt2pjnlbUXwAknnNDrfHmfNvDEE0/EAQcc0HBgn54SkfpDVrsaeeRpn2MIECBAgECzBQQAza6AzydAgACB3AJ9PcIuDWB/+MMfxsUXX5z7rn66Gz7YAUAaxKbHDl5++eWVpQrV62qFAKCRX1rrP2/evPj0pz/dqxYvvfRS7Lvvvr12wM8aKLdaAJC371x66aVxwQUXNJw9kjdwyN2pHUiAAAECBDahgABgE2L7KAIECBDov8Cuu+4aDz30UMyYMaPuSYoEAKtXr47Zs2fHQQcdNOgBwJNPPhnTpk2r/C+9WiUAOPDAAytr19Nj8Hq+0m7/aYB8yCGH9PrbwoUL48QTT4yHH354o791agCQ9bQGAUD/v8PeSYAAAQLNFxAANL8GroAAAQIEcghk7dZfJACoHpumhA/2DIA0YJ48efKGteatEgAcddRRcdNNN8XWW2/dS3v+/PmVx9zV2+G+0RKDdgoAioRHAoAcX0aHECBAgEDbCggA2rZ0LpwAAQLlEhiKAKDIcoE777yzAp41QOxZlVYJANLu9WlN/pZbbtmr4zz//PPxi1/8ou4eBbXBSu0b8wQAu+++e+UtWcdmrf2vfm5/9wAo0ney6pvCkrTR5NNPP12uL6DWEiBAgEBHCAgAOqKMGkGAAIHOFygyiBvMY3veAc8aILZqANDX2vbf/va3kQbhadPCUaNG9epM1c0VBQARjZZEdP43UAsJECBAoBMEBACdUEVtIECAQAkEBnNQX2S5QKcEAH3dhU8D/Mcee6zhjv0pIEhPNRAACABK8FOjiQQIEOhoAQFAR5dX4wgQINA5AkUCgCKtzjpvMwKARo/rK9KudGzt3eq+HgGYnp7w6KOPxh133BFTpkzp9TFpicCee+65SQKArHoUMaguLcg6Z20glDXDwwyAIhVwLAECBAi0moAAoNUq4noIECBAoK5AkUFcEcKs83ZKAPDcc8/FHnvs0Ytm2bJlMWvWrEiD/J/97Gex44479jrmjTfeiOOOOy7++Mc/bvhb1rr+2t3ys46t3QMgqx5FaisAKKLlWAIECBAog4AAoAxV1kYCBAh0gEDWwLDRZnVZTc86b38CgPfff7+yqV66o159fF6RO8uDPQMgtaHR4D49AvC0006LBx98sPIowJkzZ/YiW7x4cZx55plx//33CwAaPBYxq5/5OwECBAgQaAUBAUArVME1ECBAgECmQNZAvVUCgDT4/853vhM33njjRm1qZgCQdv5Pd+EnTpzYy7l2V/tGwcPKlSsrGwReccUVAgABQOZ31QEECBAg0LoCAoDWrY0rI0CAAIEagXYJAF566aXYd999I911r301MwBI0/qvueaaGD16dK8+Vbu+/957741jjjmm1zHd3d2VQCM9SrD6yprWbwmAry8BAgQIEGg9AQFA69XEFREgQIBAHYEiAcBgHlt0CUDtwLe/AUBfHaDnNP2e11fvvX2FD7Xr72+++eY4/fTTY7PN0n8ebPy677774thjjx3yAKCvtp9wwgm9nlTQyLv2PEX6Q5GgxheVAAECBAi0m4AAoN0q5noJECBQUoEig7jBPLZoAPDss8/G3nvv3atKgzWw7E8A0Nfd+ttvvz1OPvnkyvX2dY1PPvlkfOYznxEAWAJQ0l8gzSZAgEBnCAgAOqOOWkGAAIGOFxjMQX3tfgFZ5y0aANTeUa8tSjMDgN/85jfxhS98YUB9ZM6cOXH44YfHyy+/XDnPUC0B6OsiW2EGQO2eCQMC9WYCBAgQINAEAQFAE9B9JAECBAgUFzjwwAPj7rvvjqlTp9Z9c5FB/erVq2P27NmVO95lCACeeeaZ2GuvvYqj17xj0aJFcdJJJ8Xvfve7tgsAdt1113jooYdixowZmX0nK6jJs+RgQNDeTIAAAQIEhlBAADCEuE5NgAABAoMr0OgxdelTigQAtXf1Oz0AyBr85q3QsmXLYtasWfGTn/yk7QKAdMF5+44AIG+PcBwBAgQItKOAAKAdq+aaCRAgUFKB5557LvbYY4+6rS8SAKRH9Z199tmVGQVZg8N2XwLw+c9/PtI6/+22225AvSb5XnnllfHd7363cACQNahutGyi5wX3dwlAVo1r+851110XZ511VgwbNqyulxkAA+pG3kyAAAECTRYQADS5AD6eAAECBPILNHpOffUMt956a5x22mlRb6BY+ykLe2zk1tfd4XYPALIs8utHVH3Te4rsAdAKAcDDDz8chxxySMPmVtuW1a5HHnmksmzEiwABAgQItKOAAKAdq+aaCRAgUFKBrLuzTz31VBx99NFx4YUXxplnnhldXV11pXru1N9OAUDR0vc1+K698109b18WtXfqswbKtXfKBysAKNr22uPTAP+UU06p+4jDdFwKCNIjEO+6667Yf//9637U+vXr47bbbotTTz11IJfivQQIECBAoGkCAoCm0ftgAgQIECgqkB5Xd80118RWW21V9K0bjl+3bl3cdNNNcc4552z4Z1nrw6+//vo477zzKsf3dzCb9b6esxL63cAeb7z55psrA9vNNkv/yt/4VTQAqB3UD2YAkJ4scOSRR0Y6/1C9jjvuuEgB0vjx4/v9EUuWLKn0m+rSkX6fyBsJECBAgECTBAQATYL3sQQIECDQP4H0SLu0rr3egDbPGdM+At/4xjc2Gmzm3SU/3UV+880346KLLooRI0bU/bihfgxgnjbWHvPLX/4yvvrVr9Z9W9EAoDakKBIApBkZl1xySYwaNarPyx+qEKT6offdd18cddRR/eo76e7//fffH8ccc0zREjieAAECBAi0jIAAoGVK4UIIECBAII/AwQcfHDfccEPstttueQ7f6JhXXnmlspP9r3/9643+ebqje+yxx2YODNsxAHjiiSfigAMOGJQAoHbzxCIBwJe+9KXK1PlJkyY1NQCYOXNm5Tr22WefzFrXXmga/D/++OOVZSVDOUuhcIf2BgIECBAgUFBAAFAQzOEECBAg0HyBNJBLSwFSGDB8+PDMC1q7dm08+uijlcF/vQFcOt8999wTe+65Z5/narcAYMyYMfGnP/0pPvWpTw1KALB69eqYPXt2ZRlEkQAgffhll11WWUYxcuTIhsZDPQMgffDUqVMrTzM44ogj+ryW6kWuWrUqHnjggcqTAdKGkF4ECBAgQKCdBQQA7Vw9106AAIGSC6QAIG3Itt9++8XkyZMrU8yrSwPSYPW9996Lxx57LG688cZKANDXK4UAaZp62il+3LhxdYOFdgsA0m71d9xxR0yZMmVQAoB0J/yWW26JM844o3AAkC7gW9/6VuW906dP36hW1YvbFAFA9bNSn0mPgkwb/tX2ndTGlStXVpZ6pL5z9dVXu+tf8t8ZzSdAgEAnCQgAOqma2kKAAAECBAgQIECAAAECBBoICAB0DQIECBAgQIAAAQIECBAgUAIBAUAJiqyJBAgQIECAAAECBAgQIEBAAKAPECBAgAABAgQIECBAgACBEggIAEpQZE0kQIAAAQIECBAgQIAAAQICAH2AAAECBAgQIECAAAECBAiUQEAAUIIiayIBAgQIECBAgAABAgQIEBAA6AMECBAgQIAAAQIECBAgQKAEAgKAEhRZEwkQIECAAAECBAgQIECAgABAHyBAgAABAgQIECBAgAABAiUQEACUoMiaSIAAAQIECBAgQIAAAQIEBAD6AAECBAgQIECAAAECBAgQKIGAAKAERdZEAgQIECBAgAABAgQIECAgANAHCBAgQIAAAQIECBAgQIBACQQEACUosiYSIECAAAECBAgQIECAAAEBgD5AgAABAgQIECBAgAABAgRKICAAKEGRNZEAAQIECBAgQIAAAQIECAgA9AECBAgQIECAAAECBAgQIFACAQFACYqsiQQIECBAgAABAgQIECBAQACgDxAgQIAAAQIECBAgQIAAgRIICABKUGRNJECAAAECBAgQIECAAAECAgB9gAABAgQIECBAgAABAgQIlEBAAFCCImsiAQIECBAgQIAAAQIECBAQAOgDBAgQIECAAAECBAgQIECgBAICgBIUWRMJECBAgAABAgQIECBAgIAAQB8gQIAAAQIECBAgQIAAAQIlEBAAlKDImkiAAAECBAgQIECAAAECBAQA+gABAgQIECBAgAABAgQIECiBgACgBEXWRAIECBAgQIAAAQIECBAgIADQBwgQIECAAAECBAgQIECAQAkEBAAlKLImEiBAgAABAgQIECBAgAABAYA+QIAAAQIECBAgQIAAAQIESiAgAChBkTWRAAECBAgQIECAAAECBAgIAPQBAgQIECBAgAABAgQIECBQAgEBQAmKrIkECBAgQIAAAQIECBAgQEAAoA8QIECAAAECBAgQIECAAIESCAgASlBkTSRAgAABAgQIECBAgAABAgIAfYAAAQIECBAgQIAAAQIECJRAQABQgiJrIgECBAgQIECAAAECBAgQEADoAwQIECBAgAABAgQIECBAoAQCAoASFFkTCRAgQIAAAQIECBAgQICAAEAfIECAAAECBAgQIECAAAECJRAQAJSgyJpIgAABAgQIECBAgAABAgQEAPoAAQIECBAgQIAAAQIECBAogYAAoARF1kQCBAgQIECAAAECBAgQICAA0AcIECBAgAABAgQIECBAgEAJBAQAJSiyJhIgQIAAAQIECBAgQIAAAQGAPkCAAAECBAgQIECAAAECBEogIAAoQZE1kQABAgQIECBAgAABAgQICAD0AQIECBAgQIAAAQIECBAgUAIBAUAJiqyJBAgQIECAAAECBAgQIEBAAKAPECBAgAABAgQIECBAgACBEggIAEpQZE0kQIAAAQIECBAgQIAAAQICAH2AAAECBAgQIECAAAECBAiUQEAAUIIiayIBAgQIECBAgAABAgQIEBAA6AMECBAgQIAAAQIECBAgQKAEAgKAEhRZEwkQIECAAAECBAgQIECAgABAHyBAgAABAgQIECBAgAABAiUQEACUoMiaSIAAAQIECBAgQIAAAQIEBAD6AAECBAgQIECAAAECBAgQKIGAAKAERdZEAgQIECBAgAABAgQIECAgANAHCBAgQIAAAQIECBAgQIBACQQEACUosiYSIECAAAECBAgQIECAAAEBgD5AgAABAgQIECBAgAABAgRKICAAKEGRNZEAAQIECBAgQIAAAQIECAgA9AECBAgQIECAAAECBAgQIFACAQFACYqsiQQIECBAgAABAgQIECBAQACgDxAgQIAAAQIECBAgQIAAgRIICABKUGRNJECAAAECBAgQIECAAAECAgB9gAABAgQIECBAgAABAgQIlEBAAFCCImsiAQIECBAgQJg5Qv4AAAMLSURBVIAAAQIECBAQAOgDBAgQIECAAAECBAgQIECgBAICgBIUWRMJECBAgAABAgQIECBAgIAAQB8gQIAAAQIECBAgQIAAAQIlEBAAlKDImkiAAAECBAgQIECAAAECBAQA+gABAgQIECBAgAABAgQIECiBgACgBEXWRAIECBAgQIAAAQIECBAgIADQBwgQIECAAAECBAgQIECAQAkEBAAlKLImEiBAgAABAgQIECBAgAABAYA+QIAAAQIECBAgQIAAAQIESiAgAChBkTWRAAECBAgQIECAAAECBAgIAPQBAgQIECBAgAABAgQIECBQAgEBQAmKrIkECBAgQIAAAQIECBAgQEAAoA8QIECAAAECBAgQIECAAIESCAgASlBkTSRAgAABAgQIECBAgAABAgIAfYAAAQIECBAgQIAAAQIECJRAQABQgiJrIgECBAgQIECAAAECBAgQEADoAwQIECBAgAABAgQIECBAoAQCAoASFFkTCRAgQIAAAQIECBAgQICAAEAfIECAAAECBAgQIECAAAECJRAQAJSgyJpIgAABAgQIECBAgAABAgQEAPoAAQIECBAgQIAAAQIECBAogYAAoARF1kQCBAgQIECAAAECBAgQICAA0AcIECBAgAABAgQIECBAgEAJBAQAJSiyJhIgQIAAAQIECBAgQIAAAQGAPkCAAAECBAgQIECAAAECBEogIAAoQZE1kQABAgQIECBAgAABAgQICAD0AQIECBAgQIAAAQIECBAgUAIBAUAJiqyJBAgQIECAAAECBAgQIEBAAKAPECBAgAABAgQIECBAgACBEggIAEpQZE0kQIAAAQIECBAgQIAAAQICAH2AAAECBAgQIECAAAECBAiUQEAAUIIiayIBAgQIECBAgAABAgQIEBAA6AMECBAgQIAAAQIECBAgQKAEAgKAEhRZEwkQIECAAAECBAgQIECAgABAHyBAgAABAgQIECBAgAABAiUQEACUoMiaSIAAAQIECBAgQIAAAQIEBAD6AAECBAgQIECAAAECBAgQKIHA/wffN9LhDeDRC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4" descr="data:image/png;base64,iVBORw0KGgoAAAANSUhEUgAABAAAAAMACAYAAAC6uhUNAAAgAElEQVR4XuzdC5xN5f4/8I8xd3N3GZq7a3EopOQUJdVxSD91FEpIOpE4SfeOqHNCF0VukZSEUrmnnEh1TqmOFIfCYMwFY4y53y9+r+/SHnv2rL3XWnv2ntmXz3q9ev3Ov1mX53k/a+bf81nPpQmA8+BBAQpQgAIUoAAFKEABClCAAhSggEcLNGEA4NHty8pRgAIUoAAFKEABClCAAhSgAAUUAQYAfBEoQAEKUIACFKAABShAAQpQgAJeIMAAwAsamVWkAAUoQAEKUIACFKAABShAAQowAOA7QAEKUIACFKAABShAAQpQgAIU8AIBBgBe0MisIgUoQAEKUIACFKAABShAAQpQgAEA3wEKUIACFKAABShAAQpQgAIUoIAXCDAA8IJGZhUpQAEKUIACFKAABShAAQpQgAIMAPgOUIACFKAABShAAQpQgAIUoAAFvECAAYAXNDKrSAEKUIACFKAABShAAQpQgAIUYADAd4ACFKAABShAAQpQgAIUoAAFKOAFAgwAvKCRWUUKUIACFKAABShAAQpQgAIUoAADAL4DFKAABShAAQpQgAIUoAAFKEABLxBgAOAFjcwqUoACFKAABShAAQpQgAIUoAAFGADwHaAABShAAQpQgAIUoAAFKEABCniBAAMAL2hkVpECFKAABShAAQpQgAIUoAAFKMAAgO8ABShAAQpQgAIUoAAFKEABClDACwQYAHhBI7OKFKAABShAAQpQgAIUoAAFKEABBgB8ByhAAQpQgAIUoAAFKEABClCAAl4gwADACxqZVaQABShAAQpQgAIUoAAFKEABCjAA4DtAAQpQgAIUoAAFKEABClCAAhTwAgEGAF7QyKwiBShAAQpQgAIUoAAFKEABClCAAQDfAQpQgAIUoAAFKEABClCAAhSggBcIMADwgkZmFSlAAQpQgAIUoAAFKEABClCAAgwA+A5QgAIUoAAFKEABClCAAhSgAAW8QIABgBc0MqtIAQpQgAIUoAAFKEABClCAAhRgAMB3gAIUoAAFKEABClCAAhSgAAUo4AUCDAC8oJFZRQpQgAIUoAAFKEABClCAAhSgAAMAvgMUoAAFKEABClCAAhSgAAUoQAEvEGAA4AWNzCpSgAIUoAAFKEABClCAAhSgAAUYAPAdoAAFKEABClCAAhSgAAUoQAEKeIEAAwAvaGRWkQIUoAAFKEABClCAAhSgAAUowACA7wAFKEABClCAAhSgAAUoQAEKUMALBBgAeEEjs4oUoAAFKEABClCAAhSgAAUoQAEGAHwHKEABClCAAhSgAAUoQAEKUIACXiDAAMALGplVpAAFKEABClCAAhSgAAUoQAEKMADgO0ABClCAAhSgAAUoQAEKUIACFPACAQYAXtDIrCIFKEABClCAAhSgAAUoQAEKUIABAN8BClCAAhSgAAUoQAEKUIACFKCAFwgwAPCCRmYVKUABClCAAhSgAAUoQAEKUIACDAD4DlCAAhSgAAUoQAEKUIACFKAABbxAgAGAFzQyq0gBClCAAhSgAAUoQAEKUIACFGAAwHeAAhSgAAUoQAEKUIACFKAABSjgBQIMALygkVlFClCAAhSgAAUoQAEKUIACFKAAAwC+AxSgAAUoQAEKUIACFKAABShAAS8QYADgBY3MKlKAAhSgAAUoQAEKUIACFKAABRgA8B2gAAUoQAEKUIACFKAABShAAQp4gQADAC9oZFaRAhSgAAUoQAEKUIACFKAABSjAAIDvAAUoQAEKUIACFKAABShAAQpQwAsEGAB4QSOzihSgAAUoQAEKUIACFKAABShAAQYAfAcoQAEKUIACFKAABShAAQpQgAJeIMAAwAsamVWkAAUoQAEKUIACFKAABShAAQowAOA7QAEKUIACFKAABShAAQpQgAIU8AIBBgBe0MisIgUoQAEKUIACFKAABShAAQpQgAEA3wEKUIACFKAABShAAQpQgAIUoIAXCDAA8IJGZhUpQAEKUIACFKAABShAAQpQgAIMAPgOUIACFKAABShAAQpQgAIUoAAFvECAAYAXNDKrSAEKUIACFKAABShAAQpQgAIUYADAd4ACFKAABShAAQpQgAIUoAAFKOAFAgwAvKCRWUUKUIACFKAABShAAQpQgAIUoAADAL4DFKAABShAAQpQgAIUoAAFKEABLxBgAOAFjcwqUoACFKAABShAAQpQgAIUoAAFGADwHaAABShAAQpQgAIUoAAFKEABCniBAAMAL2hkVpECFKAABShAAQpQgAIUoAAFKMAAgO8ABShAAQpQgAIUoAAFKEABClDACwQYAHhBI7OKFKAABShAAQpQgAIUoAAFKEABBgB8ByhAAQpQgAIUoAAFKEABClCAAl4gwADACxqZVaQABShAAQpQgAIUoAAFKEABCjAA4DtAAQpQgAIUoAAFKEABClCAAhTwAgEGAF7QyKwiBShAAQpQgAIUoAAFKEABClCAAQDfAQpQgAIUoAAFKEABClCAAhSggBcIMADwgkZmFSlAAQpQgAIUoAAFKEABClCAAgwA+A5QgAIUoAAFKEABClCAAhSgAAW8QIABgBc0MqtIAQpQgAIUoAAFKEABClCAAhRgAMB3gAIUoAAFKEABClCAAhSgAAUo4AUCDAC8oJFZRQpQgAIUoAAFKEABClCAAhSgAAMAvgMUoAAFKEABClCAAhSgAAUoQAEvEGAA4AWNzCpSgAIUoAAFKEABClCAAhSgAAUYAPAdoAAFKEABClCAAhSgAAUoQAEKeIEAAwAvaGRWkQIUoAAFKEABClCAAhSgAAUowACA7wAFKEABClCAAhSgAAUoQAEKUMALBBgAeEEjs4oUoAAFKEABClCAAhSgAAUoQAEGAHwHKEABClCAAhSgAAUoQAEKUIACXiDAAMALGplVpAAFKEABClCAAhSgAAUoQAEKMADgO0ABClCAAhSgAAUoQAEKUIACFPACAQYAXtDIrCIFKEABClCAAhSgAAUoQAEKUIABAN8BClCAAhSgAAUoQAEKUIACFKCAFwgwAPCCRmYVKUABClCAAhSgAAUoQAEKUIACDAD4DlCAAhSgAAUoQAEKUIACFKAABbxAgAGAFzQyq0gBClCAAhSgAAUoQAEKUIACFGAAwHeAAhSgAAUoQAEKUIACFKAABSjgBQIMALygkVlFClCAAhSgAAUoQAEKUIACFKAAAwC+AxSgAAUoQAEKUIACFKAABShAAS8QYADgBY3MKlKAAhSgAAUoQAEKUIACFKAABRgA8B2gAAUoQAEKUIACFKAABShAAQp4gQADAC9oZFaRAhSgAAUoQAEKUIACFKAABSjAAIDvAAUoQAEKUIACFKAABShAAQpQwAsEGAB4QSOzihSgAAUoQAEKUIACFKAABShAAQYAfAcoQAEKUIACFKAABShAAQpQgAJeIMAAwAsamVWkAAUoQAEKUIACFKAABShAAQowAOA7QAEKUIACFKAABShAAQpQgAIU8AIBBgBe0MisIgUoQAEKUIACFKAABShAAQpQgAEA3wEKUIACFKAABShAAQpQgAIUoIAXCDAA8IJGZhUpQAEKUIACFKAABShAAQpQgAIMAPgOUIACFKAABShAAQpQgAIUoAAFvECAAYAXNDKrSAEKUIACFKAABShAAQpQgAIUYADAd4ACFKAABShAAQpQgAIUoAAFKOAFAgwAvKCRWUUKUIACFKAABShAAQpQgAIUoAADAL4DFKAABRpZoH///igoKMCPP/7YyCXh4ylAAQpQgAIUoAAFPFmAAYAnty7rRgEKuLxAaGgovvvuO1x66aU4dOgQNm7ciEWLFiE9Pd3ly84CUoACFKAABShAAQq4lwADAPdqL5aWAhTwMIGJEydizpw5CAkJqalZcXExfv75Z7zzzjtYtmyZh9WY1aEABShAAQpQgAIUaCwBBgCNJc/nUoACFACwdu1a3HXXXaoW58+fR3Z2Nnbu3InFixdj165dNKMABShAAQpQgAIUoIDdAgwA7KbjhRSgAAXqJ9CrVy98+OGHSExM1LxRVVUV0tLSsG7dOsyfP59TBDTFeAIFKEABClCAAhSggKUAAwC+ExSgAAUaSeCpp57C9OnTERgYaKgE5eXl+OWXX7BixQqsWrVKWUCQBwUoQAEKUIACFKAABbQEGABoCfHnFKAABZwk8MUXX+DGG2+s193z8vIg91m+fDm2bdtWr3vxYgpQgAIUoAAFKEABzxZgAODZ7cvaUYACLiowcOBA5Qt+dHS0Q0oo6wWkpqZi69atWLhwIQ4ePOiQ+/ImFKAABShAAQpQgAKeI8AAwHPakjWhAAXcSOD666/HM888g969e9faAcARVTBNEZAdBLiLgCNEeQ8KUIACFKAABSjgGQIMADyjHVkLClDATQVCQ0MhWwGOGDECl112Gfz9/R1WExkVkJmZqYw0mDVrFtcKcJgsb0QBClCAAhSgAAXcU4ABgHu2G0tNAQq4scDQoUMxaNAgZQE/8639OnfujIceekj5WXx8PJo0kT/R9T8kCPjxxx8xduxYTg2oPyfvQAEKUIACFKAABdxWgAGA2zYdC04BCrirwOrVqzF8+HBUV1fj6NGj2LhxY52t/WSNgHHjxmHAgAEIDw+vd1UlBNixYwduv/12jgSotyZvQAEKUIACFKAABdxTgAGAe7YbS00BCripQMeOHZWF+tq3b1+rBqWlpdi/f78yZ99y3v748eMh/1x++eX1miIgawPMmTNH2XqQBwUoQAEKUIACFKCA9wkwAPC+NmeNKUCBRhR46qmnlA54YGCg1VJY29ovNjYWkydPxrBhwxAXF4emTZsarsnevXvRr18/jgIwLMcLKEABClCAAhSggPsLMABw/zZkDShAATcS2LJlizLHX89ha2s/2UVgwoQJ6N+/P5o3b657vYBz587hwQcfxLp16/QUgedQgAIUoAAFKEABCniQAAMAD2pMVoUCFHBtAZnXLyvyR0dHGy6oDN/ft28f1qxZo0wRKCgoqLmHTA+QXQSuvvpqBAcH27y3XCcLDb733nuGy8ALKEABClCAAhSgAAXcW4ABgHu3H0tPAQq4kcDs2bMxdepU+Pn51avUMkXg+++/x5IlS7B+/fqae8kUAdlS8M4770Tbtm1VRwUwAKgXPS+mAAUoQAEKUIACbi3AAMCtm4+FpwAF3Elgz5496NGjh8OKLFMEMjMzlUUF586dW2uLP1krYObMmYiIiKj1PAkPJCSQnQj0Hqa1B2Tqgqw9EBISUhMuVFZWIjc3F4cPH8bHH39cZ3SC3mc46jyZErFy5UrExMSo3rKhFkL84osvcOONN+qqVkpKihLayFaNlsfzzz+PJ554wurijxkZGbj33nuxc+dOXc9y9klvvfWWsnuFtePgwYPo0qWL7mK0jw3Gw8MS0K97JKIjAxAY4KNce/48UFhSiaMZJdj+/Vm8vSUDmefKdN/XGSfecUM0FkztXFNGy2ckpxfj1sd+wuls55Tzb8MT8dx97VSrtmJrBqbO+63mZ7bK+sEXp/HgSwecQcR7UoACFKCACwgwAHCBRmARKEAB7xAYOnSoMv9ehuo7Yms/c7WqqiocOnQI77//vtIBDgsLw6ZNm9CuXe0Oga3OplorvPbaaxg7dqzu8p45c0bZaUACicY4XCUAOHDgADp37qyLwNa6DN4aAERHBWDRY51xfY9I+DSR/1SxfZRXVuPjLzPx2IJDKCqp0jrdKT935QDgtxNFGPToHpzLr1DqzgDAKa8Ab0oBClDALQQYALhFM7GQFKCAJwmEhoYq2/rJvP1u3brVa2s/NRf5Ki9fuoOCgupMA5DRAoMHD9bklDLKegN/+tOfDO82IM+WEELqaH5ofRVfvnw57r//fs2y2TrBFQKA6667ThlhISMn9BxFRUV48sknsWDBgjqnGwkARo0ahYULF0LaTu1oiNECjhgB0LNTGFY82xVx0dZ3yrDmuvdwPsa8sB+pmaU1p3RrH4r1s7sjKkx96o2jvsy7cgBQWFKFcS/+TxktwQBAz28lz6EABSjguQIMADy3bVkzClDADQTkK7F8YZet/eLj43Wv5m9P1UpLSyEdylmzZmleLp1RGa1gz1aDcvOSkhLlWbLugenwlgBA2lLWZ4iKitJ0lhMksJk3bx6mTZvm9QGAdNI3vtQDf2gbostO7aQdP2bjzmd/QbXMEwDAAOCC0rKN6Xh84SEGAHa/WbyQAhSggGcIMADwjHZkLShAAQ8QkK39Jk2ahAEDBugecm+k2vv378df/vIXZb6+rUPrK7reZ/7000/o2bOn1wUA0oYSfDRr1kwvFT744AMMHz7c6wOAx+9JgvzT1Ed72L81XMuv3QwALkgdPF6IwdN+Qk5BBacA6P7N5IkUoAAFPE+AAYDntSlrRAEKeICADJ+Xf7p27YrAQONDoS0J5Ou/zM2fMWOGps4rr7yCKVOmwNfXV/Xc5ORkyHDz3r17K/eztp6BrAcgQ/o3b96s3MdbRgD84x//wGOPPWZoaseXX34JCV4sD2+aAhAU0BSfzu2JKzqoT2Eoq6jGs28ewcpPT2Lx451x+/XWt9N8/YMTmLk8WeFkAHDhrTIPRrgGgOafQZ5AAQpQwGMFGAB4bNOyYhSggCcImFbgv+2225QF/ewZki+7BfzrX//CLbfcootk48aNGDJkiNVzd+zYoYxS6Nixo7IDQfv27VXPlWkAEhDIrgG2VrK3vFjWApA59LZW8zctnPfdd98pUxpkhwLZZUH+tyN2AbAMK4zsHmBrHnxOTg4iIyPreP3222+46qqrINs0mh96A4A33nhD96KDetYCsFzEUO/2kfVZA6BjfDNseqk7ZAFAtUMWsBv65F7sSy7A6D/H4KVJHeHve2FXAMtj555zuOOpvfjstZ64ukvtnTCsvdimtQCG39TG6mr6cq1pKP2Vl4Zhxv3tITsVyJSDDnHBDtkFwLLM5vW29QtsaxcA03WmYIQBgK4/hTyJAhSggEcKMADwyGZlpShAAU8UkCkCssXazTffjJYtW+paL0A6/7K9nKwzIFuw6TmMfKm3tdq9qdMsz3R0ACCd2IcfflgJGGQhRTkkmHjxxRcbPQCw5idz/X/++WdceeWVdZrh1KlTGD16tBLUeGsAYORLvdaCe98fyMWfHtnjlABg5ttHcTKrFK9NuRTBgU2VlfUlmHCHAODnIwX489Q9+HOfFlbDCm4DqOevJM+hAAUo4L4CDADct+1YcgpQwEMFZBV3+Qp+4sQJrFixQrXjPnLkSKXDaGtLQelwSofygQceQHp6um6t//znP+jTp4/V881X67cVAEj4sGzZMmRmZjolADh27BiuvfbamiDEVQKAffv2KVM3LA9Z7X/nzp3KaAUfn9pfrq19YfemEQDXXh6J92d0Q1gzK1NP0otx62M/4XR2mc057OJ+JK1Ime++cnpXh48AWLElA4P6tESrKH+lid0pAMgvqsTdM/YhOsqfAYDuv4g8kQIUoIBnCTAA8Kz2ZG0oQAEPEJDOvazCL0PF5Sv6L7/8ogQBq1atqjNEXKorawXI1n49evRQ5uPn5eVBFvyTzvf69esNi2jtYa83AJAHy7knT550eAAgQ+kDAgIQHBxcUz9XCAB69eqFDz/8EImJiXXcZdrCunXrlNEY/v4XOo+mw9oUA28KALS+6ptv16f33Hee/YNDA4DyymqcOluGhNZBNW3nTgGAbIzw2toUHEwpZABg+C8jL6AABSjgGQIMADyjHVkLClDAgwRk/rusCN+kycWV0Pfu3Yt+/fqpBgCOrrqjAwBZCFAOI1ML7NmJwBUCgFtvvRUyD75Vq1Z1mkVGYbz66qvK9ogyysPyMA9WTD/TGwDIyAJZmHHhwoWq95b76Zn7b3puY6wBoLdTr2cEgHlYYGRqgdRfz1x687ZzpwBAyv3f3/Lx9uZ0zJ18KQID6q6hwCkAjv6LyvtRgAIUcC0BBgCu1R4sDQUo4OUCsrDepk2b0KlTpxqJ6upqLF68WNkisCEOBgB1wwq9iwDed999mDdvnrLwoeUhozJeeOEFLFmyBFFRUXV+blpc0fwHDAAuatgzAkDCAgYAtV+13MJKLNuYhof/ksAAoCH+oPIZFKAABVxMgAGAizUIi0MBCni+wGuvvYasrCxlsTrLufmPP/64srBdUNDFIcYyh16GjW/btq1BcBgA2B8A2Oqwa41QkIDAtKChqaEZADAAcOQuAKIp0wA+/S4LN/ZszgCgQf6i8iEUoAAFXEuAAYBrtQdLQwEKeLiA+dD24uJifP/991izZo0yX1+OLVu2KIvEmR/ffPMN+vbt22AyRgIAI4VytSkAWlvW6a2b+QJ+tu5pGuJvzVfCIFn/Qdq7IQIArfbQW3/zqQVaprITRZcuXVRvbWQKgN6yyXmuOAJgyeNdcNeA1kaqoXqu+agII1MXJFSQHQwC/TkFoN6NwBtQgAIUcDMBBgBu1mAsLgUo4N4Cs2fPxtSpU+Hn51dTEVktPzs7G99++62yqn90dHTNz0pLS5U547K/fUMdDACMSZsHAJ9//rmyTaPlIVMIXn75ZTz77LPYs2ePsmCj5SGLN06cOBGyBgQDgLptYN7ZNdJCDACMaAFcA8CYF8+mAAUo4G4CDADcrcVYXgpQwK0FtLbYs6ycbAUoCwLu3r27wertLgGAbHMoocnbb7+NTz75RFkgUWvxQPO5/Fpfq/WCmwcA1jr3sgXgk08+qezuYO3Le0lJiTL946WXXmIAoILvSgFAamYpXluTgo3fnEFOQYVSWiMjGBp7BICtd5sBgN7ffJ5HAQpQwD0FGAC4Z7ux1BSggBsK3HbbbcpQ/5YtW+oufXJystIhNE0R0H1hPU50hwBAFkaUqRP33HNPrZo2ZgAg0zm2bt2K9u3b19GXLQAffPBBZRtAa8GD2mKPzlwDgFMALjSTZbCgNZT+2MkSDH3iJ0gIYH4wAKjHHx1eSgEKUIACDSbAAKDBqPkgClCAAkDnzp2VKQAyTDw2NrbWVn+2fGR4uHTYZB65sxcDdIcAoLCwEFOmTFG+/psfjRkAnD59Gu+++y7atGlTpynN5/e/8sorStl9fX3rnCc7QEhQZDoYAFwkcpURAB/tPI3xsw/UaTtXDgBOnS1DmxYBuv4EcwSALiaeRAEKUMBtBRgAuG3TseAUoIC7CwwdOlT5Kizz/sPDw3VVR9YLSE1NVeaJy7oAMvzc0YeRAMDIuVpfnE2L5El9tDry5sPu7Q0AbLlZllXPNoCjRo3CwoULERoaWufW5ovfTZ8+HU8//TQCAup2yGRKwx//+McGCQBs1d+yXa15W95Da1qFoxYBNNLZdvQaANY6yEbKZMv+s9d64uouETWnOGIXgC9+zEbf7pHw96276J9lWRgAOPovKu9HAQpQwLUEGAC4VnuwNBSggBcKyKgA+fLbrl073bXfu3cv+vXr57UBgPmQelcJAGx9rf/yyy+VUEMOW0GBTPmQXSAOHz6snOvMEQAMAC4IGJ0CsGxjOh5feKgOnysHAEvWp2Fov1aIjtIeBcAAQPefYZ5IAQpQwC0FGAC4ZbOx0BSggCcJyMrvc+bMQUhISE21ZD54kyZNVKcIqM0Vd6SHka/6Rs515AgA863nXCUAePPNNzF+/Hjd0zrU2uzMmTO4//77sXnzZgYAFkDmHXUjnW1HjwCY+fZRvL42xa0CACnzdZdHon/PKM0/FQwANIl4AgUoQAG3FmAA4NbNx8JTgAKeILBlyxblq6/5IXvBy1DxSZMmYcCAAbWmCGRmZmLs2LFOWwtg37596Nq1q1Va86H6tgIAma4gixf+9a9/Ve7l6QHAxo0bMWTIkHq9kpZrG3jTCIDbrmuFxY93RlBAU1VDIwHAkbQiDJ72E87klIMBACABgE8T4Nkx7dBE/svPxsEAoF6/wryYAhSggMsLMABw+SZiASlAAU8W6N27N9auXYuEhISaalZUVGDu3LnKtnGmQ74syz/SMf/xxx/Rt29fp7EY6ajbCgAs580bua/WGgCuOALA6BaPag0oZi+//DKeffZZ5cfeFAAY6ahrjQD4/kAu/vTIHsXQyH3lfK1dANx1BMAPB3Lx/szLERFSd/FJ83eRAYDT/rTyxhSgAAVcQoABgEs0AwtBAQq4u4B02MLCwjB//nzIiu96j9mzZyu7Avj5+dVccuLECQwfPhy7d++ucxvZOUCeI4upOev4/PPPlV0KrB16RwCUlZXhxRdfVDqxcmgtEGdkEUBXCwBk4b8ffvgBl156ab2bRXYSGDNmjOEAwN7QRK3AjbEIYJe2IdgwpztahPurGhoZAfDt/lwMevRCANC6eQA2v9wD7WODNe/ryQHAm+vT8OncnriiQ91FKhkA1PvXljegAAUo4DYCDADcpqlYUApQwFUFOnbsqCzi16lTJ8gX3F9++QVvvPEG3nvvPc0if/3117juuutqnSd7yQ8ePFjzWmedoNVR37FjhzItQavDablyvNZ93TkA0LIw0lYmX7nGyAgArTJYC01cJQDQ6qibr4av9ZXe/Cu21n2NLgLoriMAZN2Clx7qhPG3xdp8HTkCwMhvK8+lAAUo4H4CDADcr81YYgpQwMUEZJ6+fMlv1qyZUrLKykrMmzcPR48exTXXXIM1a9aozte/5ZZblDnycXFxNTUqKipShv4vWLCg0Wr5+OOPY8aMGQgKClItg6xULyvZS3Dx3HPP1dTb8uSUlBTceeedypQFOdwpADCKb2tlf7mXebgh/29b0yHMt8prrADAaP1N52u1sdp9zQOPj2d1t7pQXVlFNZ598whWfnoSK579A/7cp6VqMauqz+OZJUfw5oY05efuFgDYa28rFDGFFmK27MkuCA5UX2dBns0AwN4W4HUUoAAF3EOAAYB7tBNLSQEKuLCA5SJ+pkX6HnroIWVxP1kMLzU1FevWrcOKFSvqDN83n98vw/9lIdGottUAACAASURBVDnTNnCNUW2tL8l6yiR1FhfzRfG0Ooey8OHIkSOVKRRaZXD2FAA9dTQ/RxZsfPrppxEQoL7NmpEAwLxujgwAZIFBKaOMTnHWodXGWgHA1BGJuhaqs1X+09lluOPpn3HweKGuACC3sBL3ztyHb37JUc7XGl3g7BEA9raNngBAKwxhAGCvPq+jAAUo4D4CDADcp61YUgpQwAUF1Bbxky+aMvd95cqViImJqVVqmSIgq+zLqAD5+i/D5E2HzO+XxQBlMbnGPqTDOnr0aDRtav1Loa0ySif+gQceqDXyQUY1TJgwAT4+PjarJ1/AH374YVU/04WuFgBo1c1IAGA+dcJIANCrVy98+OGHSExMtOlruTijI9+1+gYA0kHdOKc7OsZfGE1j9KisOo9XVh/HnPeO11waGeqHLa/0QOeki9tsqt23tKwak+YeRFx0EJ67r53VR7tzACCVWjWjGwZZGT3BAMDoG8fzKUABCrifAAMA92szlpgCFHAhActF/EpLS5V52+Hh4XUW97Msdl5eHr7//nssWbIE69evd6FaAZ07d1bKde211xre1172sn/qqafw9ttv16rTxIkTMWfOHISE2O6IuWMAIDs53HXXXVbb0EgAYL54opEAQB6utqaEZaFcOQCQst58dQssnHaZ1cUArSFL5/+9z05i2vxDqD5/vtZp7/y9K2SbQVuHtwQAo/8cg5cmdYS/r3oQxykALvWnmIWhAAUo4HABBgAOJ+UNKUABbxKw7HCZ5r2//vrr6NOnjy4KGS4v0wZk8T/Z/s+ZK/zrKtDvJ8nK9osXL8Ydd9yBwMBAzUulHnv37sWjjz6KXbt2qZ4vK9zffffdNkcWuGMAsHPnTtxwww0OCQDEUUaH/PWvfzW0CKA8fODAgVi6dClkNIm1w9UDACl313ahWPDoZcr/1dq3Xs4/m1eOF989hhVbMlSrHR8diI9evAId4qyPLPCWAEBGV2x6qTuio9SnqzAA0PxTxxMoQAEKuLUAAwC3bj4WngIUaEyBYcOGKV/Jo6KilGJIx02+BMvcdxkSHhkZabh4VVVVOHTokDL8fdGiRbWmCBi+mYMukNEAsp7B9ddfryxYKF/wm/zeK5MFD3Nzc/HTTz/pHsnwwgsvKCFA69atVRcadMcAwHLbPEt6IyMA5Nrt27dDFok0OgJArpV2euaZZ3DllVdCQhzLaRzuEACY/Hp1DsfogTG49vIIREcGIDDgwldr+cBfWFKJw2nFeGdLBj7ccRrlldU233jp8D43rh0G9GoOmRbg21T+E+ji4S0BgE+TJtj6ag/0/kOEqhcDAAf94eRtKEABCrioAAMAF20YFosCFHAPgaFDhyp7tvfr10/paD3xxBPo2rWrMv9da667Vg2Li4vx7bffKgsHrl69Wut0/pwCFKAABShAAQpQgAI2BRgA8AWhAAUo4AAB+dIqCwLKKv4bNmzAZZdd5oC7XriFjCzIyspSvgrLl2Rrw+uNPLB5M19MvCYat3QKR6sQP4QFNoWP2QfRpbvP4NnP0lVv2SbMD/df1Uq5NibcH838L3yVrT4P5JdW4dczJdh8MAcf7TuH3JIqI8Vy+Ln39GiBuUPird73y+R83LUq2eHPlRuqPbuovBpZhRX4d0oBlnx3BoezSms9OzEqAFvv64iWIX42y5RTXInbVx7BgdMlNeetGtkON3cM16yLM+usVX4p7+3vHkFOSaVmOe05Qev51u5p632Xa1o088UH97RH1zbBNbcoLq/GmA+OYdfRfEO/JxVV53G2qBL/Pl6At344g59PFisjGnhQgAIUoAAFGkKAAUBDKPMZFKCAVwnIkPmxY8dCpgjEx8cbXkTPFpZpioAssPfqq6/a5fp/f4jES4PiERFkfYV/tQ6RnP/K4HgM7hxZKyywVoiyymqs+PEs/rnjJOR/N8bhagGAuYEEJku+y8TMf2XUdAD1dmDLK8/jgY+P49Nfc5VbSgjz8b0d0CNWe/V8BgB130RbAYB0/t8a1hZ9EmsvXmktAAgJaIonbmiDMVe2QICVhfZMJZB3IPlsKR7ekIK9GcWN8SvCZ1KAAhSggJcJMADwsgZndSlAgYYVkPnYkyZNwoABA5SdARx1yKiAY8eOYcaMGVi1apXu20pnZsOYjujY0vaifpYdovYtAvHeiHZo11x94TBbBfg2pRD3rzumfPU0HVodXUd9KXblAEAsCsqqMPL9o/g+9cKe9Vou5s4ztmdg0beZyr+SURwbx3bU1T4MAPQHAB1aBGLJHYm1vvybrlYLAOT36/2R7dE95uJIAT2/nHKvp7elYfXebD2n8xwKUIACFKCA3QIMAOym44UUoAAFjAmMHz8e8o+sEaBnVX09d09PT1fWG9i2bZue03FtUihWDm8L+Upp6zAPAOTcD+9pjyttrKCu9fAN/8vBXz8+rvtLt7cEAOJm3pE3EgCs/TkbkzecUOgloNk8tiNkaofWwQBAOwCQL/fjrmqJaf1aW/1dsQwAZF3M14YkYGT35lpNoPpzmS5zz5qj+OH3MMium/AiClCAAhSggIYAAwC+IhSgAAUaWEC2aJs8eTJuu+02tGvXzuaWeHqKtmnTJuVeeo47ukbhjaEJ8DWf8P/7hacLKnDfh8fw37SiWrca26sl/jkwVvUaPc+Uc/JKqzDi/eSae2t1dD0hADDZxEX4493h7fCH1kGqXOZhi5aL+Q2+O1GIYe8dgUwH6N8+DCvuaosgP/W93c2vc2YAoPd9cNZ5RvzMy2Bqg/hIf4y/uhXuury5zSkycq1lANA5OkiZhqEWwlRWn1eCnrd/yMLyO9ti4KXqo4G2HMzFuHXHuCaAs14Q3pcCFKAABcAAgC8BBShAAQcLyFf+wYMHIzExEWfOnMGOHTsgnXTZ3s7ykCkC48aNw80334yWLVvatV6A3LdLly66amFrSPxXR/Nx56rkWp0Pf98mWDeqA65JqD3/2fSw0opqTN54AtJxeXFgLMb0amm1HEa+dHtSACAg//hTLB7o3UrVxvxLvpEO7G9nSnDbO0cgCwJqTXVgAGD712PN3mz0TghBUpT+KS6WAcConi3w8uB41fUxZOHHQW8fRsq5MkigNmdQnGqBJIQb/PYhpOaU6/p95kkUoAAFKEABowIMAIyK8XwKUIACVgSkMy8L83Xv3r1OR14W70tLS8Onn36KhQsXqoYBEhyMGDECV199NYKD9c8hdlQAoPZlWFb5l6HlsRH+qrU279j8+bIILL0jCRIaqB2bDuTg/nXHldXUb2gfpus9MgUBgy6LsLma/8u7TkH+kTnb02+KQZfoIGWV/GsTQ+u9C4Bap9zoV3RbHXTzexkJALKLKnHrisPKInK2AgZLaFtll+fL0PdbOoZDdnswLWJn2uHh+LkyrNuXbXWHB63y6w12LN8R8/fM1ouj9Xxr99G6Tu2ZlgHA7D/H4b6r1AOw9Nxypa0y8spthjVaOwvo+qXhSRSgAAUoQAEbAgwA+HpQgAIUcIDAwIEDsXjxYiQkJGjeTcKAo0ePYuPGjZg/fz5kHr/5IVME7r33Xtx9993o1KmT5hSBL7/8Ev3799d8rpygtyNquplWx8i8Q3d9uzC8c1dbBP++LaC1jqczAoCpm1JxqqAcS/+ShNCApspWe/LF1ZMDgJKKaoz94Bh2JudD7xaA0iZqAYCs8/DSoDjc3jVK1w4PhWVV+Pvn6cqideZb2Bl5X2y9sO4YANh6r81/T7RGa8i7vOqns7p+n3kSBShAAQpQwKgAAwCjYjyfAhSggIVAaGgoNmzYoLsTbn55aWkp9u/fj2XLlin/WB6ypeDUqVNx6623qk4RqK6uVoIH2WlAz2E0AOjSOgif3NsBkcHqi8sZCQD2nyrG0HePYNlfkhw+AuC1r09j2OVRiA2/MFLBGwIAqecTW9Pw4S/ZurcAVAsA7F25XvazlxBA5rXbExh5UgAgCwDKQpn92qmPbGEAoOevE8+hAAUoQIGGEGAA0BDKfAYFKODRAk8++SSmT5+OoCD1Rd70VF629cvNzcXOnTuxYMEC7Nq1q85lEydOVJ4THR1d87Nz587hwQcfxLp16/Q8xvAIAK2v+kYCANO5sq2aI6cAyCJ4KTlltbY29JYAQDrfc78+rXsLQMsAQDqub96RhP/7Q6Su98fyJMuV6911BIB5vcREgqQJ10Rj9JUt4NdUfUqL+XD9yCBffDK6AyQwUzsYANj1evEiClCAAhRwggADACeg8pYUoID3CMjX/6+++kqZ9++oQ8KA1NRUpVO/YsWKmvUCevfujbVr19aaZvDNN9+gb9++uh9tdASAMwKAnJJKzf3uLeeKaw2btgTwlgBAFm584YuTWDeqfc0oDVlxvqr6fM38fUsb8ykAtlaul/nqd6w8gk4tg7D49kSrUztM6y/IczwhADB5NfP3sTmyggGA7j87PJECFKAABVxIgAGACzUGi0IBCrifgHyVnzNnDkJC1FfJr2+NysvLsW/fPqxZs0ZZQPC+++7DnXfeifj4eFRWVmLu3LmQEQh6DwYAtaX0LObnSosAnsgpQ0LkxZXqZSeAed9kKgsdmrYAlI5pcUU1ZGi/2mFeZ1vbQppCGPkCvnFsR7Rrrr5CvmlxR08LAKQ+tub1MwDQ+1eH51GAAhSggCsJMABwpdZgWShAAbcTWL16NYYPH15r1f+ysjKlcy4r+TeR8cQOOrKzszFz5ky88cYbkB0HZF0AGSWwe/du3U9gAODeAcC233JxU8dw+PpceK9kJ4CVe87ikb6tayomW82ZOuNaAcDEPtGYcXOM6vtjCgDkh7aGtxvZxaCxdwFQq6itMjEA0P2nhSdSgAIUoICbCDAAcJOGYjEpQAHXFNizZw969OhRU7ji4mI888wzeP3119GrVy9MmDBB6ai3aNGi3hXIzMzE2LFjsW3bNrvv5cwAwEihjA4Vd/YUAK053EbqtnT3GTz7We2dHfS6a7nIfvW3dYmsGY4vOwEczCxBz9hmNUU8dKYUTX2A9i0CVYtt3mG3tX2g3gDAtLhjfmmVoSkARrYutOVv3oHX8mMAYORN5rkUoAAFKOCJAgwAPLFVWScKUKBBBK677jrICADZts90yJD9hQsX4rnnnkNBQYHyr+XnH3/8Ma666qp6lWvHjh0YMGBAve6htyNqeoiRNQCMFEyro9bQawC4SwAgux3c27MFmpsN75c5/6YRAdIG3xwrgG/TJrgmQX1aiqMDACMdcPNzGQCo/8ZwG0Ajf0l4LgUoQAEKGBVgAGBUjOdTgAIU+F2gf//+WLlyJWJiag+hlkX8srKysHXrVmWLvh9//BFvvfUWxo0bV2Mnw/nDw8Ph66s+T9sSWbYLfP755zFr1qx6+XtyAJB8thT/3HESu47mo6i8WnHSGjlg6gy7SwAwe+dJpU6xERe2O1Q7ZARChxaBVndaMBoAyMr27w5vi9CApqrPYwCQD633h7sA1OvPFi+mAAUoQAEHCjAAcCAmb0UBCniXgLUAwFyhqqoK+/fvx7///W888MAD8Pe/0HGT1ftl+76pU6fi5ptvVkYJ2FovICUlRVn8T8KE+hyeGgD8mlmirFh/tqiyFo+nBQAztmdgWLcoq9vNSeVlVf4rY5vpCgCsvUuydIXc47Hr26Bv2zD8vuQAAwAzAS4CWJ+/RLyWAhSgAAUaS4ABQGPJ87kUoIDbC8gWgN999x26dOlisy7Sef/oo48wefLkmgAgNzcXjz/+OJYtW6ZcO3DgQGWEgIQBcl/zQ0YUyPZ/I0eOrLeZpwYAb/+QhSc/Tavj42kBgAwPv7VzhNXOvQBonWNr54M2YX7KCINRPVugdaifrveNIwA4AkDXi8KTKEABClDAJQQYALhEM7AQFKCAuwqo7QKg1nlPTk7GE088URMAyDnp6emYMWMGli9fXnNJ586d8eGHHyqhgowe8PHxQVFRkXLtokWL6s3kzADAyHoBjl4DQG3hPcHSGwDYgnWVbQCrzwN/23gCAzqEYUiXSNUim75KT7imlaERADJlQHYDkDaUbf+MHPYGALaeYbn6flZhBQa9fRimHQ6sXav1Xum9j+n+3AXAyJvAcylAAQpQwB0EGAC4QyuxjBSggMsKyBaAsuhfVFSUahkLCwuVznvr1q3rBABygXzdT01NVbbzW7FihXKPDRs2oEOHDigpKcGCBQsgowVk6z/TooL1wfDUAECGvcs/locnBQCmzr0EAA/0bqX6GuQUV+L2lUcwfUCMrgBAhvo/ccMleKhPKwT4+qjeU1b3lykAIQ5eA4ABgLoAFwGsz184XksBClCAAloCDAC0hPhzClDAawV69+6N66+/Hps2bcLBgwetOrzwwgt49NFHERQUVOecvXv3ol+/fhg9ejRmz56NZs0ubtdmebKEAbKLQEBAQM2PfvrpJ/Ts2dNhbeCpAYC1TpMnBgCx4f6YOyRe9Z0wfeGe8+c4XQFAj9hmWHN3O2URO7VD1laYsvEEXhuSYHXdAY4A4BQAh/2B4o0oQAEKUMDpAgwAnE7MB1CAAu4qIF/fJ0yYgMrKSuzbtw9r1qxR5uyrfYmX+ftPPfUU2rZtW7OYX3V1NZYuXarcY9SoUcpIAcv5/Vo2GRkZuPfee7Fz506tU3X93GgAcG1SKFYOb6vr66/WFAB794uXiml15L0pAAj298HSO5Lg71t3qL6pMz7zlhgMv6K56jthvgbA2F4tMWdQnOp5BWVVGPn+URzOKsUnozswALBQ4iKAuv7k8CQKUIACFHAxAQYALtYgLA4FKOAaAtJR/+qrr9C9e/daBcrLy1P+/TvvvIP169fXKayMBLjvvvvQqVMnyFZ/999/PzZv3oybbroJ7777Ltq0aWOogo0dAGjNqTb/+qsVAJh3PI3clwHAhVfG1OGU//3OXW0hQYDl8d2JQgx778IUAGvTBIxuAyjPYABQ99fWPAAIC2yK9aM7oGubYNXfb24DaOjPHk+mAAUoQAEnCjAAcCIub00BCrivwJgxYzBv3jyEhYWpVkKG68siftu3b8fcuXPrTBHo1asXrrnmGsyfP7/m+j179qBHjx6GUA4cOKDcxxHz/7U60mqrw8dH+mPLfZ2srghvJADYfjgP96w+qtTfyL7pWuWWn3vTCICUnDJsva8jWobUXaXfZPyPP8UyAFD5TXPWIoDyKFsLBjIAMPRnjydTgAIUoIATBRgAOBGXt6YABdxXQGt1f/OayRSBQ4cO4b333lNW6rfWWX/wwQfxz3/+0+qCgZZasgvAkiVLMGnSJIdBGp0CoNVRN+9QaQ3TN1+pX+u+5h0mBgAXmt/0xflgZgk2ju2Ids0vrhVhekFMxgwA1LcwdGYA8NawJKu7M6TnluPWFYeRkVduczpLSUU1xn5wDDuT8x32O88bUYACFKAABcwFGADwfaAABShgISBf72UrvsTERMM2xcXF+Pbbb5UV/SVEsDxkUcHnnnsOffr0qbUloNqDZN2BESNG2FyA0GgBjQYAcn9bHZvSimpM3ngCWw7m4rUh8bjLyrzzyurzeHj9CXy8/5xSZHcKAIwaq50vW+xN7BOtequ1P2dj8oYTys9sTY0oLKvCvWuPYd+pYqvDzWdsz8CibzPh7gGAveZaU0ucGQBI+0o7qx3mz7W17kJ2UaUSFCSfLbWXgNdRgAIUoAAFbAowAOALQgEKUMBCQBbzmz59OgIDA+22kSkCWVlZ2Lp1KxYvXowff/yx1r06d+6MqVOn4uabb0ZsbGzNwoGmk44cOYIpU6Zg27ZtdpdB7cI7ukbhjaEJ8JV93SyO0wUVuO/DY/hvWlGtn4zq2QIvD45XtoKz90jLLcf/vXMY8n/l0AoApCN056pkyMKBcmiNLnDmFAB762y6rk2YH1bc2Ray4r7aYT4ywlYH1rwTqTbcvPo88LeNJyCBgt4AwFYwca64EnevPoqKqvP4cFR7RAWr7xTgjF0A7DVvzACgc3QQPr63A5o3q+tkCsq+OJKvBGr926tPLfrmWAFGrE5GeeV5ewl4HQUoQAEKUMCmAAMAviAUoAAFLAS++OIL3HjjjQ5zkaH8MkVg48aNyhQBWTvA/Ojfvz+GDBmibPfn5+eH3bt345VXXqlzniMKpLWqv+kZlsP1pQN4+SXqC5xplUs6kH//PB1v/5BVc2ozfx+ls2StU2w60TTs3dbWd3KuKwYAWqGFqY6mr/by/9YbAMz/v4Q6q/ybL0qnNwCwFQhptavp5wwALg7Xl0DlwWui7QrLZNeFMR8cg4QAPChAAQpQgALOEmAA4CxZ3pcCFHBLgYEDByrD96Oj1Ydr17dSMkXg559/VnYRkC0FG/po0cwXG8Z0RMeWtkc3mAcAUsYr45rh7TvbWl0M0Fo9pPO/8NtMzNp5EuctPmq+ems8ZHSBrcPTAwDTVnvfpxYqDHoDALUv9+bDx20NRzdf7FEWeZT3QQIWW20o7ai264BcwwDgYgAQ4OuDZcOS8KdO4YZ+tdVCMkM34MkUoAAFKEABnQIMAHRC8TQKUMA7BOTLuwy99/VVH+7sKAWZIpCbm4udO3diwYIF2LVrl6NurXmfG9qH4c07khAR1NTquZYBgJyYEBmABUMT0CsuRNcXTplS8My2NGw+mKv6HAkjZCi7ta3T5CJPDgBkyP6S7zIx818ZNeGI3gBAbXSBeA9++xBSc2wvNGe524PMSX/+lhhI59XykDJ+sv8cokP9cF1SqGo7mgcAXVoH4ZN7OyBSx3QBzRfVjhMacwqAqbghAU3x0qA43N41StfviaztICNkVu/NrhOS2UHASyhAAQpQgAI2BRgA8AWhAAUoYCYgnfFx48bpmv9fXV0NH5+6nSajoDJFIC0tDevWrVO2DbScImD0fnrOl3nKE6+Jxi2dwpWv+rKPufmhFgCYfi6jB0Z2b44BHcIRE+4PGc4vh3QW80ursP90MZZ9fwZfHM6HLP5n65AQYmrfNritSyQkEPBrWnuhAU8LAIrKqyFz+f+dUoAl353B4azai73pDQBkDvmKu9oiyO/i+6d3qzm17R7luU/c0EaZmy7rM0izyYr1UsYVP2bh/ZHtIMGR2mH+XHmflv4lqVa5zK+x3N1Bz7tq5BxXCADUfk8sf8fk9+RodhnW7cvGR/vOIbekykg1eS4FKEABClDAbgEGAHbT8UIKUMBTBXr37o2///3vkLn5thYClK/4J06cQElJCZKSknSFBlpmhYWFeOaZZ5QggAcF3ElAbWFCy/JvP5yHe1YfdadqsawUoAAFKEABjxJgAOBRzcnKUIACjhSQLfskCOjbt6/NKQGVlZXKwn0HDx6EXNOuXTs0bWp9eL2tMkqgMHz4cOV+nnqENm2K/pHhGBARjrZBgYj8fbpF9fnzOFNRib2FhdiVm48fCwpRWl3dqAxXh4XitXbWt4Ncf/YcXk7LaLAyyvf+TsFBGNQ8Ej1DQhAT4A/fJhdGTRRWVeF4aRm+yy/Av3JycbKsHGrjL4J8fPCPpHhcE6Y+pD+3shKTk48juaQU7YMCMb99EiKsTImRZz17PBUl1dXKdA5rowSkfDLPfcrGE8oX7/oeIU2b4qW2CbgipPbOCjtz8zAzJQ0VlgtOAGjp54c/RUXg2vAwJAUGQO4hR+X588goK8eewkLszMnDvqJi5d815vFYXAyGtoiyWoRHjqbg+3znLRY4rGVzPBJ7iS6CrIoK5FRW4vv8Qoj/keISNO5vra5i8yQKUIACXivAAMBrm54VpwAF9ArccsstmDlzprJKv621AUpLS5U5/bLAn6zqL1v8tWzZss4Wf7ae+8EHHygBgCcegT4+uK91Kwxv1aKm02qrntKhXXoqExvOnmu0DpkrBQBdmwXj8bgYtAvStz3l3sIivJiarnRuzY/GCABkSoFMC5n+ebpD5rlbCyZeSz+JdVnZteorAdPk2Da4KSIcPr+HJbbeu+yKSryUloF/5+WrBigN8bvpTgGApYcEd/LeZZZXNAQVn0EBClCAAgYFGAAYBOPpFKCAZwo8+uijeOKJJ5CdnY19+/Zh+/bt+Pzzz2vNxx81ahTkvG7dutns1MtK/5s2bcJjjz2mjB4YO3Ys+vTpg+Bg29voyfB/KYNsFehpR3M/X7yQGF/ni62een56LgfSsSuquvhdMcrXFws7tEVCYIDqLcy/TOt5hrVzXCEAkP+PenDzSOWLrIQoRg75mj8jJQ0/FFzYZUCOhgwAZK77L6eKsfjbM9iRnOeQzr/UQe0LdXF1NaYkH8eBouKaurYNDMSLbeMRH6D+nlizlNEo72ZmYcXpM7XCJ633QS2AMNJepnPdOQCQOhwpKcVjR1NwpoIhgD3tz2soQAEKOFOAAYAzdXlvClDAbQS2bNmCQYMG1SqvLM539uxZHDlyBF9//TV27NihfOGXRQIfeeQRdO7c2WYQkJeXh1WrVmH27NmQ/z1x4kRIiNCpUyfVkQQHDhzANddcg4IC5w3tbYwG8fdpgmfj4zAg0tjWaOZlXZmZhTdPnq75IutNAUD3kGZ4tV2i4c6/yU++xErHOLWszKkBQEO9W35NmuC5xDj0j6j9Pv1aXIJHko8jv+rCgnoybeGVdgnorBG82QoBZqVmYOu5nJpTGADob2XL31n9V/JMClCAAhRwpgADAGfq8t4UoIBbCMhifytXrkRMTIxmeWXBv1OnTuF///sfsrKyMGDAAMTHx9sMAs6cOYPly5dj1qxZSudegoOpU6cqUwRiY2OVa2VHgaVLl2LChAmaZXC3E/qEheLFpARIEGDvIZ1YmZee9nsn1lsCAK2v9Xo9V2VmYdHJ04YDAL33b8jzWvv7YUH7trgkwL/WYz85m41X007WhERG5rFbK79lqMAAQH9LS+AkwROnAug345kUoAAFGkKAAUBDKPMZFKCASwvIF3rpkPv5+Rkup+wEIJ13rUX/5LzMzEy8/vrrmDNnTs1zhg4dQDhYEwAAIABJREFUijFjxqBLly546qmnlK0APelo2qQJno6PwcCoSNVqyTz/x46dwP7CItzVqgUejmljtfrPHE/Fl7l5ys+9JQDo0iwY89onIdjK0P9t53IwJy0DLXz98FK7BMiQd7Xj58IiPH7shLJQoFaoYL4IoCu+i73DQvFK24Ra8/llyP60Yyew+/eF8awtEmiqj6yLMPVoCjIryjE5pg1ub9FctaqW0woYAFxgkqkOsgDmLZERkOkKauGetMnfjqbgv2bTT1zxfWKZKEABCnibAAMAb2tx1pcCFKgj8J///EeZo98QhwQBx44dw9y5cz1yrr+lYVjTpnitfRIuCw5S5T1RWoaHjhzDucpKaHV2TV+xteZHmz/ItBZAt5BmNlfz/8eJdMhaAy38/DAquiVkwb1pR1PQITio3rsAqIUVencP+HNUJJ5NiLX6aprmnGsFLeYjKIwEAEZ2AbAspKy6f31EGAZERtRadV9CiEPFJdiSnYNv8wtQ8PuQfb2/fxMvaY17olvWOl12PJiUfAynf194Li4gQNm9INpfPdQzXyPihohw/DMp3urj5d2QYMHWmhOWF5vaxda7amqT9LIy5d1/oE005Pfh1fSTSqe6vrsAqLWd3jUKtEZPmO4j0ywWdEiyGjy9knYSMjKDBwUoQAEKuI4AAwDXaQuWhAIUaASBkSNHYsGCBYiMVP9C7awiSRAgiw2++uqreO+995z1mEa/r5Ev9VqdTVOnWatzZE8AINuq5VRUKnPGJQQwBRONHQBodcTMt4Oz5WL+Vd/ZAYCMVhijc7cHozs96N3+T++7JO+Knq/6O3LyHB4AyDsmoYWsZTAlpo0yokHvO65nG8CGCAC03iW9gUOj/6FiAShAAQp4kQADAC9qbFaVAhSoK7B48WI88MAD8DG4urqjLCsrK5WFBWWrQU88rM3XNtXV/EusVqdNtmWbnpKmTBOw9XXUngBAti27o0VzdPp9pIKrBADSkZYvw9YOvQGA+XBsrU6beVig1SaWuy3Yu9uDbN238OQplMt+gTYOa6NELDuaWqNJzEdgaAUAUrZ3T59xSgDw/pksTDXb3YEBgCf+FWSdKEABCriWAAMA12oPloYCFGhAgY4dOyrb9cmq/HoO+WoviwAePXoU+fn5aN++PZo3b666or+e+5nO2bp1KwYPHmzkErc510gHUu+5kxwcAMg871+LitEzNKTG1VUCAK3RDnoDAKmY6VxnBQC+TZrgifgYDLKy3oOtl1YCirnppzSHi+vd/k+rU28kAJBzl5/KdEoAUI3zSDJbt4EBgNv8aWNBKUABCritAAMAt206FpwCFKivgGzLJwvyhYRc7PjpvaeEAampqfj4448h2/ddffXV6NmzpxIKhIWF2dwVwPwZRUVFePLJJ5VpCJ546O3Ul1RXw8i5RqYWiKtWh9DSngHAcSSXlBpqE1vtJyGL7At/srxc2dJQbbHC46VlmJx8DNkVlaq/Cnq3/9PT3kYDgJfTMpQyab1HliMRtAIcy4q6WwCg9XvIKQCe+FeddaIABdxdgAGAu7cgy08BCtgtsHHjRgwZMsTu600XlpeX45dffsGKFSuwatUqxMXFKVv8/fGPf8QVV1yhbC8YFKS+CN6hQ4eUMhw+fLje5XDFGxjp1Bs5V6vjYTk0XavjxgDgooC9UwBsLVgoW8Ipiz1WVCqjBIY0j6rzusrw/78dPQ7ZsUDt0Lv9n56OOgMA238ttNaekI79x1nZ6BsRhukJcQhUmULFXQBc8S8yy0QBClAAYADAt4ACFPBagdjYWMgogNtuu02ZBqC1lZ8eqLy8PHz11Vd45513sH79+ppL+vfvjxtvvBFXXXUVunbtqkwdkOdJaDBu3Dg9t3bLc4x06o2cywDgwuvgSlMAbK1XYL7bg62v4rZWjbe2/d8zKan4Kje/1u+HVuDDAKB+AYCeP0YHi4sx7egJSKDEgwIUoAAFXEeAAYDrtAVLQgEKNKLA9ddfr3TE5ct9y5YtdQ/ht1ZkmSKQnp6O7du3K1v+HTx4sNapoaGhkFDgyJEjdX7WiAwOf7SRTr2Rh7taAKA1r95I3cyHTWsNIdezGrzls7XKau8IAFtl1RsAmLZ6tCyz/MfKxJjWuLuV7e3/TNcZCQCMtI3WfRt6CoDW74GRupm/S1ojALTuu7ewCLKwZkZZudap/DkFKEABCjSwAAOABgbn4yhAAdcXkK0Bx44diz59+iA4OLjeBZYpAr/++ivWrFmDRYsWoaCgoN73dJcbMAAw3lLeHACYf5k3lwtr2hSvtU/CZb/v0mD62c7cPMxMSUPF+dq7B2h11K09R6u1tO7r7QHA7vwCvHP6DP5XVIxqLUz+nAIUoAAFGkWAAUCjsPOhFKCAOwjIV3qZIjBq1ChlioCvr2+9i11YWIjdu3crQYD5FIF639hFb+BOAYB8tVx08jQOF5fUdCi1OnymjqTWV3UjzcMA4MKCe+aH3u3/TNfobTcj7SLnat3XaABQef48ZJvBj7KykVleXtNp1jvygyMAjLYgz6cABShAAQYAfAcoQAEK6BDo3Lkzpk6dqkwRkLUDmjSRP5/2H5mZmcoog23bttl/Eze40l0CAPly+feUVBRV1f5uqdXhYwBQgGePp0J2cdA7BcCe11bv9n/uFgC8nn4K67LOovb4Bdi0lDqahuu7agAgZcwsr8CU5OOQBSB5UIACFKCA6wgwAHCdtmBJKEABNxEYOnQoHnzwQWXrv/DwcLtKvXXrVgwePNiua93pIncJAOZnnMLaM2fr0DIACMT89kmIsDL6xXy3BWcFAEa2/3OnACCvskrZ9vBISWmd987VRwDISIcNZ8/hpsgITIu7RHUXAKnU+2eysCjjdJ2Aw53+hrGsFKAABTxNgAGAp7Uo60MBCjSYgEwRGD9+PEaMGIFu3brB399f17NLS0vx/PPPY9asWbrOd+eTjAQARs7V+vJpdBtAa/uV6w0AbLWRWln1zkHX2xGU5+s9V2u6grMXATT6PhvZ/s+eAMBIG2uda2QKgLmzpYnetrRlqfb7ZO09t7yP1iKApvtYW5vBdL9fi0vwSPJx5FdVGW12nk8BClCAAk4SYADgJFjelgIU8CwBWc0/MjJSWchv2bJldRbykykCMqR/2LBhiI+PtzlFIDk5GYMGDcLhw4c9C0mlNkY69UbOdXQA8I8T6fj0XE6dGmh1+PR05BkAAOa7ABh96dW2/5N7PHM8FV/m5qnezki7OfJcIwGADJGfnHwcaSpD5N0lANAKk06WlWNS8jGcLq8w2uw8nwIUoAAFnCTAAMBJsLwtBSjgOQIDBw7EihUrEB0drVQqLy8PX375JebMmaMs6Gd5yJaCkyZNwoABA+pMEZDtAdeuXQvZacAbDiOdeiPnOjoAsLadnpHOobX2ZABQOwCw1c6WgYr8R8qjcZfg9hbNa/FqdSyNtJsjzzUSANgKRTwlALA1ysHUoJeEheOvffriz5d1RWxEBJr5Byg/qj5/HvmlJThw+hQ2/O9nfLD3v8gtKW7UP5uje12DN24fbrUMOw7/hqErFjutjFrPV3twcXk5Rq5ajp1HfnNauXhjClDAvQQYALhXe7G0FKBAIwgsWLAAEyZMgI+PT83TDx06hCFDhmh+xZcpAvJP165dERgYiPz8fEyZMgXvvPNOI9Sk4R+ZFBiINzokQTrBaof5UH2tAODfefmYnpKG0upq5X4LO7RFQuCFzoLlYXQKgKsGAI/EXgIZjm3tMC+3rU6jdKb+djQF/y0ohNZXW2dPATASABjd/s/kdGVoCF5vlwgfK4t1mgcNWgGArNIvHXs5tM5lAFD7TbUVAEQEBWPe0Ltw2x8ut9pO5ncrrazA8t3/wczPt0D+d2McWh1wBgCN0Sp8JgUoYFSAAYBRMZ5PAQp4lYDM8//qq6/QvXv3mnrb8xVfdg6YPHkyEhMTMW7cuDpTCDwV1UhHXSsAMO+0Gbmvno6bqwYAWnOx9QYA5h0xdwoAjG7/Z/o9MvIuGenUGzlXymLvwoiePgKgQ8tW+ODe8WjfopXhP33/Pp6M0avfQVZhQc21Sc1b4F8P/g2tQkJV77f/VAYGv7UAOcX1G0HAAMBwc/ECClDABQUYALhgo7BIFKBAwwrInP527drVzO83f/qYMWMwb948hIWF1fzrnJwcZYj/6tWrG7agbvg0WT1+QYcktA0MVC29kREA5l9itTqxnjICQIa+yyrr1g69AcC5yko8fOQ4jpeWOm0EwMRLWuOe6JaqRTUf7m6rc74qMwuLTp6uuYfR7f9MF2qNPDEyAuCVtJP45Gy2cmutYIEjAGo3v9oIgJCAAGy4byKuik+0+y/ax/v24r6170LCWDkYAFin5BQAu18zXkgBjxVgAOCxTcuKUYACegQ6duwI2ZKvffv2yn9MZmdnY+fOnVi8eDF27dqldPKHDx9ea1G/vXv3ol+/fl7zFV+Po7VztDrq5h1DI19Xte7rKQGAXhMtD3NnrXPtnQJga7SC+fOvCGmG19slwd9H/hOk9mHegbZn+z/T3YyMEDEyyoIBwAVhUztpBXxqAcD43tdizq13wNdsSpXRvzF5pSW4Y8US/JCawgBAA48BgNG3i+dTwPMFGAB4fhuzhhSggA2Bp556CtOnT1fm55sfVVVVSEtLQ3BwMFq1ujhMtbKyUhkRMG3aNLrqFLD1ZbiwqgqPHTuB/YVFGN26Fca3ubDQouVRXi1z2I/j58Ii5UdanVhXCgB0MqmeFhcQgPntkxDt76f6823ncjAnLQPRfv6Y2y4RMQHqW1HuzM3DzJQ0VJw/r2lnbwBga969+Yr3fcJC8Uq7ul9/LdvYnu3/TEjWwgPTzzPKyjH1aAoyK8rxRFwMBkZFqvpartTvTgFAfd47rVBEAoAt2Tm4MTIc02JjVMMceb6lX4Cvr/L1/49J7VSLV1JRgYkfvY+N//sFL916B+7vfa3Vajz76UbM/2an8nOOALDe2gwA6vObwGsp4JkCDAA8s11ZKwpQQKfAli1blC359B6ZmZnKdn/btm3Te4nXn2dtGzcjMAeLizHt6AlI51RPAJBeVo4pycdxqrxcOV/rS7oz1wAwUk/Lc7WCDj33lgUAZ6VmYOvv2xxq3dPeAEBCinntkxAfoL4w4xsZp/BRVjamxLaps6q/1GNvYRGePHYCBb/vGX9DRDj+mRRfp4q2tv8zP1mrE6vH7oucPPwjNQ0STsihFQBszb4QyFT+PjS9MdcA0FM/a+c4wk7ufay0FJOOHK/5vY0Nj8DnD05BXESU6qPPFBbgpiWv43j2WdzapRveHj4aEhqoHev3/4zRq1dg/dgJuLHjpbqqa1oLYEiXy22u5j9rx2eY9cU2dGwZjRcGDsEf2lyCwW8tRN+2Heq9C4BaWKF38cDGXoNAFzJPogAFXF6AAYDLNxELSAEKOEugW7duymr8V1xxRa0h/raeV1RUhM8++wzLly9nCKCzYaTDOSMxDteFX1xHQeelymmy6v/fU1Lxn7yLi35pfeE13d/UmW3u54fXVL46m85z1QBAyicByotJ8Qi0c8i07J4w80Qaiqqqleo6KwCQ/6D46yWtca+VdQBstbl0sKWNv8nLV06ztv2f5RdlW/ds7ueLV9omolNwkJHXrebcsxUVSuh0uKSk5t9pjcgwnWgagTIppg2GtlDv7Dp7G0C7Kv37RY4KAMxHnsitjXyp79/hUqy+ZxyC/dVHtZg6zc4IAB7+ZC1O5ufhnRGjERoQCFMwwQCgPm8Vr6UABVxFgAGAq7QEy0EBCjSawNChQyGL/cm8/vDwcF3lkPUCUlNTlfUDFi5ciIMHD+q6zltPko7TrLbxVhcDtOYinX/TcOML32AvHrLgnEwvsHV4QgDg26QJhrdqgQfbROvaLs3cQ6ZMSMc6u+LCyAk5nBUAyL2l0z07KQGyer/eQ0YofJCVjcUnT9d8Obd3+z/LZ8p6A88nxqGFn/oUCmtllPdmRkoafigorHVKs6Y+Sv16hobYrB4DAEDa9ZmUVHyVeyHUkaNrmxhsvv8hRAU3U/UzX61fKwD45WQ6Bi1bgHdHjHH4CICXv9yOEd17ITbiwtQQBgB6f5t5HgUo4A4CDADcoZVYRgpQoEEEZMu/8ePHY8SIEZDRAf5WvjxZFqa8vBz//e9/8eijj2L37t0NUlZ3fEikry8mx7bBTRHhujqyR0tK8VJaBvYXqW/dJZ2x5xLicK2NkQWeEABIW8v/Zy31fDwuRulkax0yBH3tmbN4+/QZZQSF+eHMAECeY6SdZQ2IpacyseHsuZrOv9zD3u3/1FxkXYSn42PRPUS902l5jUxFeDE1HbJOgNrRMSgIr7RLsBkqeHsAoBbqiKVWp95IAGA69+27Rjs0ACirrETKuWx0anVxPRIGAFp/cfhzClDAnQQYALhTa7GsFKBAgwns2bMHPXr00P28Q4cOYciQITh8+LDqNVr7eut+kMqJ5tuU6bmPVgdQ6x5qK3trXWP+85Z+fsp0gBsiwtA2KFDpMMohnYYzFZX4b0Eh1p/NxqHiEtTuutZ9igyLH9w8Erc2j0JcgH+dYfKNEQBorTegZWW+RZ3luTIaoFuzYPSPDEfPkBBl0T/5d3JIZ/p4aRk+P5eLf+Xk1sylt7yHVvvbuwaA+XOkRDLqY1DzSGUKg3nbmMr5RU4uduTkQbYotDzs3f7Pmq2U55IAf9wUGYFrwkKRFBiAkKZNldMlLJHOvnTaJYhIKyuD5WgTy/u28ffH3dEt0CcsDK38fOsEWt4YAGRVVCjvnIw62Zydg8PFJXUcnREA5BQXG5paIG2pNZfesr0ZAGj91eLPKUABdxJgAOBOrcWyUoACDSIwcuRILFiwAJGRF1cGl9X/S0pKEBISUme9AJkOsHbtWsh1aodWh6u+lVqXla0Mk9d71Lc89Q0A9JbTXc9zZgDgriZGyi3bA85IiMf1EbXXjPi1uASPJB9H/u+LBBq5J891DQEGAOrrIHARQNd4P1kKCniLAAMAb2lp1pMCFNAtsHr1agwfPrxWR3/v3r3KGgHy72WaQNeuXWu2DszJycGkSZMg16kdWntl6y6YlRMtF9rSuh8DAC2h+v2cAUD9/Hi15wowAHBuAKD25iz+z1d4YssnnvtSsWYUoIBhAQYAhsl4AQUo4MkCHTt2xKZNm9CpU6eaalZXV2Pp0qWYMGFCzb+LjY3F5MmTcdtttyEvLw833ngjCgourlJvbqR35XB7XY1+GWUAYK+0vusYAOhz4lneJ2AkADCiY2R3Abmvs6cARAYHY8v9k5RFD+t7mHfgjZZbns0AoL4twOsp4HkCDAA8r01ZIwpQAMCdd96JP/7xj3jzzTcNrdD/+OOPY8aMGQgKurh12JkzZ3D//fdj8+bNdtlaW9DMrpupXGRkazS53JkBQH3WOrC1LZqjrBriPgwAGkKZz3BHAQYAxluNAYBxM15BAQrYFmAAwDeEAhTwSIEtW7Zg0KBBqKqqgizQ9/7772PlypVIT0+3WV/TdeYnffPNN+jbt6/dTvXtEGo9uLi6GlOSj+OAldXyLa9nAKAlWr+f17e9bS0CWL+S8WoKNK6AOwUAR7LOYObnW7DjyG8oKi9T4LS+wJvm8nMEQOO+Z3w6BSjAAIDvAAUo4GUCvXv3VhblS0hIqFXz4uJifP/991izZg2WLVtWR0WG9b/77rvo06dPzfx+2eJvzpw5mD59ut2Kaiua230zKxc+czwVX+bm6botAwBdTHafxADAbjpe6OEC7hIAHDh9EkOWL0JWYe1pXQwAPPwFZfUo4CUCHAHgJQ3NalLAmwRmz56NqVOnws/PT7Xasmp/dnY2du7cicWLF2PXrl21zjOf3+/r64u7774bu3fvtpvwkdhLICGAM4/5GaeUfd/1HAwA9CjZfw4DAPvteKVnC7hLALD0u28wbdNHdRqDAYBnv5+sHQW8RYABgLe0NOtJAS8S+Prrr3HdddfpqrFMEUhLS8O6deswf/58zSkCum5qdpJfkyZ4LjEO/SPCjV5q6PxN2ecwJzVDc/9yuSkDAEO0PJkCFHCQgJEAwMi5jl4E0NrCeXoDAFtcamXlNoAOesF4GwpQQJcAAwBdTDyJAhRwF4Fhw4ZhyZIliIqKMlzk0tJS7N+/X5keoDZFwPANAYQ0bYqX2ibgipBm9lyu+5ofCgrx1LETKKmu1ryGAYAmEU+gAAWcIGCkU2/kXEcHALN2fIZZX2yrI8AAwAkvBW9JAQo0uAADgAYn5wMpQAFnCsiQ/gceeAA+Pj71eoxs7ffFF19g+fLl2Lat7n8I6r15cz9fLOzQFvEBAXovses8IyvoMwCwi9jjLpLfkA7BQbglMgLXhIUiJsAfvk3kPwuArIoKHCgqwbZzOfixoBClOoIlLSB5XrS/P7qHNFP+uaxZECJ9fZV/zA951pmKCmSVV+DnomL8UliEX4uLUVSlHW5plcHWzyN8fdEjpJkS1nULCVbK1dJiGlFOZSXkn1+LSrC3sEj5J7O8HM4tmfFahTZtipsiIzAwKgIt/Pzw2LEUJJeUGr+Rg68w0qk3cq6jA4CHP1mLd3/8jgGAg9uft6MABVxDgAGAa7QDS0EBCjhAIDQ0FF999RW6d+/ugLtduIWsF5CamoqtW7di4cKFhrYUlOvbBwVifvskSOfCmUduZSUmJx/X9R/5DACc2RKAM9YAqG+bHSstxaQjxyHviRwSSD0RH6N0xLWOwqoqLDuViY3Z51BefV7r9Do/l0700BZRGNqiOcJ9mxq+Xi6oPn8eyaWlWJWZha/z8u0qh9qDA318cG14GEZHt0S7oEC7ypZXWYX1Z7MhuzdIcGL0qM/Wmd/lF+DZ46k1I3/8fZrgtuZRGN8mWhl9JIeRvw1Gy270/L5tO2DtveMRYiUQ3X8qA4PfWoCc4mJoBQC/nEzHoGULkF9aAgYAF1pC71QCo+3G8ylAAc8SYADgWe3J2lDA6wV69eqFCRMmKFsAtmzZEk1+/6LpCBjZEWDfvn01uwgUFNReIVrtGfXtDBop9yNHU/B9vnaZ6tuZNO9QRPleGOGQEOj4EQ6u1HEx0g71bXO1bQDr22amjqJ8Xb8xMhyPx8XUdBD11m1Xbh7+mZqu+0u8fHn+6yXRyggD08gCvc+ydV52RaUSSHyWk2N3ECDlka/jD7RpDRml44ij8vx5fJ6TizdPZuKsgSCgPgGAjNB4MTUDVefPK+35bEIs+oaH1aqOK/0eGemoawUA5p1dI/cVHK2h/BwB4IjfCN6DAhRwVQEGAK7aMiwXBShQb4GRI0di7NixyrZ+wcHB9b6f+Q1kioBsKSjrDaxfv97qvW9v0RzT4i4x/OwDRcXo0sxYmV9JO4lPzmZrPqu+nUl3CgD01lWt060JaeUEVw4AeoQ2wwuJ8ZAv3/Yc3+TlY0ZKmuZaE5eHNMOMhDhE+6vvxGHPsy2vkakJL6amI7Pc2Fd36fBPT4hDr9AQRxSjzj0koHjhRJoydULPeIn6BACm97ZZUx88lxCnjGawPFwpAEiIbI7tD05BmzD1RVGNjAD47LcDuPPdpUp1I4ODseX+SejaJka1Tc3vywDAKa89b0oBCriRAAMAN2osFpUCFLBPQKYGTJw4EaNGjUKnTp0gW/s56pApApmZmcoUgblz59aZIjDxkta4J7ql4cfJf9jLsGkjx7qsbLyWflLzEr2dYms3YgBgm9hVA4CVmVl4ITFOmRNu7yFD8eemn7IZNPUJC8WMxDjDIwzsKdORklI8eewETpWX67o8LiAAs9rGo22gfcP9dT0EgIwGeCPjFD7OytZcH6A+AcDSU5nKtIhJMa1xZ8sWqsVzpQBAq6N+prAANy15Hcezz2p+pTdfqV/rvgwA9L65PI8CFPAGAQYA3tDKrCMFvFjgyy+/RGVlJRYtWqR8qe/cuTOmTp2Km2++GbGxsQ6dIpCdnY3x48fXjAho2qQJno6PwcCoSEMtIP/BvjDjNB6KaW1o7YCduXmYmZKGivO2vzsyAKjbHJ4+AuDb/AIENGmCng746n2ouAQy3cS0noC5Zht/f2XNC1lQsKEOWYhPQoCCqiqbj2zl54eX2yWig51z/Y3WR8KSeRmn8FFWts2RAPUJACTwO11eoYzqkPn/aocrBQBSvndHjsXQrleolrWkogITP3ofG//3CxbcMQIje1ylel5ldTX+um4V1v28R/m5OwUARt8j8/O1pi5wDYD66PJaCniPAAMA72lr1pQCXicg6wF8+OGHSExMVBbzy8rKwubNm2u+1A8dOhRjxoxBv379EB6uPiTVCNrevXuVe5nWBpCO9qy2CbjKYKcrtawML6Vm4O8Gh1D/Kh2z5OPI1+gIMQDwvgBAQiFZEs7HAWtiSMf2b0dT8N+CwlqQ8h8UE2Na4+5Wxke8GPk9UztXRje8efK01Y62zPn/W2wbyJSchjxkzYWnj6dit421OeoTAMiaDDJSqLONKU6uFgCM6XUNXh96V73exdScc/jzsjcg/1dPAHC2qBBD314MWThQDq2OtDPXAKjP+6dVbmcEAM38fRDs3xRZhcam2tSnnryWAhRwrgADAOf68u4UoEAjCxw4cED56m9+VFVV4dChQ3j//fexcuVKyHx++XI/YsQIdOvWDf7+xr9eyiiDefPmYdq0aTWPsneBvB8KCvFKWgZebptoaHE9mQstOwGklZXZVGcA4H0BgKN/DednnMLaM2dr3Vbm+89rn+T0LS/V6iKL7j2cfByyHabaIbsdvNou0e61D+rjd7C4GNOOnlAdMSH3rU8AIIs7Xh0aYrMz7WoBgHyt33jfRFwRE2cXa0VVFZ7auh5Lv/um5vpm/gHYfP9DuDIuweY9i8vLMXLVcsRFROKN24dbPdfbAoCIoKYY0CEc8RH+6NYmGO1bBKJFM19EBPlCBpZ8dTQfd65KhsbgMrvakxdRgALWMEE4AAAgAElEQVQNL8AAoOHN+UQKUKABBVavXo3hw4dbHeqfnJyMO+64Q1ndXw4JC2ThwGHDhiE+Pl73FAFZB0Cu27ZtW03t7N0CUFb2lg7WrKQEZU9yvUdxdTWmJB+HLCBo62AAwABA7ztl7Ty1KRO9w0LxStuEen3ZrU+5rC2CKUPjZyTE4/qIugvk1ed5Rq6dlZqOzdk5qpfUJwDQUwZXCwCkzFfFJ+K9u++zuhigtXpJ53/e1zvxwr+2KqO6zI/5tw+HjC6wdTAAUNe5p0cLzB0Sb5XuwOkS3P7uEeSUXNhGlAcFKODeAgwA3Lv9WHoKUMCKgCz8d/vtt6OkpARvvPEGWrVqpXrm9u3bccstt6j+7Prrr8ekSZPQv39/RERE2AwDduzYgQEDBtS6z5WhIXi9XaLhDpEs6rXi9Bn8Iyke14SFGmrjZ46n4svcPJvXMACoy+PpawBIjTdln8P89FOQYenybspCfRF2Lohpuf+83H9M61Z4oE20ofdVTpYpL7KzgKwtEODjgxGtWij72Bs9rLWhbFH5RvskuxY/lEUGnzl+Aull5YgN8Mc/kxLsWkNgT0Ehnjx+QnULRW8MAKRtE6Oa481h9+DqhCRdfyNP5efhic2fYMP/flZ9NVqGhOKTsQ/i8ktirb46/8/edYBHVW3dRXonpBKSEFIt/CAgKKBYAEFEmjwEkS6gAoL6VGwPEX0PeWJDKQrSRECRLio8RewKoiiCQHojjZDeC/+3b5gwmdw7t80kk2Sf78uHMuees8865w7Z6+y9NhMA4tDcFumFjeMj4OYkXh0ks6gKd68/i5Q8ZWKbat9d7s8IMAJNiwATAE2LN8/GCDACTYQAqf4vW7YMVVVVOHfuHHr06AFn58a16t9//33MnDlT1ipKEaCfbt26wcVEQby8vBxLlizB0qVLG4xzl08HoS632kY3mbsv5GJh52CM9FVXCUAsNNt0fksSAKZj63FmKHx7bmwCLlZb7pZJ6VpbOwFgmh7i2K4dXugSioHe2rQvKE3lmYTk+nKAesZblJSKL/Py648SKfWTkKDaEoLfFxSCxiKCw7hpfQ9pDNOognH+vngsRH1ZT3PROXreGSXfLbYYAWBs91UBgZjSux+GXHUtQry9QeH81EhrorC8TMjbX/Pjtzh45hRI/M9c83Z1w8KBQzGme0/4u3vA0Z6UL640JgDE0eva0RW7pkSjg5t4hZy80mrcszkWFAnAjRFgBFo+AkwAtPw95BUwAoyACALbt2/H+PHjZbHZtGmTIASotFHlgPnz52PUqFGIjIyEvb09kpKScO+99+LYsWMNhtF6I0oK678UFgmOBjkcahrd8i5LSTerOq7UKZaa15xDoceZYQKgDnExMkLvnokJRFpyr7TaJ3aWtGpniEUl0C85Wog0w9k3vIuG/9dT4pEU+6lUp2nTsw9KvhtsnQBQsgbuY10Egts7Yf/0GIR4i+vflFbWYtpHCTgSX2hdQ3h0RoARaBIEmABoEph5EkaAEWhKBPr27QsiAMLCzAtCkU1paWmYPXt2g9x9pbZSisADDzyAjIwMPPXUUw0e0+p4GP+yruW2UcwJMl2PVmfNMA4TAOZPiB4n0VoEgNi50HK+DCs3JWu0Ou1iZ0nr+RRbo4e9Pf4boU5Lw7BGsWoHXd3dBKFDNzvxUGlzJ4O0Pf6Tko4ak9x1JgCUfuO2rH7ODnYI9HRAtJ8LrvJ3Ra9gN3T0dESErwvKq2qFG/Wki+YFW5tqxR1cHbBrajQoEkCqPb4vBVt+ayj82VT28TyMACNgWQSYALAsnjwaI8AI2AACzzzzDBYtWtQoVF/KNKoCsGvXLuEZIgQs0bQ6MZQPTWHwuVXVuN27Pf4dLi3MJGanklt0rbYxAaDsZDABoAwn6mVtAsDX0QEroyM0VSYQs02rsCetVapMJxMAys+LrfV0sGsHV0c7FFXUNDCNQun3TovG1QHiDrXpjboxWRDl64LrOrkJivxEFng62+GZz9Ks7nx/NCkKt0dJC2Wu+jELiw+l29oWsD2MACOgAQEmADSAxo8wAoyAbSPw7bffYsCAAaqNLC0txS+//IJt27Zh7dq1qp83fkDrjeiJ4hI8lZCM4poaaHEklYT7MgHQeGtbuwaAWGpIW4gA0OOwW5oAOF9RiXlxCcisbFhPnQkAXV+1Vn2YHPwgL0d08nJCj05ugmNOt/hUJs/T2R7uTnbYdyoPM3ckNrCD/n7nlGj0ChGv4lJ7CXh0bzK2n6hLCZnTPxCLhwRLrqUpnO8Vo8MwoYd0yhnZOn9PslXx5sEZAUagaRBgAqBpcOZZGAFGoIkQGDZsGDZs2IDAQPUq4gYTqbxUbm4uDh8+jNWrV+PIkSOqrQ93ccHb0eEgIkBNMxYy0+q8mOYtm87PBEDbIwDECA5bIADEwuy1nk+xFAA9IfuWJgCkyDkmANR8Q1q/b78wD7w9uosQvk8383ItPrcCozacQ3ZxQ2JH7kadbtPJsac2tpsP3h4TBiIcxJpS59vD2R6ju3ZA/y4e9REEv6aVYOr2eJhknjSa5snbgkA/Uu3ruEKM3xInBwd/zggwAi0AASYAWsAmsYmMACOgHIF33nkHDz/8MOw05OiKzVJTU4PU1FTs2LEDK1asUJwi0MPDHW9GhoNqkKtpxo6aVhJBqh66wQ6tDpbhedYAML+jWiI3jEe0hgigpQkAqtTwSGwiEsvLBdO1RrzQs7su5OLNtAxUX/ZQtJ5PMQJAz15YmgCorL2ER+MTQVE+xo0JADXfkNbvK1cSz9QCKYG8l+8Mwey+4uVnaYz3fs7G81/UpZzJzUnO97w9yXC0AzKKqiSdebHUA1Luv2dTLPLKzFdXmdTLD6+PlE45UzqO9XeIZ2AEGAG9CDABoBdBfp4RYARsDgFzJfv0GEvl/k6ePCmkB8ilCPT38sTyyC6qpzNWCtfqVJHSOI0j1bQ6WM1JAOi1WfVGKHxATNldj9NJ07YEAsDUOfayt8cbUeG4xk1aREwKUnL8iQCg0peXFOKutJuevbA0AUA2i0XnMAGgdDebpp+cMy5mxatHMkA/xk0urN/4Rr2LjzMOzIiBv4ej2UWm5VdixIZzSC+oFO0nlnqQWVSFu9efRUqe+DOGgeTWrXScptklnoURYAT0IMAEgB70+FlGgBGwOQRmzJiBhIQEIWzfULJv3LhxCA0NFUr2WaplZ2cLyv9URlCsaQ2vfiI+CT8WFglDktO7NCIMN3h6qDL7cH4BXkxKRZVEzKdeZ7o5IgD02qwKQBWdmQCoiwBwsbPDki6huLm9tIiYOViJBHj3fBZ2XLgAuim3VGtrBEB8WTk+vZiHnwuLkFdVjaKaGouTKpbaG6XjkEK9r7sDQto74cfkIlRWW+58iNkg5wiLPfNTcjHGfRDbwDa5sP7f0kowdnMsFt0RjOl9/BXBkVtSLRAAcRfq3juxtmViJIbEtK//KK+0Wqg4QDf45hpVANg1JRoURSDWlI6jaCHciRFgBJoVASYAmhV+npwRYAT0IDB58mTMmTMH+/fvx+bNm+Hm5oYDBw4gPDwcZ8+exd69e7Fq1SohbJ9K9lFqwMCBA+Hr64t27dSF5pvamZycjAkTJuDnn38WXYKWWz3TEGGtTpWU2rjBUL3ONBMAV7acCYArjsicTh0xKVCZIyP13pMDuzztPP4sLrGI46qHANDz3ST1rLUiAOidfCk5Db8UFqHWGoY3wZh+7g6Y2ttfENqL8HFGgIcjvFzsYciiksq1t7RpWggAyv8nHQCy0dDkxjGsZ07/AEEEUEmTSjcwftY09aCsqhbTP0rA4bhCs1N07uCET2dcJYgcijUlcytZA/dhBBiB5keACYDm3wO2gBFgBDQisHXrVsEJJ2eeFPxjY2NxzTXXwMnJSRixqqoKr7/+Op5++ukGM1CKwH333Ycbb7xRIA20tI8++kiYW6xpddzFHGstREJWZRXmxyUitUK8xjQTAFp2XPwZJgCuEAB9Ke0lIgx2Osk1Egb8X34B1pzPBJ1lPa0tEAD0vUHEwtlS8ze8enBsimflwuCV3H5bwk45x11sjuraS3hkdzJ2nrxY/7HcenKKqzB8/Tnc3MXTbO69YcCqmksoLK8RdAOM5zG1h6IJlg0PbfDXj+9LkS0jSJEWu6ZGgyIBpJqScSyxBzwGI8AIWBcBJgCsiy+PzggwAlZCICYmRrjtj4qKkpwhPT0dU6ZMEdT8xRqlCNDn999/P6666irFKQLFxcVYuHChEF0g1rTmQyeXV2BubAJIYM3QpnUMwOwgZbdDhmdKa2uxIC4Rp0pKRe1jAsByh5IJgCsEgK+jA1ZERSDcxdkiAFNaAJUv3JiZgwtV2oiAtkAAfJidg1XpmRaJmLDIxmkcREzAznioprqBNkcA1NReEghnMW1XU6V+imDYOz0Gkb7i74NhPbTGjeMj4OZkvuKAUudbLPVg/dEcrDuaI5Qy7OzthO5Bbgj1dkJweyes/SUHr31Tp18gV7mgKcoRajw+/BgjwAioQIAJABVgcVdGgBGwHQSeeeYZLFq0CC4uLpJGqVHwv/baa/H4449j+PDhQglBcykCp06dQr9+/VBUVJerb9o6OjninagIdHKui0RQ2o4WFeOZhGSU1V4J4tWqJfBcYgq+zi9gAkAp+Br7MQFwhQCgXyge7NQRU3SmAZhuhR4ioLUTAGJlFDUe5WZ/TEzAztgokoZ4dG8yyNFW22jskkplyRHmCICMwio4O7SDj0ievKlKvtx6DFED+07nCcuZdWMAFg8JllyaOeeb5grychIcfPqZ1tsfTg7K0tyIHHj6s1Rh3hWjwzChh6+kDUrLEardH+7PCDACTYsAEwBNizfPxggwAhZC4Msvv8SgQYMUj6ZGwX/MmDGCtkDfvn3h4dFQgK+2thbvvfeeoCcg1aJdXYSb0PYO6kQHxcT7tDowK9IzsD37AhMAik+Ito5MADQUIwtwdMSrkV1A74ClGxEBdKY3ZmaDolyUNK3vj5KxtfSxtAaAOT0OU/sox3vEtR3QJ8RduP0lhzGjsBKJFytwJL4In/6dh/yyGtXLotBxanJl5pQMLHcDvfhQOsgRNtdISf/FIcHoHeIuOOqkIyAm0ic1hjkC4GxOOSqqa4UbdNNWUF6D+z6Mw6+pV8o8qlmPnGigsfNNooibxkcgys8F3q4OohEJSvCmPsbVCIiAMKdHYNxX6fjcjxFgBGwPASYAbG9P2CJGgBGQQWDYsGHYsGGDcFOvpRUUFIAIhPfffx+ff/655BCenp4CEUB6AQZtgYsXL+Khhx7Cjh07JJ/T6nSIlX/r6u6Gt6LC4WZnPjzU1BgKnV6Wki4aFswpAFpOjfgzTAA0ViOPcXXF8sgw+DmaL2mmdRdyq6rxWlo6vs0vlBW80/ouarVN7jlLEwDnKyoxLy4BmRJaCQ527XB/L18sGNBRUNE318ix3XcqH899kdqICCCHc9hV3gjxdsK1ga6NRPqMa9rLYWD6uberPXp0chcU/hcNDsbsvgGSQyiZRyyXXU0Ne3MEAI1zOqsM467zEbXRlKAwFeQzfch4PXLaA8bOt5J8faX7YIzNpF5+ZvUI1OCodH7uxwgwAk2PABMATY85z8gIMAI6EVi+fDkWLFgABwfxckVKh7906RJSUlIELYGVK1fi9OnTDR6ltIDBgwdj165d8PLywty5cwXRwOnTp5udQmvYvpgzGe7igrejw+Gjcq0/FRbh+cSUBukEBqOZAFB6QuT7MQEgXo7sOg93LA4LRaCTdUgA2pkv8/LxRloG8ow0M0x3rLUTAGK6IQYMSM39vX+Eo2+YujKipE4/eVt8g1JzA6O8sGF8BFwdxYlIJTfDzg52CPR0QLSfC5IuViDhYgXm9g/Ek7cFITmvAqM2xmJ01w6NBOyM91TJPBT6vmNyNPoZrdsguEfzyjU5AoBu4l8cGiJ66/5VbCEmbo2DoQIr3aabC+s3Xo+caKCx8006mx9PisKtkdrKbhowIFFB2u+p2+ORWVQFORIiLb9SKEOYXlApByN/zggwAjaMABMANrw5bBojwAiII7B9+3aMGDFCs4K/2KiVlZX4888/sW3bNqxdu1bI73/ttdfwyCOPgIiCP/74Q4g62LJli2Tuv2Hcx0I6gUgAte3l5DR8drEuH9TQyPFfGR2BMJXCauYcg5ZIAKjFUi3ZIRZ9oXVOvU6nmC1690xsTK1EFeGiJPQ82NkJ/woLRXd3bZU2lOCfUlGBfyWmILZMnIjQuxdKbFDTx9IRAFLvOZXUo/DzbiKh6krspTD2e7fEobiiLiVArka8oaa9Ic+e+j82oKNQUi7C1wWeznYgAsDQSNCOHPWXhobA0b4dDA769cHueHtMGChyQaydzCjFmE2xghq+ubZuXDhGdu1Q30UsPF/qeTkC4OWv0rFmbDjauzRO8TJ1kCmf/s1RVBlDfDZj3OREA03HNl2jOTxIb2DPX3n4JaUYf5wvBZUtzCiqqicqDM/K7XNeaTXu2RwLIiO4MQKMQMtFgAmAlrt3bDkj0KYRIAV/Cs8fNWqUKgV/JaCRyj9FBgQFBaFDhyu/RCYnJwul/37++WfJYRzbtcMLXUIx0Lu9kqka9BFzDsjxWxoRhhs81d3imXPQ9DqT5sbWUrbQAII50kI1mJcfULpWJgDUIayEAKARnezaYUpggCAM6KCzPKCUhVQh4In4ZJwra+yU6CEAlK5RHXKNe+t5ZxLKyzEvNlEgZAyNYH53bDhG/9+V7y61NpLDSIJ7H/9RV9ZOrkb8uZxyvHokQ4gQ+PTvfOEm//WRnSWnfeu7TNx7nS+CvOoiRIhomLI9QXD8zSni0231qA3nBAfWXDMNva+svoTZOxPx2d/5slDIEQAzdyQI0RBXBzQul2c6j9yN+pnsMiHygRxrOdFAU+ebIgsoZP9iaTViL5QLERVxF8oFB39aH39M7HmFhFZaQUFun5WOIwsyd2AEGIFmRYAJgGaFnydnBBgBvQjMmzcPr7zyCtzd3fUOJfv8vn37BMLBXPOwt8d/I8LQw0OdPQXVNZgfl9DoJtPShALZrtQpllonEwDmj4oep5NGbi0RAMYodXZ2xsLOweip8r2QfSkvd6AIgCfjk5BtUi5Qz160BAJALNXnxs4e2Hp/JDydxUVIydk+lloiCMiRGKBUM4SzO9nbIcbfBavv6SL8aa4pdeTPZpfjqoArYxkcZ8qvPzAjBiTkJ9aUhvKL5bJLldEj0sHerp0g7kfNXLqDIQyfohSGxIiTvMZ5/XJh/abrMScaqMb5Fks9UFJGUIm2gJJxlL633I8RYASaBwEmAJoHd56VEWAELITACy+8ACIBfH19hdJ9JNJ35swZ9OjRw6IpAhQVsHDhQqxatcqs5VQLnUL2yeFR0y5WV+OR2EQkljcOZdZ6Q7g89Tx2XWhcMosJgMY7wxEAak6rshQA0xEpAPwWby/8MyQY9J5Yun2YnYNV6ZkNhC/bIgFAOfX0I9UWHkjFhmM5kCMKDCHn5OguGx6qaLsMjjzl9O+aEo0OIuXypAYix/LAmXzsnRYtertOzyl1gu+6xhvvjQ1vUArvi7MF+CGxCNd1chNSE4gAIZKEbt6NS+yZE8IzEAAzb/SXxFhNWL/peuREA5U632IVBcyVETTsiRJtAYr0oB9ujAAj0HIRYAKg5e4dW84IMAJGCMyaNQvTpk1DTk4ORo8eDYOC/+TJk4UUAb2CgWfPnsXIkSNx7tw5s7hHCSUAw+GtUrTPGpu5IycXJFJn2pgAYAKAELC2BoDUmaaKFhMD/XGvvy8oYsZSLauyCvPjEpFacUXozRoEgJ4xLa0BIBYBYO4W2ThEXS7n3OCc+ro5mM3LN90/Ihi+iivApzOuEhxtpY1uzpcePo+dU6LRK0Q8gqr2EoTUBBLiMzS6wadUgk5eTujRyU1w8Cmy4foQd0ktAVObjEvsKSEAega7SYoiGofqUwnC3VOjJbUYKNXikd3J2HmyLtVCTjRQqfMtlnpgvEZze7JidBhIu0CqKR1H6b5zP0aAEWh6BJgAaHrMeUZGgBHQgMDQoUPxxBNPoH///vU3+xUVFYLDf+zYMXzyySfYunWr6Mik5v/4449jyJAhIO0AihRQ02pra/Hee+/h4Ycfln1Mj3MgO7jKDofzC/BiUiqqDJLUl59nAqAxkBwBoO5wWSI8nsoEzg3uiDu828NO5TspZa2pkKae91FqjXrGbG4CgHAz3CLL5Zwb+iblVWDzhAh4SKQUGPYiv6wGv6eXYPdfeTh4tgC7pkYL4oFK275TeZi5I1EQL7w9Slrd3lBqj8iFvdNjEO6jLtpKzJ5v4gsF0UP6qlRCAHi62EkSHERSPPlpCj44fkGYSm49hogM6it2c29s7/qjOXj6s1RZSMVSD5RUUKCBSVuAiAippnQcWSO5AyPACDQbAkwANBv0PDEjwAgoReDll1/G/PnzhVt9qUZK/fn5+Th8+DDeeecdHDlyRLTrmDFj8NBDD+HGG29E+/bKhPqysrKE0n+ff/65rMn3+PniidBOsv2aosPfpWV4LC4RhTUNFbOZAGiMPhMA6k6kJQgAmpF+Cenu4Y4nQjoh0tV8frkSC02jXvQ4662VADC+Rd4yMVIyl53wplv5dUdzsO3+KPi7O4ButKWace67EsfXdJyfkosx7oNYLBocjNl9A2TnUZKvruTMUB/jEntKCICSqppGpQaN5zKQGfR3cmH9xrjJiQYqdb7FojuM12gOF3PrN8VKKb7cjxFgBGwLASYAbGs/2BpGgBEwQYCc+QceeAAuLsqdAyIDKFR/wYIFOHjwoCimRCZQ2sB9992H7t27w8lJXAyrpqYGmzZtEmxQ0uZ06ohJgf5Kulq9z/mKSsyLS0BmZUPFbCYAmAAgBJorBUDs4FO1gFG+PpgVFKgrLcA0JL4tEgByDqfxLbJcX2OH05w4Hu2pqXMqF0puOAdVNZdAUQafn8nHf49kYOYNAcIttFQznkfudt3clyzNS+UE43PLEZdbgZe+TEduSbWiCIC8smqzjr1xtQK5sH7j9ciJBip14im6g8idq/xdkZBbjpT8SpCo4/6/80BpIOaa3D6bliO0+j9kPAEjwAhYHAEmACwOKQ/ICDAClkKAbuqXLl0Kb29v1UP+/vvvuPXWW1FUVCT7LKUI0A3/iBEjEBkZWa8XUF5ejp07dwqh/0rGsW/XDs92DsYwH+3lt2SNVdGhtLYWC+IScaqktMFTTAAwAWANAkCLWKXpLTulBTwV2gk3t5cOATf3CpiWkmyLBICaEO7pffzNCvwZC9rJ1Yg37kt7JGcH9aHQ+4d2JQmOt6HJhcEbz6OUZKCxyfElJ//zs/nIKqquV/03PU/mbsBJtf/7pGJ4u9ije5AbfN3FxSyNxf0on/7NUWGwk8g8UyMa2BTOt9w+016N2HBOKDnIjRFgBFomAkwAtMx9Y6sZgVaPQExMjJDX361bN9VrpZz91atXC9UBjBulEpCz/8EHH2D37t2i45JGAOkNeHl54fvvvxf0BZQ2cqyXRoThBk8PpY9Yvd9ziSn4Or+ACQAv6fQRAodTANQdRbHweEsQAGSFp709XokI01QykAkA8znshO/JjFKM2RQr3H6LqeUbnwTjm2y5GvHGNe1pDLlQ8rSCSozeeA4peZUNDp9cGLyxTfNuCsSdV7UXbrj/OF+KuNxyxF4oFxz8fw3u1CCVoKyqFtM/SsDhuEKzh13ObqVviiHVQm49xrjJ6TIYCwwqtUNtP7l9VlqJQe283J8RYASaDgEmAJoOa56JEWAEVCCwZMkSoeyeVGi+uaGys7Mxc+ZM7N+/v74bEQr79u0TKgJQikBKSoogGkgRBkpu95WY7uNQVwIwzEW/KJWS+ZT0WZGege3ZdWJUhsYRAI2RYwJAyWm60seaBADNMq1jAGYHSQuRSVnLBID5OvaEm/Et8s3hnvUCf4aQ+POFlUjNr8SfGaU4k1OOQ2cLQGr1cjn3pjXt5RxfqXB2uTB403mkzoJYdIOSMnqWIgAMmgadvZ2xf3qMZLSA6XrM6TKYVg1Q99Yq6y23zzSKEhyVzca9GAFGoDkQYAKgOVDnORkBRkAWgePHj6NXr16y/cQ6fPfdd7jlllsafDRnzhwsW7YMHh4Nb+cvXLggRAS88MILuokAWyoBaFj8vtyLWJaS3qA2OhMATAAQApbWALBUBADZ1t/LE8sju6h+/00JgGihLGcE2juoLzfYUkUAe4e6C6J97SUE+4xDuA0l9C6WVqOkstYs3nI14osrajBlewK+T6xLu5ILJZciAJSWJzwSb/4mXyy6wVSoUGzBliIAsourMGrDORRV1ArVCiJ9xYlh0xt1OV2G9IJKnMwsA+FN1Qbk9k3tSyS1z1TdgKJGaF3//uq8oNnAjRFgBFomAkwAtMx9Y6sZgVaNwLhx47BmzRr4+Pg0WCc56+TcUxi/ca6+cafKykrB0V+0aFGDZ/fu3YuRI0eK4kYRAXFxcXjyySdB/bS23p4eeDOyi8VKmmm1w/g5sTrhTAAwAWANAkALoWBpJ9uUANBDylnatoLqGsyPS0BsWcPcaS3EieEEi73fcjfoekK4zeXcm95Oy4WSm6YMGNYkFwav9BbcOLqhnhC9XGrQ3HerpQgAg53/iy3A7qnR6BbkJjqt6XrkNAMMg0jhZ4l/N+bf3BEOdhBSK06cLxU0Gkj4kBsjwAi0DgSYAGgd+8irYARaFQKUq0/OuHH4P+X1v/fee4IgHzUiAebOnYvhw4ejc+fOaHe5jnhycjImTJiAn3/+uR6Tvn37Yvv27QgLCzOLU1paGmbPnq2o3J/YQLd7t8e/wzvb1F6YOkRknDUJgAkBfpgfHKQJAzFbNQ1k9JDStXIKgDqkxZxjWyQAfB3r0nI6O6tPy7E0AXCxuhqPxCYisdy6BIBcCDfd5D66NxnbT7cCq/sAACAASURBVOSq23QFwn7GNe3l7DAXyi+n7r/4UDpW/Zhl1n4xIoREB+/dEodLZoTwlRAAdBNeVFGDyppLCPeRPluE8fw9yZBbjzFu1wa6YueUaMmUAcOilaZCqN5kfoARYARaPQJMALT6LeYFMgItD4F169Y1KrtHt/S7du0S1PpNc/aHDRsm9B88eDC++eYbjBo1qsGi1egJiKUPKEVQj/OrdA61/cScGKVOsdRc5mrAa3ECDfNYgwBQi5cl+utRnqf5xcgIvXsmNqaevRI7A3f5dMDzYSGqIKysvYRH4xNxorikwXNaMfy7tAyPxSWisKZGGM/D3h7/jQhDDw93VXZR59pLZFsSfi0qbvDsPX6+eCK0k+rxEsrLMS82EYSdcbN0BIBcqD7NbRCoU7sIOefYNMTenONrmjJgbItcGLySUP4Obg7YOy0aVwe41g+tpIye3BqNy/bJVSwwzLfw9iDMuEG6PKzxemj/lgwNwawbAyQrB9CCzOGndl+5PyPACLQtBJgAaFv7zatlBFoEAl9++SUGDRrUyFYiAeiWnm7zV6xYIfy3kvbtt99iwIABSroiLy9PqB5AAoFqm55f5M05v3qdv8fik/BL4ZVyiHrHsxYBcL6iEvPiEpBZWaUWepvqr9V5NSyipRIAWlNgnohPwo9G55Nw0BpNYxoSr7c0p5htczp1xKRAaWdO6jAezi/Ai0mpqDK5ftbzvSGWAkDzrxsXjpFdpcuRrj+ag6c/S21kqrODHQI9HRDt54IoXxdc18lNKPf2+reZQl+5GvGHzhVg0tb4+nHNpQxQWb7ZOxPx2d+Nc8nn9A8UyghKNWMnXKqPk0M7LLurs3CTfjqrTFjHLynFoOoDeiIADOJ+ZL+czkFBeQ3u+zAON4R6mF2PKW5EApCI4SM3BSLIy0kgAijqoLSqVlhHZlEVfk0rEbCj/+bGCDACjIAaBJgAUIMW92UEGIEmQYAc/PHjx5udq7S0FL/88gu2bduGtWvXSval6IANGzYgMFCZorhUCUG5het1qqVuB2levWMvTz2PXReuhPvqHc9aBIBUjrQc9rb2eVslAMJdXPB2dDioGoaatiUrB6vO1zmY1OgXkznBHXF/gHonW4w80RKZYLDlvYwsbMzMrrfN3d4Or4SH4XoNpT6XpqRhf25eI2isQQDI3aCb3mK/dGcIPJ3tQASAaTOuUy/n8Bo7xzQOOfHkzEs1KTV5uTx4Y5vUnDUlfeUiAIyjCMSiDEznoHQFEll8c1SY5I3+dwlFuH9bPMqrzAsxKrGf+zACjAAjIIcAEwByCPHnjAAj0OQIvPPOO0Kuv51d419GTY2hqIDc3FwcPnwYq1evxpEjRxrZe9tttwnjDRw4EL6+vvV6AVILO3ToEIYOHapq3d4ODngnOhwRLi6qnjN0lrrJM3yux0nYkZOLN9LO19tlTQJAa3i0wbiPsi9gW/YF5FVXN7op1QRsMzzUVgkAL3t7vBEVjmvcroRcK4H/QlUVliSn4beiYkFA85b2XkKIPb1Tapsp2UXPU1nOt6PC4efoqHY4kG3PJKbgdEkp3OztMDkwAJMC/FQLfWZVVmFBXCJSKioa2aDn3Zb63pBzYk9mlGLMpljhVllpGDuJwKkV9pOzQyqUX66EYHxuhaCwT4r0lm5yNpumEcjl938VW4i3f8jE0mGhQvRBwsUK4Rb/j/OlSC+sAuXyc2MEGAFGoCkRYAKgKdHmuRgBRkARAtOmTcNbb70FLy8vRf0NnWpqapCamoodO3ZIpgjMmjUL9HPdddc1EBk0nuirr74S9ATUtFBnZ6yICkegk3ong+axJgFgGnpsTQJAr/NrirkcLmr2qKn66sWgpaYA0C8U/wztBCKBmqMV15DKfiLOlJY1mJ7SAJ4KDcYIX+mQeGvbuzkrB++ez2xQjtMwpzUIALlQ/bT8SozYcA5UUk5MLd8YD2OxObXCfnJ27JNQ5ZerZGBNATy1BIAhyoHK8ZEwoCFEnxx8UtBPza9ARlGV2bQDa58/Hp8RYAQYAWMEmADg88AIMAI2h4Cnp6dwo9+7d2/NtlE5wD/++EMI/9+yZUsj4UCqDPDqq6/ipptuahQRoIUA6OruhreiwuGmIGpBbFFyjq4eJ8FUGM2aBIBeHJgAaLkigLR3vTzc8XpkOJwoabmJ2/GiYjydmIySmsZh1JGuLngjsoumKAC9y6D0nn/GJ4GiAMSanndb6nujd6g7tt0fhfYu9qJzUlk3IgDIWVXjbMsJDJoK06lNGTAYG+DhiL3TYxDpK66wr6eUodx+ShEABgefbvSf/yIV9P/UHOzaoebSJXbw5YDlzxkBRsBmEGACwGa2gg1hBBgBYwQeeughLF26FN7e3rqBKSgoEKoDbNy4Ebt3764f79FHH8W///1vuLk1rM/80UcfCaUE1bT+Xp5YHtlFzSMN+koJhBk66XESTMX1rEkAUNm1FVERCHdRX3ZNCzGiGXArPthWIwAIUjpbi7uEYkB7ddE7ereDFPsXJaWC3iOxRr/s/MPfFwuCg1SH7+uxjaoc/CspBd8VFEoOo+fdliIA5EL1jR1ouTx2U6fenLCfaU17OTukVPm9XOyxe2o0ugU1/G42gGg6j549Mn12QLgnxnTrALLtr8wyvsG3JLg8FiPACNgEAkwA2MQ2sBGMACMghsALL7yAf/7zn6CIAEs0QxUBIgO+/vprTJ48GbfeemuDCACKHFi2bBkWLVqkako9JdVoIrk69NM6BmB2kDIhQ1PDS2trhfzjUyWlwkfWJADoH5UpgQF4sJM2W01tl4uMULVJTdS5LRMABHGMqyuWR4Y16W07OdiLk1JRVistotYc5MTHORfwTnomqs3IzluDAHB3shNqyfcKES9/WHsJeHRvMqhOvZyzbXrb/uRtQaAfqWac1682ZcB4TLnc+oUHUrHhWE4TvdU8DSPACDACrQcBJgBaz17yShiBVonApEmT8PTTT+Paa6+VFe+zBADp6emYMmWKkIKgpun5JV4JAaCXYHguMQVfX74dtSYBQGuhKIDlEV1wlUoxODG8mQCoQ0XvnokRTHrOlLlKEGTvDZ4eQiSAFiE/Ne8d9Y0tK8eT8UnIrpIXUyMV/+c6h+A27/Zqp1Hd/7OLeYL4plhKgvFger47zL0fcqUAV/2YBVKop2bO2TbNt5dT6K+quSSIC1IJvPFbYrH87s64NVI8IsRQJu/X1JJG+MpVMpASEFS9UVZ+ICQkBPPnz8fIkSMRGhoKFxcXlJWVgSrO5OTkoLi4GCkpKcjKysKvv/4q6NgcOHDAylbx8IwAI9CWEWACoC3vPq+dEWhBCNBt/SOPPGJWvM8Sy6FfvO6++25VQ7nY2WFJl1DcrCPsWS4CQI+zRotZkZ6B7dkXLOJMyjl/NEmQkxNeCg/FtSbpFaqAVSCOqHa8pujf1iMADBhHu7pgUVgoKP/eWu1EcYkQYp9bVa14CtInoCiVKYH+cKCkdgs3Skf4OCcXazIyQSkAcs1aBMDk6/3w6t2dJUvP/ZJSjH9sjoObox12TY0WatqLNVPFfTl9AcMYeaXVuGdzLB7sGwAiDcRaZfUlzN6ZKNSzN21UPpAE9gyNoMwvqxaEC1PzK/Hp3/n45M+LcvA26+czZswQ0sw6duyoyg6KViOSgMrdZmZmCj/JyckCQXD8+HEcO3ZM1XjcmRFgBBgBYwSYAODzwAgwAi0KAYoEePzxxzFkyBDQzUo7C/4Cn5eXh3nz5mHr1q2qMNFa/sx4EtNa6KYG6CUA9uVexLKUdEGFXO9tshICgOwnQURKXZgQ4KfZ0eIIgLqToHfPmjoCwHB+ydke6euDBzoGor2DuCCdqpftcmdS/F+bkYW9uRcVOdmmc9AvPyRYOS84CN3dxfPMtdhFRMR/U9PxfUGhqOK/2JjWIgDkBPjIoaabetJrpDQAqfbB8Qv45/6U+o89nO2F9IKeweZxM6QO3BbpCXLmxZpxKoLp5yQA2LWjG/7MKBVK5RlE97TsS3M8Y0kdG1P7q6urkZ+fjzNnzmDz5s1Yu3ZtcyyR52QEGIEWigATAC1049hsRoARAMaMGQMqGUh5/O3b6wvppRsXKh84fvx41dB2dHLEO1ER6OTspPpZwwMUKrwjJ1fyeb0EgLEjrdeZVEoAGBbjaW8PEkns7uGOru6uoIgJHwcHeNjLO4RMALRsAsBwBmjPKUJmUqAfolxcNAvxZVZWYVt2Dr64mI+imhrN75vhQfolKMbNFf/w88WgDu2Fs6mlkV2bsrJx8GI+ys3oEDQlAeDk0A7bJkZhQIR2DZXzhVWYsCUOZ7Iblla8PcoL744Nh7er+Xf48X0pKKuqxWO3dETCxQqczioDlSD8Na0EWUVVyCtTHrmhZV+a6xkiqvfs2YPo6Girm0D/dv3++++CXs6RI0esPh9PwAgwAi0fASYAWv4e8goYgTaPAIkEklbA9OnTNacI/Pnnn7jvvvtw+vTpNo8nA8AIWBMBIqBIH+J6Tw/0cHeDv5MjAhwdGznfOVVVgpP/d0kZfi8uwfHiYmRXVim+WVe7BkoH6OTkhBu9PPB/7m6CjURedXBwaDBUXnU16Kep7FK7DuP+5PxvHB8BT2d5ss10HqppP/uTRFDZO7FG5QMfG9ARt0R4wtnBDhmFlUgvrGrg5KfmV7S4m3s9eBuefeedd0ARAPYKSE5LzEdjUIrAww8/jM8//9xSQ/I4jAAj0EoRYAKglW4sL4sRaKsIGASXxo0bJwguKfkFLDY2FgsWLOBfnNrqoeF1MwKtGIHpffyxZGiw4KQrbZlFVZi7KwnfJRYpfYT7XUaACGmqNNOzZ88mx+SHH37AsGHDUFTE+9bk4POEjEALQoAJgBa0WWwqI8AIqEOgT58+IBGm22+/HZGRkXAwuckrLy/HV199haeeeopv/tVBy70ZAUagBSHQJ9Qdb4wMQ5QfpV9IG55fVoNNv+bgre+zUFyhP8WiBUFkMVOJfF6zZg18fHwsNqbSgejftCVLlmDp0qVKH+F+jAAj0AYRYAKgDW46L5kRaKsIDB8+HN27dxfIgJ9++gkHDx5EWlpaW4WD180IMAJtDIHOHZwwJKY9+nb2gNPliIALJVX4La0UPyYXIfFiBS7JFy5oY6ipW+6iRYvw7LPPwtnZuf5BytM/f/48cnNzBWLA29sbrq6uiiLU1M0O7Nu3D6NGjVL7GPdnBBiBNoQAEwBtaLN5qYwAI8AIMAKMACPACDAC1kPg3XffxaxZsxpUqPn555+FyjWmofkkFtijRw/ccMMNQqnAbt26ISIiAi4u2ktnUmUAGo/TAKy3xzwyI9DSEWACoKXvINvPCDACjAAjwAgwAhZHgHLm+3fxwMAoL/Ts5IYIXxe4OtrB3alhLn1FdS2KKmpxsbRaKFn3bUIRvk0oBCnoc2t7CGzcuBFTp05tsHApAkAMnYkTJ4JEBDt06ICKigqhmkB8fLwQuUZVBSh6ICAgQDKCID09HVOmTMHhw4fbHvi8YkaAEVCEABMAimDiTowAI8AItB4EXr4zBLP7Blh0Qa8eyQD9SLUJPXzx5qgws/nHag36Oq4Q47fEqX2sWft3cHXArqnRoBrtWhuVVtvy2wWtjzfrc5ZYv5oFnMoswz2bYhWXm3Owa4fBMV549OaO6BbkBkd7MwnzMobkllTjk5MXserHLGQwGaBm21p03y+//BKDBg1qsIaamhr88ccf+OKLL3Dy5El8//33kulnd9xxBzZt2oSgoCBhjJKSEiGlYMWKFQ3GJLHB1atXY8KECQ1SCZgAaNHHh41nBJoEASYAmgRmnoQRYAQYAdtBwBoEwL5TeZi5I1FykU/eFgT6sWRjAsCSaDbNWLZKALRrB4zq2gFLhoago6ejRcGgCIH9p/Pxr4NpIFKAW+tGYN26dXjggQdkF1ldXS0491lZWcjLyxNu+Yko6NWrFyg1oB0dystNKq9/8uTJWLlyJYgMMDQmAGSh5w6MQJtHgAmANn8EGICmRqCTV3s82P8W3HVNN4R4e8PdqU4oqPbSJRSWl+FUZgb2/HUCH/3+K/LLSpvavAbzTe3TD2/fM0HShq/OncGYDautamO4rx/+99CjCPC48guO1ITVtbV4cMcW7DhxXLTL7ukPY1DM1ZL2PrJrOzYd+8mq61Ez+LK778HDN92q6BE6O4UVFTianIitvx3F4dgzIDzEmjUIgN/SSjB2c6xkze8Vo8NAUQCWbEwAWBLNphnLFgkAcvhXj+2CfmGeFo1QMUX0Qkk15u1OwuG4wqYBm2dpFgSWL18ulJU1rTqjx5jTp0+ja9euoMo2V199NSjPPyMjA6+99hr+8Y9/wM7uSloKawDoQZqfZQTaBgJMALSNfeZV2gAC3q5ueGvMeIz6v+tgZ8TsS5lWXl2F93/+AS8e/BT0383RbIEAGBh9NbZOegBuTk6KIFj61RdY+uXnbY4AMF3wmexMTN+2CacyzzfCwhoEQFp+JUZsOIf0gspG89Fx/3hSFG6N9FK0h0o7MQGgFCnb6WdrBMDVAa74cGIkQr2Vfb/oRZKiARYdTMeGYzl6h+LnbRSBadOm4a233oKXl+W+7wwEgJLogh9//BE33XSTjaLDZjECjIAtIMAEgC3sAtvQ6hGI9g/AR1NmIcpPfd7194lxmLp1I3KKi+pxkrsVP5mRjrvXvYO8Un0RBLZAANx//Y1YOfY+RaQJAfTh8V/w8CdbdRMAcrfvTREtIGeD3IuTXpCPsRvW4HRWw9x8axAABeU1uO/DOPyaWtLILGs5fUwAyJ0A2/vcWmdBaqXmNADI+d8+KQqdvCwb8i+HelXNJSEdYP1RJgHksGqJn1M4/jfffIOePXtazPxDhw5h6NChQulaqiYg1ajc4IYNGxSlIFjMOB6IEWAEWhwCTAC0uC1jg1saAh7OztgzYw5u6NxFs+k7//wdM7ZvAv3jTq0tEQDPDB6GZwbdqRi7HxLjMXr9KlRUN861VZMCIOd8twQCgEAzPTv0d9YgACqrL2H2zkR89nd+o73q4uOMAzNi4O9hWUeLCQDFr4XNdLQVAsDD2V6ISukd6t4s2FCFgAlb4nAmu6xZ5udJrYvA/Pnz8Z///Afu7vrPV1VVFV5//XU8/fTT+OGHH9C/f39J44uLi7Fw4UKsWrXKugvk0RkBRqBFI8AEQIvePja+JSAwq+/NWDZiLByMcvTU2l1QXibc5B5NSWpzBMDqf0wERQEobXEXsjHsvbeRVdQ4z7YtEgAXSooxct1K/GWUCmANAoD2Z/GhdEHx3LTdHO6JzRMiQE6XJRsTAJZEs2nGshUC4Knbg/D4LUFWzfmXQ3TPX3l4cGciLvO6ct358xaGwLJly0BEgIuLiy7LY2NjMXr0aFAawKlTpwSBQKn266+/YuDAgSgquhIxqGtyfpgRYARaJQJMALTKbeVF2QoCzg4Owu3/TeGRoiaVVVVhzicfYu9ff+C/I8ZiZt+bJU1//rO9WPFdXV3fthIBQCrIe6Y/jNujr1K8peTwDn33LcTmZDd6prURAKt/+AYvfLEfj982GE/cPkSUZCJxybk7twmpEYZmLQJg+4lczN+T3Aj3sd188PaYMFCJNUs2JgAsiWbTjGULBECMvwt2TI5GUBOH/psiTBUBSDjzdBZHATTN6Wv6WagaAN3IR0VFNVD1V2pJfn4+nnnmGaxZs0Zw7Ddv3ozg4GDRxwsKCoS+VBqQGyPACDAC5hBgAoDPByNgRQRC2nvj4EMLEOrtIzpLdnER7ljzJhJzL2BE1+5YP2EqiDQQa7tPnsDUrRsg58QaP2vQAhjZ9Tqzav4G4bwY/0C8NGwk/i+oE+5etxK3RERbpAqAqc3G6zYHfwc3N3w6cx66BTX+hYccfXcnJ7g6NhTvKquqxP1b1uPLc39rIgBS8/NUiQ7KpQKIiRiS477w012yJ08uDcEwTlgHXxx6aAGCvNqLjknEERFI1iYAvokvxL1b4hrdaM7pH4jFQ8R/aZUFwUyHlkgA6Flva3jWFgiAZwd1wqMDOmqCM/FiBR7bl4yfkovR3sUedLYf7hcAZ4crKuxqBn71SAboh1vrRoDU+wcPHiyE70dERCAoKAhubm5wdq6rAmTaKN0vISEBixcvxpYtW4SPJ06cKIT2t2/f+Hu+vLwc77//PubNm9e6geTVMQKMgEUQYALAIjDyIIyAOAJqburl1O4NJfesQQCQE3u+sAAb75sKT2cXGBz05iYAzOH3x/k0gSy5OqDxL/L/3LsDa3/+vs0QAOaIEgLBlHCwVgQA5TOP2hiLvNKG+guv3BWKGTf4W/xrggkAi0Nq9QGbmwDwc3fAnmkxoCgAta2oogYTP4zHLynFDR7V8z4RkTDug1iQhga3lo/AqFGjBPG/c+fO4cSJE0LYvrlGgoEk6kdO/fXXXw/6/9TUVJCS/4EDBxo8Ss79K6+80kBXgIiCrKwsvPrqq4JOADdGgBFgBJQgwASAEpS4DyOgEQG6ud4/cy583MSFgIzV+uUIAHJ4h699B5vum2a2lr2xqUojAF79+hDu69kHId4dhMdthQAgAmL7lFkgIUXT9skfv6GLjy96h4Y1+kzqhl2OPCEipCVGANgKAZBTXIXh688h6WJFgz35aFIUbo+yXEksw+B6CABKR7gm0BV3XtUe/cI8EOXnAk9ne7g7NbzJrb0E5JdVo7C8BmdyygXn7/Mz+aCbYM7dVv/F2NwEwG2RXtg4PgJuJvusZCVSFQX0jJlZVIW7159FSl7j8plKbOI+toXA8uXLsWDBAjhcjuSrrq5GWVkZkpOTBRE/U6dejfVELtx///2Ijo4Gif2dPXsWhw8fxtat4lVv1IzNfRkBRqBtIcAEQNvab15tEyMg59SrIQAMfdePn2pRAoDU8pMu5uKqgMB6dGyFABjX43q8O26SaG47pS3cENpFFAtDtITpdjMBUIeInhtLc69QaWUtpn2UgCPxVwQYrenwaSEAqCLBwtuDMCSmveDwa210G3zoXAGWfZ3RiPAwN6Yl8Hh8Xwq2/HZBq+nN+pwl1q9mAaZO+/Q+/lg2PFTNEPV9T2aUYsymWIEMMm56RC7F3hlNxvFDNoHAunXrREvwZWdnY+bMmdi/f38DO0nQr0ePHiChv2PHjtnEGtgIRoARaP0IMAHQ+veYV9iMCFiDAMgrLVUtAji1Tz+zufymENkKATB/wEC8fNeoRjtoELbrHhSMh2+6tdHnxsSK8YdKCIBNx34SHpHLv5fL/TfM2xQaAHKpJk2VAkBrNnVOg9s7Yf/0GIR4N9RqsMRrqYYA8HV3wLK7QjHsam842ltOjJAiBD49nYcnPk1BfllDx1BsjZZwgJkAUH56TAkAPeSX1HnTW+ayJe+n8p1oGz2//PJLDBo0qNFi09LShBz+7777rsFn7777LmbNmiUIBFI4f2lpKfLy8gQy4J577mkboPEqGQFGoMkRYAKgySHnCdsSAkwA1O22VhHA5SP/gdn9BjQ6MsUVFZiweS1uiojCM4PubPS5lMhgayQAnvtsDx7qfytevHMEHO0b32g3ZRUA2ggqA0jlAA2ta0dX7JoSjQ5u4uKWer4PlBIAA6O88OaoMHT0dNQzndln43MrMOPjBPwto+huawSAkvQMqdB3LWBaYv3v/ZyN579I0zI91o0Lx8iudalOapu1CAAWAlS7E7bb//jx4+jVq1cjA0kLoGvXro3+fvv27Rg/fnyjv//6668F1X9ujAAjwAhYAwEmAKyBKo/JCFxGgAmAOiC0EgBSDrtchIKBIPg2IbbBWWxtBICSFy0l7yLuWvs26E9D03MLKjcnhcVP2hpf342c7w3jI+DqqE0l3dx8cgRAu3bAAzf444U7gjWrtMut1/jzCyXVePCTRHyXKF2D2xIOsCVvjNsaAaBkvVJ7bi0CQA+hoeZ8cl/rIkACfkePHsXVV1+t2KGXihjYt28fKOefGyPACDAC1kCACQBroMpjMgIaCAA1oMmFfJuGwDdFCoBcyLzS9Rlsp/5SJQANfXoGdxYt2Sd26y1GRJjaZBzWL7ce475y+6F07dRPjQ1y48bmZGPWxx/gt7SUBl2tSQD8llYi1DYvqawV5pzUyw+vj+wsZ6qmz+UIAKo88NLQEIuG/MsZer6wChO2xIEqIog1JgAcsGtqNCgyRGvT4zAzAaAVdX5ODgG6sd+8eTOCgxuXPJVy6E+dOgXSATBtVNKPNAO4MQKMACNgDQSYALAGqjwmI3AZATURAGpAk3M4WwMB4OXsKlnb/uvYsxi9YTX6hIZh5/SH0N6lsTOx4rvDeP6zvQ1gtVYEgNx+qNlbSxAApzLPgyo77PvrD1TX1jnixs2aBEBafiVGbDiH9II6VXNrzmWOABgQ4SmovesR+lOzb8Z9qUrArE8SRUu7MQHQ+ggAreeEn2tdCFCO/6pVq4SSfmLNUBEgJycH9JOUlITbb78dAQEBDbpXVlZi2bJlWLRoUesCiFfDCDACNoMAEwA2sxVsSGtEoCURAHRb/OLBT/FV7BmUVNaVcZOLHDBW25e7MVe6vwbyItovQNK5//D4L3j4k61mxRB3nzyBqVs3tEkCwLDo5ogAyCutxj2bY0F549S2TIwUFPet0aQIAA9ne3w8KQq9Q8XLb1rDFuMxy6tqMXNHolAlwLQxAdB8BICXiz12T41GtyA3TUdALuJE06D8UKtB4KmnnsLixYvh6qo9uoXAIKKAIgPoh0gC+vPEiRMgHQFujAAjwAhYAgEmACyBIo/BCEgg0FIIALoxHvn+KuQUN8xdbk4C4ObwKKyfMBXOl+spG0NMJQCXfvk5Ori5SaYJ/JqajBHrVtaTGfR8W4kAMMYqv6wU925ai5+TE+r/2pq38pXVlzB7ZyI++zsf7k522DklGr1CrOOISzlkRDiQ2JuLFXQHlH7ZbT+Ri/l7kpkAMEHAEgSI1hQAvXMz1DXsZAAAIABJREFUAaD09LfNfi+//DKefPJJODlZvuIJIVpTU4OysjJQScH8/HyhdGBmZiZIePDMmTNcRrBtHjteNSOgCQEmADTBxg8xAsoQaCkEwHs/fYcn9n3SaFHNSQD8o3svvDZqXCObjPP7iRzYM2MObgqPbNQvNf8ihq55C2kF+fWftTYCgMr7LTl0APNvGYgnbrtDtAoALX7vX39gytYNQpkpatYkAGj8hQdSseFYDgI8HLF3egwifZ2VvTAqe0k5ZCtGh2FCD1+VowGUv09K/qRj0L+LB9aMDddcOYA0AEZtjAVFRBg3vU4ojcUigNqqAOjFngkA1a9Um3pg3bp1eOCBB5plzQUFBZgzZw62bt3aLPPzpIwAI9CyEGACoGXtF1vbwhBQQwCo6SuXc65WA8C0TrwBZjUEgLmt0VIFQCqloLSyEhO3vI/DsWeEKT+eOht3Xt24vNLF0hIhAoCwMDRrEQDm1i62r1J4m44jl1ZhGCekvTcOPrQAod4+oqaYkiHWJgDWH83B05+lIsrPBfunx8DXXboEYFFFDZzt7eDkQP8cqWtiDpkeJ8+0hOGc/oFYPKSxoJcSK3OKqzB8/TkkXaxLpzE0PfYZxmACwDYIAAe7dhgc44Vpvf3RraMrfN0dYXf5GFdU1yKjsAo/pxQLZNiJ86W4zL8pOT7cpwUicPDgQQwZMqRZLE9PT8eUKVNw+PDhZpmfJ2UEGIGWhQATAC1rv9jaFoaAGqdeTV9LEwCGkHpTeJuTAJBy1i+UFGPou2+B8tupSTnJFdXVmLF9E/af+rPVEwDmUiFo8aZkiFYCoPYSQCJ/nTuYD3E1OOa3RXoJQnxuTtIlADOLquDhZAfK21fbxAgAJaSD1DymjvXN4Z7YPCFCk22llbWY9lECjsQXMgFgYQKkuVMAqLzkqK4dsGRoiOIIkbSCSiz5Xzr2nspjIkDti95C+v/www/o379/s1hLKQA33HADioqkS5A2i2E8KSPACNgkAkwA2OS2sFGtBQE1Tr2avpYmAIyV542xby4CwMvFFQdmzcN1nUJ0HQWqAkDVAAyttUYAyBEAplETWgkAcmrpRnNglJfZfSEBwHs2xWL4Nd6yJQCpb4CHA/w9HFXvtRgBoIR0EJvIWLvA8HkXH2ccmBGjybbq2kt4ZHcydp68yARAKyIAJnwYhxfuCMZD/QLrb/uVHlwi0OjMPrwrEfllNUof434tAAFPT08cPXoUV199dbNY+9tvv+H6669vlrl5UkaAEWh5CDAB0PL2jC1uQQjcEhGN7VNmwcNZPAfaOFRfjgD443wahq99B4XlZWbV7wketSkAtkYAyIW0Kz0CptoGTADUpU3oIQDIob2/l59Z54du9e9efxYz+viDwujNtf2n89G3s7smJ1uMAJjUy0+WdBCzR+zGPri9k5DCEOKtTdRLLFSfUwCarwqAXuzpvB08V4CXhobA0V59yorh3MXnVmDytnjEXShX+lXG/WwcASIA7rnnHgwYMABhYWHo2LGj8OPm5iZUBWhHYSNWbF999RUGDx5sxRl4aEaAEWhNCDAB0Jp2k9dicwiouamXIwCMS+6pGZdAkbvJtzUCoFtQMPbPnAsfN33q8V/HnsXoDavrxe+YANBPAKz6KQtz+gWaDesvrqjBlO0JmNbbDyO7djD7XlI495j/62AxAmB6H38sGx6q+rtAjADQ6zAuPpQO0hUwbnrHpLHaugaA0s01TRXQiz057DSGOU0LpbadzCjF+C1xuFDSUCRS6fPcr2UhMHDgQMTExKB3794IDAxE586dhT89PDwEkkAvQfD+++9j5syZLQsUtpYRYASaDQEmAJoNep64LSAQ1sEXhx5agCAv8TroaiIAvjhzCvduek+ATS7ku6VHAAyOuQYfTpoBV0dtN6+Gs3U6KwN3vfe2kANPTQ0BoJU0MT3XTSECKHceLJkC8PwXaXhmYJBZh53C3x/bl4KJPX3RL8xD8lWnkOjlRzIwvY+fxQgAPdENpjn7eh1GsVx1vWMyAaD8Xw5LEwDKZ1bWc89feXhwZyJrAiiDq1X3IoKgS5cuQhh/UFAQwsPD4efnhw4dOsgSBJWVlXj11Vfx/PPPt2qMeHGMACNgOQSYALAcljwSI9AIATnHLLu4CHeseROJuRdkb+mNlePlxm3pBICc8630qBnj25oJADmiyZIEwBOfpuCftwbJlvZb81M2BoR7omtHV8ntolt3JYSC1ABiKQBMACh9O+r6fTQpCrcr1HTIK9N/W20JAkTpCm2dAKAKGBM/jMcvKcVKl8T92igCffr0EfQFiCCg1ILo6GgEBATA29tbQOSll17Cf//73zaKDi+bEWAE1CLABIBaxLg/I6ASgU0Tp2NMtx6iT5VVVWHOJx8KddrfGXsfJva6QbRfdW0tHtyxBTtOHBc+b2kEgErIJJX9aRxTcsNcOoSp49scEQBq127cX0kZwFcOf4G5N92Gx2+7Aw524mr7BeVlGLthDY6mJAnD63GSH96VhAU3B6JXiPn0DFK/7xroavZmn0rl0Xir7+likxEAejUAmjICQIkjr+csannW0mUa1dpg6wQAreeD4xfwz/0papfG/VsBAsOHDxfC9vPz8/Hnn38iJSUFhw4dYiX/VrC3vARGwNYRYALA1neI7WvxCEzr0w9vjhkPOx0iQCl5F3HX2rdBfyohAKhU3pj1q0HCgdTkbtStrQGgdhM/njobd17dVfQxNQQADWC8NksSABuP/YTH93wMImes1eQIAKXzZhQWYMiat5Ccl6ubAKAw+Zk3+mNIjHhai8EmUjl3cWgHF0fpEoAkhjZ/T5JQKtBSVQD0kBumKQB6SgoSDvtO5WHmjsQG22SJG3AxDQAmABq/DS2BAPgtrQRjN8eipNJ63yNKvye4X9MiMG/ePLzyyitwd79Cpp48eRLdu3dvWkN4NkaAEWhzCDAB0Oa2nBfc1AjQbf3eGXPQI1i9MBnZWlVTg2cO7AYp2huau5OzIJLXOzTM7HIMN+Ch3h3w9j0TJPvaEgEgtza1BIBx6oQaAmBcj+vx7rhJkrfqBjCNxRktfbYsRQD8mpqMEetWoqSywiIEwOBoL8zuG6B7ueT8PL4/BTsmR9kkAXDXNd54b2w4nBy0KXhb6wacCQBlR88aBACJ9i06mAbK3/dwtsNTt3XC1N5+mqsCUBTM8PXnkHSx7t3k1nYQePnll/Hkk0/CyemK1g2r+bed/eeVMgLNiQATAM2JPs/dZhC4oXMXfHD/DEkxQCkgyPl/69vDeOl/B+qV7A19V9wzARRdYK61RAIg0NMLn89+BFF+4g6mWgLAWDxRDQHwfx07Yd/MufBzlxaxI+xtnQCovXQJz322Byu/P1J/VPTekof7OGtS2jc9q+QgEwGgtdSeNTUArgl0xfp7I2S1Dsy9f0wAFApK98bNEhEQSv/hsDQBQOKWz32ehg3HcupNIHJo28QoDIjwVGpWg35i1SeMO/S9NhiPjO2DG68Jho+XK1ycHISPL10CSsorkZpdiG//SMG7+47jTEpdhE9ztaWzB2LBP8TT2MimP+Ky0G/OhiYzz9/bDXPH9MHQPhEID/KGh5tTfSReaUUVsvNKcOT3ZKzYebRZsFu3bh0eeOCBBnhs2rQJ06ZNazKMeCJGgBFomwgwAdA2951X3QwIdPHxFW6UbwwLV5QOQGHbC/fvwp6/Toha6+/hiV3TH8J1nUIkV9MSCYBo/wAcfHCBpOOtlgCgNIjha99BYXmZqioABOrsfgOwdPgYONrbS2JsywQAOf+f/f0XZmzbhPLqqvo16CUA3JzsdN2MGwwhB+21bzKxa2q0WbFAKfDFHGy9r3YXH2e8OCQYQ6/yhp22i/96E5gAaF0EQG5JNUZsOAcqB2jctJaepDGoEsaje5Ox/URD5/3qzr5Y+dgw3HhtsKJ/L6qqa/HF0TjMe/ML5OSX6n0NND1vKwSAg70dFk7sjzmje6ODp4vsWpoLu4MHD2LIkCH19tXW1mL16tWg1ABujAAjwAhYEwEmAKyJLo/NCIggcFVAIKb07ochV12LEG9vUMh73S+ClwQnlRzWNT9+i4NnTsnml3u7umHhwKEY070n/N09GjmqLZEAECubZwyjWgLAOP9dTQSAYc5BMVfj2UHDQPvm5dJY0d7WCAA6QyWVlTiVeV44R/8793ej6BG9BEBxZQ223R+F9i7SxIiSl3/hgVQhlLq5CQCS56ByhS/cEYLrOrnpdvwNa2cCoHURAKcyy3DPpliYVkO4LdJL0LEgYkxLM03puPPGSKx8dBiCfM1HH4nN9XfyBTyw7FOciMus/3jw9eHY8vxoeLnX/Vtj2lKyCjDm+R2gZ/U0WyAAyPlf//QIjL75KtB/q2knE7Ix9T97mywa4IcffkD//v3rTayoqMB//vMfLFmyRI3Z3JcRYAQYAdUIMAGgGjJ+gBFgBBiBlo2AXgIgKa8CB2bEaMrbNyBH4dSP7E7G4bjCZiMAvF3tMbW3Px64wR8dPR0tvqlMALQuAkBKsK93qLsuQmzVj1lYfChdOH9dOnpjz3/uRUyIj+bz+ONfabjzya2orqkTFmxLBMAL027BP8f3Ve38G8D+7Oc4THhxVz12mjfh8oMU5m9vb99I5d/T0xNHjx4VSvsZWlFREebOnYsPPvhA77T8PCPACDACZhFgAoAPSJtDYJy/Lx4L6SS77vLaWmRXVYH+/LO4FMeKioUf+v+W2J4MDcYYP/FfKpPLKzA3NgEXq5XX+Y5ydcGKqHB4O9TlpJq2nwqL8HxiCsqsjBd9iUW6uuCODt7o6+WJUGcnuFwuh0d7lVFZid+LS3AgNw9nS8sgtnuudnZ4Obwz+nmJ5/FqWcuNXp54I7KL5FHZfeEiXk2t+6WfGq0jxs0VY/180dPDHYFOjnAwqhyRX12N+XGJiCtrGH6s5SzqJQD+OF+q2Wk32GvIfdYzlpYUAIK0d4g7nrg1CDeHe2oWb1OCOxMArYsAkDpvlDaihxAz1ipYPmcwHhx5Pex15J9Qfvvj7/wPmw/+KRzTtkIAEHmy/5XxiOzUQcnrKdqnrKIaT6z+Ehs+E0+9UzPwgAEDsHXrVoSENEzTo5v+qqoquLq6CuSAoWVmZmLGjBn4/PPP1UzDfRkBRoARUI0AEwCqIeMHWjoCSgkAsXUW19TgvYws7LlwEdWkwtSCWmskAIKdnfBs5xDBYVbSiOh4Le08jhcVw3j3mpsAoC/if/j7YkFwkGS+ry0QAMUVNZiyPQE/JBXh40lRuDXSSwnson0M6ucFZTWayQQ1BICzgx2m9fbD3JsCrXLbL7ZIJgCYAFDyghgIABL5+99r9+OaMD/Rxyqra/Dqtp/w1idH8cFzozD0hkjJ4cmBnfvmF22KAJg7pjdennk7nB3FU5MoxeHeF3biyfv6YfKQ7pCqzHvgp1iMe2Gnkq0z22fEiBGgCICAAHUVU4ggKC8vR1ZWFvLy8hAfH49ffvkFK1as0G0TD8AIMAKMACHABACfgzaHgB4CgMCiXP3NWTlYm5HVwIm0dSBbGwEQ4+qK5ZFh8HNUF7pN+/dWegY+ycmt37/mJgBCnZ2FaAq69ZdqBgLgYlU1VkZHIMxFPJ9XSbSC1ggA45JlK0aHYUIPX83H/kx2GUZtjAVtgjU1ABzs2mHWjf547JYgUMh/U7amJAC0ruujSVG4Pco8kSOV+65lTktUATBV91dqh965rR0BcNP/hWLbC2Pg195NdEmFJRWY9PIefHk8EU/d1w/PTR4ARwfxPPefTqVh0GNb8NOq6bguKlARRAYtgClDu5tV899++BRmvLIfd/WNwjP33ySkLUx/ZR8GXR+uuwqAWLSC0uoBKx+9E9Pv6iG51r3fn8V9S3ZDjiggLYCb5m7UnQYwefJkrFy5EhTur7d9/fXXGDhwoN5h+HlGgBFgBAQEmADgg9DmENBLABBgFAnwWHwSTpU0j9qylk1rTQSAu70dXgkPw/We6kWyDPtH4fRnSssEKJubAJBLFyAbbY0AWDwkGHP6K3MsxM6rIZ/ayd7OagRAn1B3vDUqDFF+8krgWt4puWeYAGiMkF4nnEZsrQSAmlB9OSfW4DRbgwCgCISM3GJQvr2rswMMxERzEwA7XhyL4f2iJV9LsvuZ9w6DRBY3PjMSXm7WFUUkMb+FCxfCyclJ7qtC9vN9+/Zh1KhRsv24AyPACDACShBgAkAJStynVSFgCQKAANmSlYNV568oLds6SK2JAOjh4Y43I8PhpCNPllI5NmZmW40AUHMepAiAzMoqPBGfhMTy8vpoBR8HB5uIAJjUyw+vj+ysZpkN+h46V4BJW+OhxyE0lwJApdmWDA0Ghf5raVU1l/DhbxfQN8wDVwc0rv6gZEwmAJgAUHJODITG2FuvxqrH74Knq7jDaKzWL0cAJGXmY9SzH2Pzs6MsHgGw48jfGNizC3zb170XLY0AUEO0KNk/qT7XXnstevTogRtuuAEdO3ZEdHQ0vL29hZQA0/x/uXnef/99zJw5U64bf84IMAKMgCIEmABQBBN3ak0IyBEAb6SdF3L8KSd7bqeOkjnZSkKtbQm31kQAmNtDuil/Ij4ZceVleL5zCAZ38BbdhsP5BXgxKRVVly5ZJQJAzd5LEQBi4oy2QgDoLX1mcHqsQQAMiPAUyrJ5OmsL+S+qqMFTn6bqqlBA+88EABMASr4HDO+CnFOvhgAw9F2/cIRFCYCq6lrk5Jegk9+VsHZbIQAOLJuA23tKC68aIgCaigAwt/d79+7FyJEj67vU1tYiMTER7dq1g7+/v0AQOFwW2K2srMSyZcuwaNEiJceJ+zACjAAjIIsAEwCyEHGH1oaAEgJgR04uOjo54p2oCHRyFr+NOVFcgqcSkoV0ANPmaW8vqNIP9fFGuIszPC4r/ZJwYHpFJY4XF5tVpZcLCSeSgmyUU+I39CP7lBAA1I+Ij7t9Owi59WQvOaE01xd5eaisvSKdJze3OYLE39ERd/p44+b2Xg3wISzPV1biu/xCfJGXj/MVlaI6C+bWYjyvub027qckBeBfiSkIdXHGpAB/3OjlIewp2ftLYTG2ZOfgXGlZA1vl9pCqALyfkWX2Nt/4XBGx8VtxCQZ6t1f0SprD3xIaABRWv396DHzdxatAyBm58EAqNhzLsXgEAAl7vT8uAndfK078yNlFzv/sTxLxVWyhLtuYABBHWg/hYxixtaYAWIMAIOE7tQ7v0tkDzebym+6srRAAcukOSgmACwWluO/F3fjhr1S5rwvNn//www/o379//fNiTr4hgiAmJga///47iDTgxggwAoyAJRBgAsASKPIYLQoBpQSA3E2r2O0slW0b7eeD2UGB9U6/OXDiy8rx39R0nDTREpBzHq1BALyfmYX5wUGSonqnS0vxbEKKUBqRmhYCwM3ODtM6BmBCgF+DEndiGJFY3//yC7AiLQN5JuUJLUEAJJSXY15sopBbL0cAENmTWlGJ4T7eohEhRJS8nZ6BnTm59WUG5fawpRMAwe2dBAIgxFt9fmtl9SXM3pmIz/7O1+Vki92w67GLwv7/dTAN64/mCEdSr7PKEQCN32y9mNKITABckBWyM44WYAKg7hwqJQCMxRat9cvNqVOnQA6+oRUVFWHu3Ln44IMPrDUlj8sIMAKMQD0CTADwYWhzCFiLACDnf15wR9zrL17CSQpoqlX/r6QU/FBQVN9Fznm0NAFAzjbFMThK1UW6bBlVP3j3fKZw062WACDhvhfCQoVbfzWNHPVnElKQWlFR/5g5AsA4MsPcXhsTOHIEgBJ7aR+fTUzBz4V1+yi3hy2dAPByscfuqdHoFiSuWG4OM0M5we8Ti3Q52WIO9sAoL2wYHwFXR/W5/7+nl2Ls5liQfUwAXNlBrgJQh4W1qwBwBABEoxWUVgGwVASAtQkAUvPfvHkzgoOD61+y7OxsIcd///79Sv654T6MACPACOhCgAkAXfDxwy0RAWsRABSavaRLqKRmgDmssiqrsCAuESmXnVw559HSBIDSffy7tAyPxSWisKZGFQFAXzQPduqIKYH+Sqdq0I+caiJJSmpqhb83RwBQmgL1/a6gEE1JAJBd+3IvYllKukCQyO1hSycAaL1KSsiJbbhxOUE9N8JiDpkecUK6+X/6sythv3psk3IY9Y5J4z6+LwVbfrug6V0yfUjJHjIBYHsEgJrNt7UIgGvC/LD75XHoHKgsncncWg/8FItxL+wUurQUAmDcuHFYs2YNfHx86peWlpaGiRMn4rvvvlOztdyXEWAEGAFNCDABoAk2fqglI2ANAkCuLN2y1HR8lpuHpzoHY7hPB1H4PszOwar0utt1OefR0gQAOc1PJSThXFk5XokIQ3d38Vtd41tzNREAVN/+rahwdHZuXHaptLYWT8YnIe7y3D093BvhQxEKzyWl4Jv8QuEzSiOgNAupRrfxq89ngpxsCs+Xa3IRAJTr/2RCMrIrq7AiKhzBEroQxnn3cntItr2ami6YJteXSk7+cjmyQC41RYk4pSU0AMhureOcyS7DqI2xyCuthruTHXZOiUavkMb7LrdvYgTAk7cFgX60NIMugeFZvc46pwA03gW9mNKIWlMA9ESt0Ly2FAGg5nwzAVCHlq2kAMyYMQNvvfUWPDyulLE9ffo0unbtqmZbuS8jwAgwApoRYAJAM3T8YEtFwBoEQLiLC96ODgc5Z6aNHFy63T9VUmr2Rto4J13OIbQ0AWCoMU9OuBKxwIvV1aoiAPp7eWJ5pLg6M0U9zI1NQG5Vtdm5jW/X+9J4EWGy0Ra/F5cIN/KGyAqpMytHABiIj7LaWrwc3hn9vK4oYBuPebSoGM8kJIP6ye1hayAA5vQPxOIhV8JYlX4n/JRcjHEfxIK0AKgpuYUWG1vMIdNKSpC+5aN7k7H9RG79VHqdVSYAbIsA0HPWmABouJcZucV4b/9v2PbVKZDeADU58UBDKH9bjwB49tln8dRTT6F9+ysREF9//TUoNYAbI8AIMAJNgQATAE2BMs9hUwhYgwAw5+wZO9dy5evmxyUKN+FyzqOlCQDjm31rEABKQ/GV5vZ7OzjgjcguuMpNvj47RQCQdsHmrOwGVQyMD6UcAWBw7CmyYGHnYIz0vRK6aTyOMY5ye9gaCICx3Xzw9pgwONjRPyXK26FzBZi0Nb7+AVsgAEorazHtowQcia+LMqHGBEAdDq0lBcBWCYBVP2Zh8aF0VcJ+yt828bx64+eNBQOVOPKp2YUYv3gXTsRlNjCjrREApM7fr18/VFRU4PvvvweF8atpnp6eGDJkCDp37iw89sYbb6h5nPsyAowAI6AZASYANEPHD7ZUBKxBANzl0wHPh4WIQsIEQK3iqAKl5AMBTakUz3QOlo0CMGzK2dIyLElORWL5FTFBw2dyBIBxWL1SG9sCAXBzuCc2T4iAh7O9qq8D0xBuJgBUwccaAD9n4/kv1DlbBoS1njV63lopAAZNBzUigGpOjKVTAL74JR73/GtHIxPaGgFgmstfWlqKf//733B0dMSwYcMQHx+PpKQkkOL/iRMnQGH+3BgBRoARsAUEmACwhV1gG5oUAWsQAEpv9pX2k3MeW1oEgFKn2Vw/YyKFDgxVXXi4U0eM9/dVTAJQLj+VXfwqr0DQWmACQN2rZyzeR0928XHGgRkx8PdwVDWQqYidVqfMkikAHAEgvYWtKQJgxegwTOjhq+q8GjrbEgGghiywNAFgLLxnDKRSAsAc+GK22moVANNcfkMpv+HDh2P8+PGNllldXY2ysjLk5OQgPz8fsbGxyMzMxNGjR5kg0PRG8kOMACOgFQEmALQix8+1WARslQAgQA1ib22JAFB6kEwJAHqOCr3d7esjlF/0sFd2C00pAW+mZWD3hdx6EoAjAJTtQmZRFe5efxYpeZXCAx3cHLB3WjSuDpBPxTDMQHn/s3cm4rO/8+snZQJAGf6GXlwFQHsEgFaNCMJeigi5LdILG8dHwM1JfelJ4/dBjVOvpq+lCYDth09hxiuNy9W1NQJgyZIlWLhwIZycnIRX01DKb8GCBRg0aJC6lxpATU2NQBAQOUBjGQiC48eP48yZMzh27JjqMfkBRoARYATEEGACgM9Fm0OACYDGW25tDQBzN/tKD6AYAWB4lqoLPBsWIlm9wHQOyuV/NjEFVF6QGhMAynbB1AFycmiHHZOj0S/sipq13EgF5TW478M4/JpaYlMEgJgIYHB7J+yfHoMQ77pf8NW2liACqHZNevvr1VWg+bVWAaBnp/fxx7LhoZqWYVy9wniAgVFe2DA+Aq6O6gkA48gTNU69mr6WJgAMavqmILYWAuBCQSnue3E3fvjrSklQsQPz7rvvYtasWWjXrk4DxVDKj0r8XXvttZrOmLmHiCAoKSnB+fPn8eeff2L79u3YvXu3xefhARkBRqD1I8AEQOvfY16hCQJMADQ+Ei2dAKAVOdm1wzg/PzzYKVBID5Brx4uK8XRiMkpqapkAkAPr8udiN6DrxoVjZFfx0pZiw5qmEVAfW4gAIDtMywBqTXEwrJsJgMYnoLkJAK26FbQSKlt5z+ZYIRLAuGmthkFjGL8Ps0f0wisPDoSLU+NqMtTXWKxPjgBIyszHqGc/RmzaRbQVAuDAsgm4vad4tRnCT2kZQFNRRKmvR3LAjUP9Kcd/2rRp+Pjjj9Gli7QdCr9uZbtRSsGHH34ozMmNEWAEGAE1CDABoAYt7tsqEGACoHUSAIZVhbs4Y1FYqGyFAOOIAo4AUPZqixEAakOqxcawFQKASgDO35NcD4YeZ5EGYQLA9ggAP3cH7JkWgxh/F2WH3qgXRYksPpSGNT9l1/8tCWDunBKNnsFuqsejB35LK8HYzbEoqaxV5ajLEQDGefNthQDY8eJYDO8XLbkPliYAvvzyywah/lTKb+nSpdi0aROCgoI0nQe1D5WXl2PZsmVYvHix2ke5PyPACLRhBJgtbUl5AAAgAElEQVQAaMOb31aXzgSAbREAxtEHljqTLnZ2gi7AaF8fswKBzyWm4Ov8Ao4AUAi8mPM+qZcfXh9ZV8ZKSfsmvhD3bonDJSMVRksSAGrtMba5qKIGz32ehk/+vAgPZzusHNMFd8RcqdWtZH3GfZgAsD0CgCx6dlAnPDqgo9rtFPpfKKnGooNp2PNXHsJ9nPHmqDD0CXXXNBY99OZ3mfjPV+eF5+n2+sN/jYa3hzg5oSYC4Ldzmbh53kZh3GvC/LD75XHoHCh+ltWWAbTVFAClBMCUod3x+rw74OYsLl6qNAKA1P2NQ/337duHTz75BCtXrgSV+Guq9ttvv+H6669vqul4HkaAEWgFCDAB0Ao2kZegDgFbJQBqL13Co/FJ+LWoGG1JBFALAWBuDw3j0Q3/1I4BmBUUKHlADNUUOAJA2TskRgCozX/edyoPM3ckNpjQkgTA2G4+eHtMGBzs5NNAlK1aey8mAGyTALg20FW4tfd1Fw+1177j6p7MLakWbv9PZ9WlFMg56oUlFZj08h58eTwRcvn2xkr9cuO2FgJg+ZzBmDO6t+QmGDCRi544mZCNm+ZuRHVNreRY3bt3xxtvvIGePXvCxcVF+Fm7di2ysrIaCAOqOxHaeqenp2PKlCk4fPiwtgH4KUaAEWhzCDAB0Oa2nBdsqwSAcUh6WyUAolxdsCIq/P/ZOw/wqIqvjb+k90YqKSSkEAiE3gQLHUUERCEiHVSaBSzwWRCxIXaliQgIiHQEBJEqin86YkJCgJCEFNIT0nvyPXNxk93k7u5tGxJy5nnyoGTmzNzfzF123jlzDhxM6n8xV+cjRADIrqhAIGevDexN+DME7MnMxqeJyeQBIPBjgU8ACHG3xO5JgVxGACGFL4CbkgKA2PEIGbPUOiQANE4BgI1q8RBPzOzjhnupE235Jwvz9t3S8IY59uUE9Anx4l1yZRWV+PTn09xd9u3vjcEjnVvz1qusqsanW09jyYY/BQkLjUkAkPqusXb6NvaXY1Lx9KJdeGfyg5g4JBTaQsVoS3MoZGyPPPIInn32WS4GgLu7O/djZWUFS0vLmmCBQuyIqUMCgBhaVJcIEAFGgAQAWgfNjkBTEAA621jjK38/LrAdX1GdXOvaMLN2qnrsv3VF4r+XQQDV+1ZaAHAyMcGKwDZobWHOy5EEAHGvP58A4ONohl+ntYW7Lb87bd0e+FLYKSkAKBFkThwV7bUNIQDwZStQarwNYUeJ+ZGTBUD1jCwWAFt3HT2k3d2Xyyoms4Q7/U/JK9cwxYIAvvhkT62bUyH9ZtwpwqQP9+Lkv3fjWejzAMgrKsXcLw9h58mrXH193gWGvAIg5Pm01fF1d8D+pePg30p4UNK6topLK/DaqqNYf/CynKHwth0+fDi8vb3RvXt3uLm51YgEcgUCEgAUnyoySATuewIkANz3U0wPWJdAUxAAhG7shda73wSAJ51b4jXvVryLW11QuB8FADHXFbS9/WID96ns8AkAYjZ0xeVVmLotFsdj8jSGpqQAwAzLueOtPjC22S4orYSdBb8Hib5PV0MIAOpp4/T13xh/L2a9aBu/EgIAsx3saomtEwLQyk6YeKUUTxZr4vmdcTh2Q/M9UG3Wdy55Cn4eDpK6Y27r3+//B6+uPFLTnt39/3VpGAI8dW+MS8sr8fbaE/ByscPLT/XU2n9jFQDYgBeMfwD/N6EvzLR4femDeuxSPEa/tV2n+78+G1J/P2DAAAQFBdUIBD4+PpxQwOIJ6PIgiImJARMXrl+/LrVrakcEiEAzI0ACQDObcHpcQKgAoG9zrb7R1OWyL9R1Pa2sHC/FxCGxtBT6+m5qHgBCXfZ1Pfft0jLMjYlFalm5zhgJ6vPibmaK5QFt0MqcP4/7mpQ0bEhNb1JXABqbAMA+U4Ru4HNLKvHMTzG4kFio8VEkNpWgqjHfBpv9Tqk73lfTihGRWoyxnZwkfXSSAFAfW2MSANjoHvSzxXdP+YF5BDREYZv/2bvj8fu1XK3dsSB1zBNAWzBAbQ3Z5v+XU9cwben+ehvYvR+Nw+Dufjof8X4QAEyMjbBu4QiM6tcW7L/FFHb3f/JHexGdkCWmWYPVZZt8Fuxvzpw5cHV1rek3IiICLCYBFSJABIiAUAIkAAglRfXuGwJCBICD2TkY6+KsM4Dc5YJCvBF7CwWVlQixtsLXAX6wMqr/haOoqgovx8QhsrBIp/hwtagY82LikFdZKVgA0NUvmzChVwDURQqhVwX0iRSn8/LxdlwCiquq8ICdLT7z58+LnFBaijk3YpFVXqGTozofXXf7y6qqsfhWAv7MzcdTzi3xkqe71kwAnyXexu7MLBIABL7dfB4ArOk3o1ojrHNLvVZS88vx+LprSMgp06gr1SNBmwDAjE/r6YL3h3rB1FhaMEDVKW1/fzs837v2y7beh1SrwDc+T3sz7J8aBC8HflFKn33yAACU8gBQsQ50tsDqMb4Gvw4Ql12Kmbvi8E9ykb5pxsCuvvh09mC09W4p6DpATn4Jlu8+j49/+pvXducAd2xZNArMTV5buR8EAPZsbOPPPAFYQEBHW/3pHssrqnDoXAzmfnUI7PqEEmXo0KF4+eWX0bVrVy4GACtFRUVckMDi4mLcvHkTGRkZuHjxIqKjo3H+/HnB3dbNPnDs2DEMGjRIcHuqSASIABEgAYDWQLMjoE8AEArkVG4eFsUnoqSqCi1NTbhgcywHPV/5JDEZB7Ny8IaPJ4Y78bth/pSegZXJqWDZ0fRtrtmm9eukFAxwsMe7vt5ahyxUAGCb5nfiExBRWISlbVoj1Jr/XqwYkUJdAHAzM+UEEh/z+nxY32/E3s1+oCtqP3vmzxNvc3zsjI3xZYAf2llZCp2uevXUhRkxp+pCBRJ9gRxV8QfYwPTVnXczHmfz8rln0DfWpNIyTnBKKdPcZKsDkLrh1iYAvP6IB9iPvqKtvdTx6BIAWICvuX3d8MYjHjA3EXcSyDb/b/yaiF0R2ZA6Nsai7viszYzwZEcnTpiwMhM3JhVbFjl+xPrrYHfIm2JpbB4AKoYsa8RzvVy4dWxjLu3Kh7b5YFdffryQiWV/pHBXSsQUltd+4pCO6N7WA052lrAwu+upwNJoFpaU4VZqLradiMTqvZdQUKz9nWdtgn1a4r1pD6NfRx/YWpnVOyG/XwQAFV8bSzPMH9cbj/b0565U2FiZ1YjBRaXlSM8pxB//3MI3u84peur/zTffYMaMGZzbvtBSXV3NCQQFBQWcSJCQkMD9MIEgPj5eI8J/jx49EBwczHkDsCCDV65cwQcffCC0K6pHBIgAEaAggLQGmh8BpQSAzWkZWHk7lQPIlLQXWrljkpuLJKDM/Z9t2thpOCssCv7yQD+0sdB/eqGrQ6ECgNBBH7+Ti/fiE1FeXa1XpFAXABifSW6ueKGV9pR8usaQWV4Otgm+WVy76WFxAOZ7eWg93df3TOrj07epVq97rwUA0xYtONGHiT+6irpXR916Uje12jbw7PSf5UPXF1H95M08jN0coxH1nI1N6nh0CQCqZ2anuyzi+yP+doK8AdjGes6e+JpTWqljY/2rxsf63jCujeRNv/r8Jd0p4wSA5Fzdmz196/9e/b6xCgAqHkwsejrUCbMfcEWblhZ617Q2jix+REpeGTZcyMSPFzJwp1jcxv9ezQ/1K4/Ahx9+iPnz53NpAZUsTCBgngNMJGDeAnPnzkVsbKySXZAtIkAEmhEB8gBoRpNNj3qXgBICAN+GlHkBfNbGF21FnkozDwJ2+v537t0TXlaECgpsI87Oqoy05DNSUgCoqq7mPB6YCMCKPi8F9U0zq29tbIS3fLzwiJ6Na911yseH1TFp0QJzPd25qxpiCxNa3oxNQGzJXUGhKQkAbLwT3Fwwu5W7zsfWJQCI5XU/1Gd3vEd1cMTToS3h52TOBfZjggXbqGUVluNCUhGW/52KC0mF9QQKuc+vpADAAseN31JfRJE7RmpfnwDz2BgYaI9H/G0R5GzBCQJmxi3qBYVka+hOcQXySioRmVbMBfc7dO0OMgsrCGszItC7d29s2bIFfn66Yy3IRRIVFYWQkBC5Zqg9ESACzZgACQDNePKb66PLFQDYnf/3byWBXQFg7ujqhbm6v+njhR62NoLwspP/JbcSweIJ1LXlamqKj9r4oP1/9wfrGmSb2E1pGZjbykNrnnuhAgCztSI5FfO9WoE9Q93CNv/bMrKw6nYqKpjvqQQBgLVhaQ0nurrgWTcXWPDES6jbL4sL8P6tRJzPL6jHh9VlTtRDnBwwp5UHdw1DX2Fj/z3nDnfVIqei9st5UxMAmJjybmtv9LO30/rIJADoWw0N93ulBICKqmq8svcWtv+b3XCDp56IABEQROCzzz7j7v2bmOj/t0iQQS2V6M6/HHrUlggQAUaABABaB82OgBQBIKO8nIs+fzTnDo7l5CJbbfNYFyB7qbzNzTG8pSN62dmglZkZbIzv3illG+n08gr8U1CAwzm5uJhfULOh5psIFlSQ2Rnl3BKtze/eX7xdVobfsnLwc3omOtpY40stwfWYPaECgCqeAdtQP+PqjEdbOnLjZqfv4YVFWJuSxgUxVBcpxHoAqD+frbExFxhwoKM95zHhYlorOjDWkYXF+C07h9v4szHoK8wboJutDYY42qOLjQ1cTU1qvCLYRj+2uAQn7uThr9w8MPt1S1MTANj4mYDyeEtHjGjpBG9zs3qCCgkA+lZNw/1eKQGAZU9gVyjE3iNvuCelnohA8yXw999/44EHHjA4gB9//BFTpkwxeD/UAREgAvcvARIA7t+5pScjAk2CgL2ZCSz/y9lcWF6B/HK6K9skJo4GKZiAEgLA7bxyhG2OQXR6seB+qSIRIAINQ+DBBx/k3P+9vLwM2mFVVRVWrVrFxQCgQgSIABGQSoAEAKnkqB0RIAKSCLAPnUB7K0xr64nHfVzgaF57+s/u0kbmFOCDf2Lxd2oOr9u/pE6pERG4hwTkCgBJuWV4fmccmAcAFSJABBofgfHjx2PlypWwt68NzqqK7M827cbGxlxWgBZa4vUIfaKysjJ88sknWLRokdAmVI8IEAEiUI8ACQC0KIgAEWgQAq6WZhgf4IEpQa3gYqE7BzoTAnbGpeLN8zdQXKH/CkCDPAB1QgQkEpAqAJRWVGF/1B2883sSWPo/KkSACDROAm+88QYWL16skfqv7l195h3w6quvYubMmTVZAkpKSrjUf0wcsLKy0isQ5OfnY86cOdi0aVPjBEGjIgJEoEkQIAGgSUwTDZIINE0CFsZGGOTZEnNDfBDiaCM6pdbO2DS8dvYaypkiQIUINFECQgSA8spqLop8VlEFwlOKcPh6Ln6LzgUTAagQASLQuAksWbIECxYsgJlZrbh9+vRpjB07FklJSTWDt7W1xcmTJ9GlSxfu7yorK/HTTz9h8uTJ3P/36NEDHTt2RLdu3dCuXTt0794drA1LAch+cnNzOQHgt99+a9xAaHREgAg0agIkADTq6aHBEYGmR8C4RQu0c7DGnBAfDPNuCTMB0f61PSXb938aHodvriQ0PRA0YiJABIgAEWgWBPgEAPbgqmsAaWlpyMjIwJUrV7jT/meeeabmtJ+d6n/++ed477336rFau3Ytpk+fztk5f/48pk6dCpYGkAoRIAJEQA4BEgDk0KO2RIAI1BBwMjfFpKBWglz8xWBLKy7D00f/xc28IjHNqC4RIAJEgAgQgQYhMHHiRKxYsYI7rddVsrOz8e2333JXAWxsatMFM0+AlJQUXL58GTdv3sTFixdhbW3NpRUMDg7mTLI6q1evpgCADTKj1AkRuL8JkABwf88vPR0RMCgB9gHS3cUer4W2Rh83B7DTf0OUFVGJ+OifWEOY1mvTxNgIjz8QiGE9/dEl0B3ernYwMzWGlVrwQmakorIKRaXlKCgqQ0xyDi5cu42df0Tjckyq3j6oAhFQJ9CutTNGP9gWvUO8EODpCCc7S269sbWoXsorqlBcWo7s/GJuzZ2JTMKev67h6q1MAkoEiEADEmCu+9u3b4evr6/OXpOTkzFv3jwsW7ZMb10+QxEREQgNDW3AJ6OuiAARuB8JkABwP84qPRMRMDAB9sHR190R73XzR7CDtYF7A2LyijDmyGVklpQbvC9VB8P7BOLlp3qiW5AHLM1NJPebk1+Cv8IT8NWOszgTlSzZzv3S8OPnB3BcpZZ/Y9LQZ/Z6qc0bbTtfdwe8FtYbw3sHwtXRGlK1tOpqICe/GL+evsGtueiELFHPPGd0d3wwoz/MTY1FtVNV/nrnOfzfmuOS2gptJHeMCWm5GP32DsFCSf8uvnj6kXboFOCG1m72MDEx4hVk6o7/wOkbePrdXUIfq1nU2/HeGLDPVjGlsqoaX24/i0Xr/tDZ7PTKqdwciSli14Iu2ywNYFhYmM5Afsx9PyQkBEePHsXAgQPFDJWrywSESZMm4fhxw75jogdGDYgAEWhSBEgAaFLTRYMlAveegI2pMT7pGYQnWruKDuqnbfSpRaX4NSETBxMzMMSrJZ4P9tawXVFVjaknr+D47WyDA3isdwCWTHsYwa2dYSR1F8YzSuYhcD76Nl759jAiYtMN/hyNtQMSADRnxsXBCu9PfwRPP9JeltDEN9/MQ+B0ZBJeX3VU8JqTu7m+XwQA5m3x2rjeeG5EV7g72UgSZEgAqL8qpQgAzMrZqGQMfvUnztNKW7nXAsCjjz4Kdme/VatWWsd44sQJDBgwAEuXLsX8+fNhalqbBlfIZ3ZMTAyGDx+O69evC6lOdYgAESACvARIAKCFQQSIgGACdmYmWP9wB/R2rc11LLhxnYosvd/vSZlYHpmA6DuFUMX5d7cyx74hXeBpba7RYunlOHwbabhggDaWZlj96mMY8UAQTE00Xa2lPiNfu+LSCny37yIWrTup88uskn02JlskANTOxqgH2+LTWYPg6az73rDc+WNrbvPhCLy68ojeNUcCAMBEmc1vj0K/jj6SNv6q+SIBQDkBICu3GJM+2osT/8Q3WgGADez999/n7vezQH98Zd++fRg5ciSYWLB+/Xq4uYnzWPjrr7/w0EMPyf1IoPZEgAg0cwIkADTzBUCPTwTEEJjXsTVeC9V9x1GXvcrqakRkF2BlVCIOJ2XWS+/HPpAGe7XENw8Ew9ZU0+1+360MzDplmOjHwT4tsW7hCHTyd5f1hV8oS+amfSoiARM++AUZd5pXcEMSAO6ukhee6Ir3pj4MuzpCl9A1JLYeW3NHL8ZhxrL9OtdccxcA2Mn/lndGc27qch2ASABQTgAQcg3gXnsAqJ6WRe1nKQEDAgLqXQf44YcfMGPGDK4qEwMef/xxnVcG1AmWlJSAZRv4+OOPxb7+VJ8IEAEioEGABABaEESACAgi4Gxhil2DOyPAzkpQffVKzMV/U0wKNl6/jezS+vf4TY1aYIiXM+Z3bK01poChBAB295qd9nUNchf9XHIbXLyWgiff2aFXBJDyxVY1trzCUk5oYJu/xlBIAABG9muLFa8M44L7NWRhIgDblI5/f49WT4DmLgBMfawzPps1SJHrGOoCgFyu94uYIPUKAHtP2HWWgfM2a31lpHxOKhkDoO7AWGDAUaNGoWfPnvDx8YGjoyO++uorfPTRR1xV5gXw9ddfIzBQf0wElgbw2LFjePLJJ8HSBlIhAkSACMghQAKAHHrUlgg0IwLdnO3w04BQ2AoMDqbNxV+FjGUMaOdgjTkhPhjm3RJmRrrd7g0hALDTvq3vPgl27/9eFCEbMu6Lr4TgViQA3IsZ1d8ncy//bdkzaO/ror+yAWqUVVTi481/45Mt/+O1Lnej2tRjADBPoLABIYqQJwGgPkY5AkBmbhGeeW8P/r6SyDs/Uj4nxQoAs2bNQmlpKVg0/vPnz8teJ15eXpg9ezYGDRoEPz8/LvVf3esDZWVl+OOPP7jsASyIIBUiQASIgFwCJADIJUjtiUAzITDcxwVrHmyv82n1ufizxiZGLTA1yBNzQrzhYmEmmN5XEbfwabj2+5+CDalVfHfKQ3h1XO966dWk2JLaprS8EovXnwTbOGkrUr7YkgAgdUYM264xrLkrsekY9sbPyM4rrvewzV0AOPblBPQJ8VJkEZAAoKwAwK4BfLr1NJZs+POeCQCRkZFo3/7uv4PsVL6oqAgFBQVISUlBXFwc9+fFixcRHx8vK1I/C/Tn5OTE2T98+DCd+ivyRpIRIkAEVARIAKC1QASIgCACugSAO2UV+D46SauLf90O3uzSBnPaewvql1UyRBaA3u098dM7o+HR0kbwOAxVUdeGjPVJAkAt+aacBpC5/B9a9gw6tHE11FISZLeotBzzlx/Bxt/DSQCoQ0DOu1YXJgkAygoA3GehjmsAUuZOjAcAi96/ceNGeHp6CnrPmEBQXFzMbd7T0tKQkJDA/XnhwgUkJibiwIEDguxQJSJABIiA0gRIAFCaKNkjAvcpgQGtnLgMAOwEX73sikvDgnPXwVz+1QurFexgDTNjI/ybpXlnsZerPTb37wgrE2G5xs9n5GLiiQjkl1cqRvebl4Zi+vAusgN9KTEgXRsyEgA0CTdlAWBoT39sWDgC9jYWSiwbWTZW/nIBr6082iQFAFkPrqexlE3khWsp+HzbGSSm5+LS9VTeHuR6VlAMgLtYdV0DkDJ3YgSAp59+GqtXr+ZO5pUoKoGAnfKnpqZyP0lJSQgPD+fS/JFAoARlskEEiAAfARIAaF0QASIgiICfrSV2D+4MV0tNt/1Xz1zD1pu1X3qdzE0xKagVpgS14lz8/0zJwdSTV1Cilr/Z0sQIPz7cEX3dHfT2nVNajiknr+BCRp7eukIr+LjZ49elYQjwdBTaxOD11h+8jDlfHeLtR8oXW5UhCgJo8KkT3MEbz/TBWxMfNGiaSaGDOXT2JheAsm6Ru1FtiBgAQp9RbL12rZ2x54OnwT4fhJb84jLM/uIgdp2M1tlELlcSAO7i1XUNQMrnpBgBYNq0aVzQPhubhvMaYx4ELPo/8x747rvvsGrVKqFLk+oRASJABLQSIAGAFgcRIAKCCLDgf5v6d0QPF80vxwkFJVgemcCd5of5uyPI3hrqTgJsAz/uWDgicwo0+pne1hNLuusOvneroAQv/n0VFzOV2/yzQUwaGoov5g6GlbmpoGevW4kF7zv+TzzeWfsHLsekon8XXyx9YQA6ynDtZieH/eZuuC8EABbobv7Y3nj8gUAux/2xi3F4+t1d3LM15ywALPI/izIvtUTEpuPlb34HO3GePrwzWDwBB4neBNo8KeRuVOsKAGwtTBnWCU8+FAw/DwfYWJnB6L/8eiVlFVwcgrNXk/HtrvM4E5UsFY0i7aQIAEIFNrlcSQConeIT/8Rj+IKt9ebc0AIAS8HH0vuZmQmPXaPIwgS4wIMsewAbAxUiQASIgFwCJADIJUjtiUAzIjCvY2u8Fuor+ok/C4/HlxG3NNr52lpi56BO8LAyr2ePufqvikrEmujEelcLRHfO0+CDGY9g3tO9Jbv/p2QVYNziXdxGTFXkfsHXdRIl5Yutalz6NihyNuQsgOHba09gxZ4LXHcsq8KC8Q9g9qjucLStdXNX37zI6Y/10ZSvAOx+/2kM6+UvaQmzNffs+3s0NslyBAVt603uOlYJADaWZpzYM25Ae7D/1leqqqsRfjONE9WOXdId7FPuGLU9OwkA+mZJ/u/lZAFQ9c73+ct+J+VzUowHwNq1azF9+nT5ECRYYHEE5syZg02bNkloTU2IABEgApoESACgFUEEiIBgAiGONtg2MBSOIk/OWQyAsOPhyCurqOmLxRJY1a89HvN2rvk7duK/MioBv8Sno0DB+/51H/DnRaO5XOxSC98mdFA3P2x+exTsrOsLGkL6Ud+oy7Wlq7+6m3Y5G3J192e2yVu3YAQe6xNQc8KrGgcJAHdJSNmgqBjynXq++GQPLJn+CMwFpuZUXxeGFADYif6nswZx3h9iS2FJOb7acRYfbjqltamSAoAh37W0nEK4OVqLRSCoflMVwpQQAMorqvDhpr+w7OfTGqykvF9iBIC9e/fiiSeeEDQ/Sldi2QUmT56MI0eOKG2a7BEBItAMCZAA0AwnnR6ZCEglwD4wPu4ZiImBrUSZ0BbFf7BnS3zzQDCO387mrhFE3ymEtakxRvi4YFpbT3x1JQEHEjK4uAPjAzxgYWyETy7HoVpU7/UryzmJZdb43HGlnB6qj4y5Qy/87jjW7L8EQ25KlBQAVKLFH5dvYcs7ozG8TyCvV0VjFQCEiB91eclZelI2KKr+th6PxLSl+zW6l7MR1uYZIscmG9yf/yagW1sPWFtIu17DbLAN3ve/XuINUsh+L3eM6ps+Q75rjV0AaOj1z+ZOCQGA2eETxKS8X2IEgOPHj6N///5yPgIkt2VpBceOHYvz589LtkENiQARIAIqAiQA0FogAkRAFIHWNhbYMiAUzIVfTNkSk4I3zl7X2LyzDyB2H7iSXaoH8Hw7L/xfZz+YGRlx/88EgfKqajDPAxZXIDavGGOOXkZ6cZmYruvVlfJFUd2IIQQAttFc9MMf+Hb3+SYjAKhccZ8Z2AHPjejCXQHgKyQAAHIFIr7genI2woYSAGS9mGqNi0sr8NbaE1i992I9k3KemxkjAeAu0qYsAPBdA5DyuS5GAIiMjET79u31LnEW3b+wsBDs1D46OppLBdiqVSu4urrCzc0NFhYWMDcX5ykWERGB0NBQvX1TBSJABIiAEAIkAAihRHWIABHQINDdxQ4bHu4g6ipASlEpnjr6L+Lzi7XS1JcesKoamH8mGjti02TNiJQviuod8p3Gyt3gMfuqTZ4hTyWV9ABgX54/23YGS6Y9rDMYHQkA8gUAPtFJzka4sQsA7H24EpuOYW/8zAUKVC9ynpsEgFqSTVkAKKuoxJINf+GL7WdqHkjK57pQAeDBBx/Eli1b4OXlJfrfHiYI5OTkcGf4rh8AACAASURBVGLA/v37sW/fPiQmJmLIkCHw8fHhNvbMLhMJPDw8OIHA0lJTYD927BgGDRokum9qQASIABHgI0ACAK0LIkAEJBHo1NKWu8PPPAJ0FRbQ77fEDKy5msSd6PO579dNHajL3pHkLMz4MxLsWoGUokQKQL7T2OYoALANGosD0CdE95diEgDkCwCnI5MwcN5mxTbCTUEAKCotx/zlR7Dx93DFnpsEgPtDAGBPceRCHEa+ua1BBABbW1tMmDABw4YNQ9euXbmNurGxsZR/glBZWYnMzEz8+++/+PXXX7Fnzx4kJSXVszV8+HB4e3uje/fuuHDhAlavXi2pP2pEBIgAEahLgAQAWhNEgAhIJmBpYoTJgZ6Y2d4LLha1kb6Zi/4fKdn4OSYV/2TlcW78dYupUQsM8XLGiyE+NS7+QgaiLa2gkLasjpIbdfU+lbC78pcL3L3npuIBkJVbDAtzE733vUkAAAK9nLD3o7HwdXcQulQ16jHWkz7ay919VhU5J+FNQQBgN4O+3HEGb6/9gwSAOqtGiSCATdkDgOG4nZmPpxbt4lKxsmJID4C6Ly07sR89ejQef/xxdOrUCc7OzpIFgYqKCqSmpnL3+1mgwd27d4NF/adCBIgAETAUARIADEWW7BKBZkbA3swE5sZGYBt0vg0/w8E+cIIdrPFSh9YY5t2y5q6/WFR8aQWF2lBio24oDwDVRrmpCABCmZMAcJeUlA2KOuPfz93ExA/3ouC/GBj3uwDAnn3vqWt4ZskeEgBIAKj3cVP3GoCU90voFQB9n3VMEBg/fjwGDx7MufS7uLigRQv2L574Ulpayl0ROHPmDH755Rfs2rVLvBFqQQSIABHQQYAEAFoeRIAIGJyAGBd/IYPhSysopB2rQwJAJd5eewIr9lzgkAk5BRTKVls9EgDukjn25QS91yV0sWYn4kcvxmHGsv3IuFMkd1p428sRFZjBisoq7PjjKhZ+dwzuTjZY+8bj6NjGVfJYD529iSff2aHRXu4YKQjgXZxC3n0ls2CwPpXKAqBaEOrXABpSAGAb/n79+sHUlD/bBbvDz4SAvn37ol27dqKD/qkveHZd4MUXX8TWrVslv0fUkAgQASKgToAEAFoPRIAIGISAVBd/fYMpq6rC4aQsvHvxJlKLSvVVr/f7piAA1B20lC+2KhvaXL1VvxeyCRANuU4DEgDuAvl50WiM7NdWLk5cvZWJWV8cxLmrt2XbqmtAyc01sz31sc74bNYgWJqbSBorn6u70mNUDUzuZ4Ou02S5Y+YLAikJqFojIe9+YxcA1JlL+ZwU6gHANt/jxo2Ti1xS+/T0dMyYMYMLIEiFCBABIqAEARIAlKBINogAEagh4G1tgZntvTHGzw22ptKCJPHhjMsvxorIBOxPyEBBeaVk4nK/5LOODX0FgAQA7dOrxN1nMeKHkhugRVMewuthfWDMclrKLDn5JVi++zw+/ulvmZY0m8vdqNYNVti/iy9+emeUziwRuh6ABIC7dEgA4F8l6u+nIQWAo0ePYuDAgYq+a0KNxcfHY+zYsVyMACpEgAgQASUIkACgBEWyQQSIAOzMTPBZryAM83aGscS7j7owHkzMxKxTUZKj/6tskwCgSVnIKaDc5U0eAHcJDu3pjw0LR8BeT+YMobyrqqtxKjwRMz8/iPjUO0Kb6awnVwCou1GV+75FxKaj75wN3NUCVZE7Rm2nvnLHSh4A+peg0lcA1MURQwoAkZGRaN++vf4HNECNqKgohISEGMAymSQCRKC5EiABoLnOPD03EVCQgIlRCyzrGYRx/u6yrTIX/+PJ2fgnKx8vd/CBlcldL4LbRaUYc+QyEgpKZPUh90s+65w8AMRNAQkAd3k52Vni0LJn0EHGnXg+8swbYOlPf+Pb3fJPCOVurtcfvIw5Xx2qGabc941vUy13jCQA3J0eIeKfkh4wrE9DCACq+Vy3YAQ6BbiJ+nAScgWgR48e2L59O3x9fUXZVqrysWPHMGjQIKXMkR0iQASIABeUW1oybYJHBIgAEfiPAIvsv31QJ7Q05w+IpA8UyxJ4PbcQa6OTalz8mUfBzwNCOW+CNVcTcTg5S5brv2oMcjckJADom836vycBoJbJkmmPYN7YXopcA1AnzU7ID5+P5dJIyvEGkLu5riuOyX3fSAC4O8t0BUD7545KpJgwuKNBBIARI0Zg7dq1cHXVH8yysrKSS+lXWFiIkpL6YjVL+Xfjxg2UlZXp/CBlWQCio6O5OsnJyTh+/Lj4D15qQQSIABHQQoAEAFoaRIAIyCbQxdkOPw/oCFtTcYG+MkrKsDsuHeuvJSOxsP6XJQtjI5T85/qrii0QlVOAn2JSJI9Z7oaEBADx6EkAqGXm6+6AXz4aiyAvJ/EgBbRIzszH66uO4pe/rgmoXb8KCQBPw8fNXhI7ugKgH5shPABYrztPXkWgp5NBBICJEydixYoVsLW11f+AajWqq6tRXFyMoqIiThRgd/nT0tJw4cIFLs3fgQMHRNmjykSACBABpQiQAKAUSbJDBJoxgVAnW2wdGAp7M/0CgMrFf210Ms5l5KKS5TbTUmxMjTHK1xUz23mjtY0lWOy0v1PvYPLJCBRX1N4JFoPeUAKAmDGIrSvlbquqD8oCoJ32vXCBZqNZMP4B/N+EvjD773qL2PWgr35xaQW+23cRi9ad1Lg7r68d+z0JACQAqK+TpnAFgI335u0clJVXcmlexRQhVwCWLFmCBQsWwMzMTIxpvXXrCgRMJEhKSkJ4eDiuX79OAoFeglSBCBABqQRIAJBKjtoRASJQQ8DBzATbBnVCB0cbXip8Lv7a8DGX/54u9nipgw96u9nDzMhIo2pRRSUmnIjA2fRcSTNAAoAmNiGbYEmg1RoZ2gOgIZ5BLANdwouJsRG2vDMaw/sEwgDxMrmhSg0QSAJA0xMAmtL6N5QHABO9ikvLuTgbYooQAWD58uWYNWsWjOr8WySmH6l1MzMz8eKLL4KlIaRCBIgAEVCKAAkASpEkO0SgmRN4t6s/nm/npUGBndJvj03FqqhEXhd/9coqF/+RrV3gqCeWwJqrSXjv0k1JxEkAMJwAwE4Lw2+m4dilePz1bwKuxKUj406RRodyNyt8aeHk2pS0kPQ00ud54eJghZ1LnkL3tq0MJgKwIcbevoNpn+zDuau3BT0mCQAkAAhaKBLXv6EEAKljFiIAbNiwAZMnT5bahax26enpmDFjBvbv3y/LDjUmAkSACKgTIAGA1gMRIAKKEOjlao/N/TvWRO1nRl/6XzR2xaVptc9c/Ef4uGBGsBeC7K05F38hJTavGGOOXkZ6se5ASny2SABQXgBgtzhY/ve5X/2G6IQsnVMod7N+vwgADBITAda8NhyDe7SBkaFcAQBOhGFxAbafiNL7epEAQAKA3kUioII2AawpCgBHjx7FwIEDBTy18lXYlYDx48fjr7/+Ut44WSQCRKDZEiABoNlOPT04EVCWgK2pMTb174geLrUBtPhO6lUu/jOCPTHA06mei7+QUVVUVWPGn5E4kqx7s0kCAKDvJFruhpwxPngmBmHv7RZ031xuf/eTAMDYsesAH8x4BC880Q3mpndTXhqisHXw7vqT+G7fJZ3mSQAgAUCJ9Xc/CQDLli3DQw89BBcXF+7H0tISJib6490owTEqKgohISFKmCIbRIAIEIEaAiQA0GIgAkRAMQIvtPPCoq7+nD0W4X9FZCLWX08G27AzF/+pbT3xpJ8rXCzkB1M6mJiJWaeiONtiCnkAaNKSuyHPyi3GpI/24sQ/8YKmQW5/95sAoII2aWgoPpzRHy3txd1hFgT9v0pCRAASAEgAELOmtNW9nwQAvmf08vJCv3794Ofnhw4dOsDf3x+Ojo5wc3ODhYUFzM3NlcCIEydOYMCAAYrYIiNEgAgQARUBEgBoLRABIqAYgdY2Fpw7/5aYFETfKYS1RBd/XQNi+/3bRSXYE5+Or6/cEp0NgAQAZQWAS9dT0W/uBsFriAQA7aiCfVpi3cIR6OTvbrC4ANl5xZjz1SHsPcWfJpAEABIABL/MOire7wKAPkYsZeCQIUMQFBSEdu3acUKBk5MTPDw8OIGAeREIKdu2bUNYWJiQqlSHCBABIiCYAAkAglFRRSJABIQQUMLFX1s/eWUV+DvtDg4mZOBwchYKyiuFDEmjDgkAygoA6hH+hUwGCQC6KbErAd++MgzjB3aAqYlmBgwhfIXUiYrPwKNv/FwvQCNrSwIACQBC1pC+Os1dANDHRyUQ+Pj4IDQ0FMyjwN3dnfuxtrbmBAKWJvD777/HCy+8oM8c/Z4IEAEiIIoACQCicFFlIkAE9BF4uo0bvugdLDignz572n7PMgx8HhEPFmegkkWhE1hIAFBWAFh/8DJ3oiy0kAAgjJQhrwRUVlXju30X8drKo/UGQwIACQDCVqjuWkoKACy7SElpOextLJQYmoYNIVkAWIMFCxZg0qRJ8PT05NIB5ubmIjs7GwkJCUhLS8OFCxeQmJiIAwcOKDbGRx99FLdu3QKLA0CFCBABIqAkARIAlKRJtogAEYCrpRl2DeqMNiLzMUtBx64DMBHg64hbECoBkACgrADw9c5z+L81xwVPHwkAglGBXQlYNf8x9GznqfiVgJu3czBi4TbEp97RGBAJACQACF+h2msqLQD870oiHunsq/h7IEQA+PDDDzF//nzOdV9IKS4uRmFhIVJTU7kfFsk/PDycEwsOHz6M/Px8IWaoDhEgAkTAYARIADAYWjJMBJonAfahsqxXEMYHeIgCwDbztwqK8Ut8Om7mFeGRVk4Y7esKdqVAW2Ft/peWgxl/RiG/vIKrxmoHO1gjxMkGu2LT6gkDhhIAlLCrzZ3+9Mqp6BTgJoqnqrKhswA0BgFAEhgAQsQIdvr49toTWLHngtRuZLVjVwK+mDMYE4eGKpoloLi0Aq+tOgrmwaFeSABoegKA1AV2L9a/lDSA7B3ceCgcYYNCYGspP4CsOi99AgALwLdx40bu5F+pwgSCkpISpKSkcF4E165dw7lz53Dq1Ck67VcKMtkhAkRAJwESAGiBEAEioDiBB9wcuJSAFsb67zCnFpViU0wKFzgwvbisZizsw+nZQA983COo3nUClmFgw/Xb2Hj9NrJLy7k2TuammBDogTB/D7BghLF5xRhz9LKGTVZPiY0636ZXCbtNTQBgNy++3HEGb6/9Q/AaErLp0GWMLwuA4M7rVBQylnstAKiGPH5QBy5LgJuTtdTHrddu6/FITFu6nwSA/wjIfYd1bSblCitiY20IWST3Yv1LFQA+2nSKE8ECPB2FPJrgOvoEgM8++wwvv/xyg6T9Y3f+2XWCn3/+Ge+++y55CgieRapIBIiAWAIkAIglRvWJABHQS8DOzARbB4SiU0tb3rrs/v7vSZlYHpnAZQvQ5r5vaWKEHx/uiL7uDiirqsKhxCx8c+VWTRtToxYY4uWMqW1boaeLvYa3APMOmH8mGjti0zTGIPdLPjNGAsBdpFI2x0I2HSQA8BNQ+kpARGw6+s7ZgIrKqpoO5W5U674bct83vg2a3DFq2/QZYqwqsHLH3NwFAOaF062tB8IGhOj990dMBX0CwNGjRzFw4EAxJmXXraysxOrVqzF37lzZtsgAESACRICPAAkAtC6IABEwCIEX2nlhUVf/GtssUF9EdgFWRiXicFImytkOXUDp4+oAJwvTmjYqF//n23nhUW8X2Joaa7VyJDkLM/6MRIVaX3K/5JMAUIubBAABC1jhKkpmCUjJKsC4xbtw4VoKCQAKeAeRB4D+xS7VA4AJAKx8MKO/oldhdM0Zi9TPXPODg4P1P5jCNeLj4zF27FicP39eYctkjggQASJw97qssG/hRIsIEAEiIIJAiKMNtg0MRWllFefir+6uL8JMTdW6Lv5CbOSUlmPcsXBE5hTUVCcBQJOcnBN5EgCErMLaOnJY192ovPhkD7w1sR/srM3FDUKtdl5RKaZ8vA+Hzt4kAYAEAN51JOUd17Ug5QgAxy/FY88H0mM08I1LlwBgiPv/Ql9WFihwzpw52LRpk9AmVI8IEAEiIJgACQCCUVFFIkAExBAwMWoBBzMTZJWUS1YZmYv/Qx5OeD7YE33cHHQGBNQ2ts/C4/FlxK0mIQDsPXUNzyzZU+9RGmsQQCmbAzmbYAamKccAkPPsfBuVl5/qicVTH5Z8Iso3f3Jd1ekKwA5cvZVZ7x2Wy5WuANwNxHngkzD07+Ir5p8inXV1CQATJ07EihUrwDwBWGF39Fm6v99++w0+Pj6wt7eHn58fnJ2d4eDgAEtLSxgba/dIEzNolkVg4cKFWL58uZhmVJcIEAEiIIgACQCCMFElIkAEGooA+1AKtLfCtLaeGOXrptPFX8iY/s3KR9jxcOSV3c0S0Jg9ALRF1CcBoHamSQCo3Vw62Vni0LJn0KGNq5BXoV6dyqpqfLr1NJZs+LPmd3I3qiQAkACgazHK8QBgAsCiKQ/h9bA+MDbSnh1GzMugSwBYtGgR3nzzTZib3/WyKSgo4AICrlu3TmsXPXr04K4MdOvWDe7u7ggMDOTEAVdXV1ECAcsUsHjxYixbtkzM41BdIkAEiIAgAiQACMJElYgAETA0Aebiz9L+TQ/24qL4K1WKKiox4UQEzqbnkgDAA1XOqTR5AIhbpXJYa9uorHhlGKY+1lncQNRq192wkwAg3cWcYgDoX4ZyBYC+Hbzx87uj4Wxvpb8zATV0zdmsWbMwffp0eHl5wcbGBjk5OZg8eTKOHz8uwDJ/lfbt26Nz584ICQmBv78/JxAw+y4uLmihlvKWrgBIRkwNiQAREECABAABkKgKESAChiGghIu/tpGx+/97b2VgdVQiEgtLaqqxU9Mjnz/LeQJILYbKAkAeAPpnhDwANN3L33imD96a+CBMTfSn3OSjSwJALRW53kEkAOh/f+UKACwI5p/fTkLnAHf9nQmooS8LgAATilTZuXMnxowZU2MrOzsbM2fOxI4dOxSxT0aIABEgAuoESACg9UAEiECDElDaxV998CxV4Jm0XHxzJQHnMnLBMg/wFTku9cyeIQSA8ooqfLjpLyz7+XS9IcsZb15hKSZ88AuOXozjZSHnVJo8AMS9OnJYa9uoKH1ir7Q9Q2yq5Y6R0gDeXbdC1qOUd1zXWyFXAGC2l74wAC8+2RNqB+biXkS12o1FAFi7di3nbaAqycnJmDRpkixvA8lQqCERIAL3PQESAO77KaYHJAKNg4ChXPxZhr9bBcVYfTURv8Sno6C8Uu8Dn1o+BV2DpJ8grT94GXO+OqTRj9yNjq4v2iQA1KJuyh4ALHL/kumPSArap22jMqibHza/PUpyNgDyAKhdW3LfYfIA0PvRCyUEgDEPB2Pl/Mdga2mmv0M9NRqLAPDDDz9wG34TExNuxFFRUdw1ASpEgAgQAUMQIAHAEFTJJhEgAhoEnvF3xye9giRF8deGUpuLvxD0Ur6Eqtvli8gtd/OQX1yG2V8cxK6T0fUegQSA+0MAkHNyTQJA7dUHORzZSiIPgLvvU1P1APBxs8evS8MQ4Oko5ONeZx2lBYDvv/8e48ePR1FREVJTU7mfn376CRs2bBA0VlWMgNzcXBw4cEBQG6pEBIgAERBLgAQAscSoPhEgAqIJ+NpaYuegTvCwkp6znHUq1MVf3wDlBk7jEwDknsTeKSjBs+//ghP/xJMAoGMCm7IHwPMjunLuyxZmd0/5xBRtG5VJQ0PxxdzBsDI3FWOupi55ANRikyvikQeA/iUoRXzl845at3AEwgbIPyFXWgD4/fffMWTIkBoQFRUV+Prrr/Haa6/ph0M1iAARIAINRIAEgAYCTd0QgeZMwMSoBVb1a4/HvKUF3rtVUIKVUQmCXfz1sZabSopvEyrXLTU+9Q5GvrkdN5Ky6w1/9/tPY1gvf32Pxft7igGgHVtDn4DKEYkyc4vwzHt78PeVRI0HkrOWWYiML3ecwdtr/6ixKfd0ndIA8qcBZO/vhv97AnYSRVA+0VHSB4Jao4Ze/6xrpQQAuetUhUFpAeDixYvo2rVrDeXS0lJ89NFHWLJkidzpovZEgAgQAcUIkACgGEoyRASIgC4Cgz1bYu1DIWBigJCSX16JXXFp9aL4C2mrr47cU9OUrAKMW7wLF66l1HQlNzDV6cgkDJy3mXfoUr40qwyRAKBvNTTc70P8XMDEHG9XO9GdFpdW4LVVR8HiT6gKy2ix76NxkuNZ8J2syt1YkQDALwDIEX/YfBtCABC9CBVoIOWzjG+dsiwAO5eMQStnW1mjUlIAsLW1xblz5xAcHFwzJkrnJ2t6qDERIAIGIkACgIHAklkiQAQ0CbhammHXoM5oY2epFQ2L2n867Q6+iuCP4u9tbYGZ7b05T4KZp6JwNj1XEububT2wbfEYeLS0kdSenZwe/ycer688gpjkHEwf3hnvTnkIDjYWkuyxRnyBBVXGpHxpVrXVFVuA1RFyCqjtoaRECJfTHxuHklcAJE+WxIYshdnfK6agYxtXSRYS0/Pwf2uOY/ef0Qj2aYlPZg7CwG6+MJIYDp1vbZAA8DTYHXMpRddmUq4AwK4GDV+wVcqwGlUbKZ9l2j5nDnwShv5dfGU9n5ICwIABA7Bx40Z4enrWjCklJQWTJ0/GkSNHZI2TGhMBIkAElCRAAoCSNMkWESACOgm82aUN5rT3rldHn4t/F2c7rOjbDq3VNthrribhvUs3JRM/9uUE9AnxktxeyYZFpeWYv/wINv4ezmtWypdmlSH25XnRD3/g293neW3L2ZCTACB+Ffy8aDRG9msrvqEBWvB5spAA0DgFgIjYdPSdswEVlVUGWAkNZ1LKZ5m2zxk5119UT6ykAMCC/61cuRL29rUCUkxMDIYPH47r1683HGTqiQgQASKghwAJALREiAARaDACvVztsbl/R1iZGEOMiz9fEMHYvGKMOXoZ6cVlksYv12VfUqdaGl2JTcewN35Gdl4xbw25m0Z2VeHzbWfwz41ULgK6eiEBQMmZ1G9r/tjeWDTlQZiZGOuvbOAal2NS8dCLGzU2lSQAGEYAYCfVP70zSrKXEPPW+H7/JRw8E4NzV283WSFASQGgbwdv/PzuaDjbW0l+U8QKANOmTcPSpUvRokWLmij/SUlJCA8Ph5eXF2bPng0Li1pPsIiICISGhkoeHzUkAkSACBiCAAkAhqBKNokAEeAlYGlihLntfXAq9Q7OZeSCufwLKXxBBKuqwV0DOJCQIcREvTrsC/nGN0eipb32KwmSDItsxE702Ob8vQ1/am0pZ5POZ1T9S68c2+QBIHKyASh1d1l8z5ot2Kv3w4F/8NI3v2v8ggQAwwgAcjMM8M133XgLctdEQ7RXUgBgV2r+/HYS905JLWIFABbMb8GCBTAzMxPUZWxsLP78809OIEhISMDhw4fB4gJQIQJEgAjcSwIkANxL+tQ3ESACggnwBRE8mJiJWaeiUMHUAADsAy3YwRrPt/NCL1cHTDt5BdF3CrX2sX7hExjbvz0kXqEWPHZdFc9H38bot3doPf1nbd94pg/emvggTE2MFOmTBABFMEo2snLeo5g8rNM9XXdZucWY9NHeemknSQAwjADAAjYe+fxZMCFAqdLcBQDG8ZuXhmL68C6S3yWxAsB3332H5557jvMAkFpYZoCioiKsWLEC77zzjlQz1I4IEAEiIJkACQCS0VFDIkAEGpKAs4Updg3ujAC7WnfPrNJyjD36L3cNYLSvK6YHe2nECVhy6Sa+u5qkdZjsy/jOJU/Bz8OhIR+lpi+W+m/8kl/AXLF1laE9/bFh4QjYywgyqG6fBIB7Mt01nd7rdcdO/3889C9mf/lbPRAkABhGAGCgpZx+61qpJAAActOvihUAtm7dinHjxsn+ACkrK8Mnn3yCRYsWybZFBogAESACYgmQACCWGNUnAkTgnhHgCyKYUlQKlmHAmOdE5nxGLiaeiODiDWgrLCDbileGgZ3QNWTJuFPEuV/vPXVNb7fM1XXPh2MxsKu8iNeqjkgA0Ivc4BXu1bpjD3bxWgqefGcH2BqsW0gAMJwAwLyNvn1lGGwthbmP61uEJACAy9jw69IwBHg66sPF+3uxAsC+ffvAov1bWVnJ8gIoKCjAyy+/jHXr1kkaNzUiAkSACMghQAKAHHrUlggQgQYlwLIB/DygI2xNTQT1W1RRiQknIvSmC2RfzD+dNQguDtKDSQka0H+V2Mn/i18dwrFL8YKbDevlj+9fe1yRmAUkAAjGbtCKbE5XvPKo5HSUYgfHTv5PRSRgwge/8G7+mT0SAAwnADC+W999EiMeCJLssq4+5yQA3KWx8a2ReOrhdmJfB66+WAFAvZMePXogODgY3bp1g4+PD/r37w8HB2HeZNnZ2Zg5cyZ27NghadzUiAgQASIghwAJAHLoUVsiQAQahICTuSmvi7+uzsuqqnA8ORtfX0lAeLb+oEs927UCu5vdrrWLIl/O+cZWVV2NU+GJmPn5QTARQGxRSqggAUAsecPVD/ZpiRXzHkWv9p4wknGvWN8Ii0srsPlwBF5deURnBHkSAAwrANhYmmHdghF4rE+A7PkmAeDuqpezZuUIAOrvHPMK2LhxIzw9PWv+OjU1FR9//DHatGkDd3d3BAYGwtXVlRMJmAAwdepUHD9+XN+rS78nAkSACChOgAQAxZGSQSJABJQgYGrUAg95OOH5YE/0cXPgdfGv2w+LBXg9txBro5OwPyEDBTpc//nGyFztF4x/ADOf6KbISbt6Hyzn+pINf+LH38Nl4enYxhVfvzQUTLCQumEkAUDWFBik8eShoXh78oNo1dJWUQGqvKIKpyOT8Pqqo2C55PUVOZspZrvuplRu9Hu+DZrcMWrb9BlirLo+Z2aP6g5H29qUcfrmpu7vSQC4S0ROZg2lBIDx48dj5cqVsLe3r5mm+Ph4jB07FufPnxc7tVSfCBABImBQAiQAGBQvUDgkRAAAIABJREFUGScCREAKgT6uDlj3cAjszIS5+rMsANtiU/HtlQQkFpZI6VKjDTulmzmyK8IGhCDIuyWYMCClsBR/8am5XLq1FXsuKJq7u3d7Ty76dQc/F3i72nFjtDQ3FZQpgAQAKbNp+DZsDp8d1AHThndGqL8bzE2NJXXKXP1z8ovx6+kb+GrHWUQnZAm2I3dzTQLADly9lSmIN/ucmT68Mx7tFQAfNzs42VrCyKgFrC3MBIlAJADUYj7wSRhYalexRSkBYO7cuVi6dCmsra1rhhAVFYWQkBCxQ6L6RIAIEAGDEyABwOCIqQMiQATEEmhlZY49QzrDy1rY6Rg7+Z95KgoHEjLEdqW3PosLMLxPIPflMsjLidtsm5ka1/uSzjb7RaXlXDq/mOQcHD4fi23HI7XetdbbMVVo1gTY5nBYT38M6u4H5vXR2s1e57orKCrj1t2Fa7ex849ovZklmjVcengioDCBJUuWYMGCBTAzqw3weOzYMQwaNEjhnsgcESACREA+ARIA5DMkC0SACChMgH0wLesVhPEBHhqWVS7+l7Py8ZSfG0yManMxH0zMxKxTUWDeAFSIABEgAkSACDQUgbVr12L69Oka3W3btg1hYWENNQTqhwgQASIgmAAJAIJRUUUiQAQaksADbg7Y1L8jLIyNkFFSht1x6Vh/LZlz8Xe2MMWuwZ0RYFcbtT+9uAxPHrmMuPzihhwm9UUEiAARIALNnMDevXvxxBNP1FCorq7G999/jxdeeKGZk6HHJwJEoDESIAGgMc4KjYkIEAHu/v/s9t44eTsH5zJyUckuNquVN7u0wZz23hp/t+TSTXx3NYnoEQEiQASIABFoMAJvvPEGRowYwUX5d3Nzg5GREb766issWrSowcZAHREBIkAEhBIgAUAoKapHBIhAoyLQxdkOPw/oCFvT2kCB5zNyMfFEBPIFRv9nH4DBDtaYFNSK8y64nlvUqJ6RBkMEiAARIAINRyAoKAizZ8/mOrx48SKio6Mpin/D4aeeiAARaCACJAA0EGjqhggQAWUJWJoY4ceHO6Kvu0ON4aKKSkw4EYGz6bk6O3MyN+U2/VOCWsHF4m7QpvvJe4Clkw92tcTgQHs86GeDtq6WsDI1gp2FZlT58spq5JVUIquoAuEpRfgzNh9Hb+Qis7BC2ckia0SACBCBJkBg4sSJWLFiBWxtbWtGy9z5i4qKUFBQgJSUFMTFxXF/MoGApfo7fvx4E3gyGiIRIAJEoJYACQC0GogAEWiyBKa39cSS7gHc+Nmp/664NHwbmYDUotJ6z2Rq1AJDvJzxYogPQhxtoBY/kKsr1nugMUILcrHAvIfcMSTIHrbm0lLIsedKzS/H7ohsfHcmHSl55Y3xURt0TBO6OuOLJ3wk93kiJg/jNsdIbt/YGm6bEID+AXYGGdbK/6Vh8eFkwbYdLU2we3IgQtwtBbdRr1hUVoUp22Lxx808Se3vp0aOVibYOyWQEw+llrKKajy/Kw4Hr97hNSF3vphRfX1IHTtrx1z5Fy9eDEtL4QyYQFBcXIz8/HykpaUhISGB+/PChQu4fv06CQRyJoTaEgEiYBACJAAYBCsZJQJEoCEItLaxwOud/PDTjRTeOAEqF/+XOrTGMO+WMDMy0josod4DDfFcYvsIdLbAsse90ae1bT1hQ6wt9frMQ+C36DtYcDARWc3YK4AEgNpVocQGTteaPHw9FxO23BS8bOWOhwSAWtTMc2j7hAA87C9P3Jm/LwGbL2XyzqGvkzkOTAuCi42p4DmuWzG3pBLP/BSDC4mFkm1oa/jBBx/g9ddf10jnJ7cTlUDAvAhSU1O5n1u3bnECQWJiIg4cOCC3C2pPBIgAERBFgAQAUbioMhEgAk2BAJ+Lv5Bxb45JwYKz14VUbRR1WBrEhQM88EJvV5ibaBc35A62oLQS7/yehC3/ZKFOLEa5pptEexIAaqfJx9EMv05rC3db6Rs4XZN+KakQYzbeQGFZlaC1QQKAIEyCKy19zBvTeroIrs9Xcc2ZdLx9iD8Ya4CzBfZPDUJL69rYLWI7Yx5Kj6+7hoScMrFN9dbnS+ent5ECFZgHQXZ2NubNm4cdO3YoYJFMEAEiQAS0EyABgFYHESAC9wUBfS7+Qh4yNq8YY45eBksp2NiLg6UxVj3px7li173OYIixV1WDuxYwb18CSiuEbc4MMY57YZMEgFrq3b2t8fOzAbCvE09CqXlJulOGEeuvIzlX2DtIAoBS5O/amf2AGxYP8ZRldF9kDmbsiOO18Yi/HTaMawMrM+mCZWRqMZ788QZyipWPVfL7779jyJAhsp5fauPk5GRMmjSJrgxIBUjtiAAREEyABADBqKgiESACjY2AGBd/IWNnm9z5Z6KxIzZNSPV7VsfG3Birx/hyd/0buhy6lovndsTpFQHk3BPPKCjH8HXXEZ9dP5ZDQz8v648EgFrqj7VzwJoxfjAzYW+f8kWse7chBYD7aQ0LnSkl5ldXzAsl7J+8mYexm2MM4o3EAvt17dpVKC5F67GMAz179uRiCVAhAkSACBiSAAkAhqRLtokAETAIAZWL/8QAD7hbmSvax8HETMw6FYUKpgY0wsLu6X44zBszeslz05X6aAzL92fTsej3JJ1fwO+nzRMJALWrRS4LfetObIA3EgD0ERX3eyU8PHSd0CuxfrZezsJLv9wS92ACarPI/+fOnUNwcLCA2spX+d///oe+ffsqb5gsEgEiQATqECABgJYEESACTYKAysV/dntvdHSygTHbCRugZJWWY+zRfxF9R/kAU0oM96lQJ3w9sjVMjQ3z/ELGyAKnMRdfljJQWyEBoJbM/ZQF4INhXni+t6uQZSK5DssCwLIBCCkkAAihJLyOp70Zd0ffy+FuelQpRdc1Dna9gF0zkFM+/SMF7EfpEhQUhIULF6JLly7w8PCAjY0NrKys0MJA/9bUHf/hw4cxdOhQpR+L7BEBIkAE6hEgAYAWBREgAo2WgMrFf26ID4Z6OcPSgIHu1CEsuXQT313lD2J1L2F52Jli16RAsEBa97r8FZuPZ7bEcCm5+AoJALVU7icBYPN4f4NfPVl3LgMLDyYKWuIkAAjCJLiStZkR9xnT1ctacJu6FXVd4ZErIDEPpFf23gLzAmio0qNHD84roFu3bvDx8YGfnx+cnZ3h4ODApQs0NpaeclX9GX744QfMmDGjoR6L+iECRKAZEyABoBlPPj06EWisBAzp4p9RUoYN129jZ2wavujdFn3dHeph+DcrH2HHw5FXpnyQKTnMZ/ZxxeIhXg0S9E/fOPXd1SYB4P4TAJTYHOpbV+z3Yu54kwAghKi4OnJFHl2pFeV8LrCnaOi0jV5eXmjXrh2OHDmiFWL79u3RuXNn7v6+u7s7AgMDOXHA1dVVsEBQVlaGTz/9FG+//ba4yaLaRIAIEAEJBEgAkACNmhABImA4As4Wptg1uDMC7KwU66SsqgqHErPwzZVbnGu/6sx6eltPLOkeUK+foopKTDgRgbPp2l3cFRucQEMNtfkSOByumi5XbTlf9CkIoJhZaLi6rjam2Ds1CP4tlY27UfcJotOLMXLDDeQU6RfgSABQfv7luumz+Ckv7rmFXRHZGoNjnvTbJwTgYX87yYNu6M+GiRMnYsWKFdx1AJaqr6ioCKmpqdxPUlISwsPDkZCQAOa+ry14n0ogCAkJga+vL/z9/eHi4sL9MA8CExMTzvbixYuxbNkyyWyoIREgAkRAKAESAISSonpEgAg0GIFPegVhQoCHYv1pC+zna2uJnYM6wYMnkOD30UlYfPGmYmOQa0hucC7mOsvcZj84mozMwgqwfO6fP+4j68v44eu5mLCFn1FTEwDMTYzwdKgTJnZzRpCLBX66lFmTy1xu4LL75QqAEjnchbwHYjZ5JAAIISquTljnlvhqZGtZnkbz9yVg86VMjY7lzhUzJkYcEvfU/LVHjBiBtWvXcqf52orc9H3My6BXr144e/YsJypQIQJEgAgYmgAJAIYmTPaJABEQTaCXqz029+8IKxNl7lamFJXiqaP/Ij6/WGMs7ANwed92GOV798tdcUUVfk/KxPLIBA1PAdEPYIAGcr+U38wqxcj115FeUF4zOrk5uXVF+zakACBnQ17XhZidSo4MccSSoV5wtzWtYbPmTDoJAHXWsdz1IvS1EOPmLXdTaSh3dTEihlAuDVVPiXlWf39U41YiwODpWwV4etMNrbFHDMHo6NGjGDhwoMEEAEOMmWwSASJABHQRIAGA1gcRIAKNjoCtqTE29e+IHi7C8tyrNu6bb6Tg3W7+XJaAumXRhRj8cC253t8PaOWElzu0xproJBxOykR5I03/J9ctl+8U2tfJHAemBcHFpnbjK2YxqG9y5NrS1W/dTZocAYC5lT+58QaYeGFi1ALvDvHEc71c6512kgBQf0bkcBezrlhdvhNkPhtKCgANuYbF8mjI+kpw4EvVp4TdfZE5XAaShiyPPvoo1qxZA3ZSz1dSUlIwefJknXECGnK81BcRIAJEQB8BEgD0EaLfEwEicE8IvNDOC4u6+mvtu7K6GhHZBVgZlaixcZ/XsTVeC/Wt1+7v1DuYfDKCO+VvimXpY96Y1tNF8tD5TuTkbp4KSisxaWssTsXlQ4kv99oeTkkBQCVa3Mop5U79+Tb/bByNVQAQejordAMtZkFJFaEY69aO4uIGsDSALMaEviJ3DauvrYZcw/qeS47YIffKiVymbOx8YxC6dnWxEboupPDlazNr1iz0798fV69exfjx47n7+3XTAlZWVmL16tWYO3euUt2SHSJABIiAQQmQAGBQvGScCBABqQT8bC2xe3BnuFrWz0d9NDkL805fQ3ZprTu7qp8QRxtsGxgKR3PNU+07ZRV49ng4LmflSx3SPW0nx6W+7oZW9SByv+gXl1dh6rZYHI/JazICgOoqxOPtHfD+UC+YGrN/BusXEgDqM1n7tB+eCHEU/R6wzWD/AHGB33TFl1AfgNw1TAIA/3TK/byJSCnC6B9vIK+ksqaDAQF2WD+uDSxNjUSvIVUDQwhbugbz3Xff4bnnnqu36a/bhkXx//vvv7F//36cOnUK58+fl/yM1JAIEAEiYGgCJAAYmjDZJwJEQBIB5p69ql97PObtXK99bF4xxhy9jPTisnq/szA2wvqHO+AhD0cwb/7InAKsuZqIw8lZKCiv/TIqaVD3sJHcL+Sf/pEC9qPk5onZUn0hb8jTUzmu6Mz1/61DiVg9xk/jzn/dqSUBQJOImUkL7JgYiD6t61+v0fVasA32ytNpmN3HDVZmwjd+l5IKMWbjDRSW6fbYIQGgPn25HgDMolyPI75gfXLeWzYmMbEhlPqo3rp1K8aNGyfaXEVFBQoLC5GWlob09HTExcVxXgTsTyYQULA/0UipAREgAgoSIAFAQZhkiggQAWUJDPdxwep+7evdz2Zppmb8GYkjyVm8HT7q7QzOE+BmKhILSzTqMIGgp6s9HnR3hKuFGS5l5WF3XDryy/WnHFP26YRbUyIFoKGicjc1AeDP2HzkFFdwgf90FRIANOk4Wplg75RABLtaCl+4ALIKK7DocBI+etQb9hbCg3om3SnDiPXXkZxbX+RTUsQiDwD+6ZzawwWfDPcWNdfqlfmCIL7+iAfYj9TC1hJbEzGZmp/pUu0JaacvAKAQG3x11AWCjIwMfP7559izZ49Uc9SOCBABIiCKAAkAonBRZSJABBqSAHP/3zWoM9rY1d90aEvtxzc+9kHX3cUer4W2Rh83Bxiz0O9qhV0PmH/6GpcBoDEWuaec7JkMJQAsOJCI9eczmswVgKTcMtiYGcPBUvdmlAQAzTdBqocHOwl+ZV8CNoW1ERVsMrekEs/8FIMLiYU6X0m57wYJAPx4H2vngDVj/MA8P6QUvvn7YJgXnu+tPZ2evn74MpnoayP395GRkWjfvr1cMzrb5+fnY86cOdi0aZNB+yHjRIAIEAEVARIAaC0QASLQqAm829Ufz7erH31ZW2q/ug/DYgF83jsIgz2ddea1Lquq4uIK/BKf3uh4yN3kGFIAUG2UpW4QhcBWMgigkP5YHRIANElJDeDG0rbN2RPPXR/wbyk8EGBZRTWe3xWHg1fvkADwHwGhnwNKXAEIcbfE7kmBYJ4fUgqfu/7m8f4YEiQsswtfn0KvhUgZL1+bHj16YPv27fD1rR9UVqk+mB3KIqAkTbJFBIiAEAIkAAihRHWIABG4ZwR6udpjc/+OsDKpf2KrLbWfarB2ZiZcPIDersK+dCYUlCDsWDhuFRTfs+fl61joF39dgzaUBwAJAPqXihIbMlUvQjfiSgdLC+vcEl+NbK1TROMjwdK2vf5rInZPDgTbVIopLAsAi/quq8h9N8gDgJ+uq40p9k4NEiXaqFti8Vde2XsLLB2gqsiNY6LkeyRkHY4YMQJr166Fq6t0rwUh/cTHx2Ps2LEUOFAILKpDBIiAIgRIAFAEIxkhAkTAUARsTY2xqX9H9HCp3cTfKijBD9FJ2BOfXpMJwMzICOVVVahWG4i+VIJ8Y9504zb+79wNDTuGejahduVuclg/hhYA6j6LnC/7fPeH1e3LDSYmhDt5AGhSknp/m23g3zuSjO0TAvCwv7hMAOvOZWDhwcQGEwAacg0LWYN16wj9HFBio6xE3BHV9SD2HELHrosLXypTKRyFtpk4cSJWrFgBW1tboU0k1YuKikJISIikttSICBABIiCFAAkAUqhRGyJABBqUANvIz+voi1/i07DuWjJu5BZxG3R2l58F83u9ky+X9u+pI5dxu6iUGxufcCBk0Dml5Rh3LJzLHtBYihJfnkkAEDebJABo8vpmVGswLwCxRbXupLh/n7yZh7GbY1CtrurVGYDcd0NXZHlDilhiOYrZRCshALD+pKZ9VD2b+jskd56YTXVBQQo/sW3Y3f/OnTtzm3N2DcDf3x+Ojo5wc3ODtbU1TEykXY+oO45jx45h0KBBYodH9YkAESACkgmQACAZHTUkAkSgoQiY/Be0r0JtJ8A2/h/1CKwJEMhcTueficaO2Lsuw8EO1tg+qBNampuKHuZn4fH4MuKW6HaGaqDEl2cSAMTNDgkAtbzY6yflBF99cy0lABxL2fjkjze4rA3aitx3gwQA7e+FVK8PlUV2/WPGjjjuf+XGCBEaE0LcW667Njv5X7hwITIzM3H9+nUcOHBAo4GXlxf69esHPz8/dOjQQUMgsLCwgLm5sJgXP/74I6ZMmaLk0MkWESACREAnARIAaIEQASLQpAiwDy0WFHBhZz8wt3/1wtICsvSALE0gSyG45kH+6M2V1dU4nXYH30QmoLyyGsv7toOnde2XtfMZuZh4IgL55ZWNgo3cTQ57CBIAxE0lCQC1vKSuP/W0bbMfcMPiIZ6iJkHfVRBmTOrYVAMhAUD7lEiN+6CyqO6JIFcAEJoVQtQC01N5wIAB2LhxIzw9767bsrIyfPrpp3j77bcFdaMuELRr144TCpycnODh4QErKytOIKiqqsKqVaswd+5cQTapEhEgAkRACQIkAChBkWwQASLQYAR0BQVUd9+f17E1XgutH72ZiQOvnrmGnXG1wcVW9WuPJ1q71DxDenEZnjxyGXH5jSMYoNxNDgkA4pcnCQC1zKRu3tTTtkmJ26Brc64andx3gwQA7e9GPz9bbAxrAxtz3SkztVmISCnC6B9vIK+kEkKDV2qzlZpfjsfXXUNCTpn4l1lgi7CwMCxbtgwsLV92djYyMjIwdOhQbrPOSnFxMRYvXszVkVrYtYLWrVvjt99+42ILMJHhxo0bYHEAqBABIkAEGooACQANRZr6IQJEQBECn/QKwoQAD622lly6ie+uJqHupl7V4N+sfIQdD0deWQVsTI0xJcgTc0O8YWtae5+Tnfw/ezwcFzPzFBmzXCNyNzkkAIifARIAaplJ3QgqsQHUl81A7rtBAoD2d0Oq8KOyqH6FQ64AIOQ6iPi3XLPFokWL8Oabb2p13a+urkZeXh6Sk5M5gSAuLg5Xr17l/jx16hSSkpL0DuGDDz7A66+/DjMzM05QSE9Px8svv4y9e/fqbUsViAARIAJKESABQCmSZIcIEAGDExAS2I9t8J//KwrL+wZrZA5QDW5zTAo+uRyHd7v64wlfl3rXCFT1mI0DCRkGfyYhHcjd5GgTAIT0LbWOIQOoSTlNFvscJADUEhvT0Qnfjm4NEyP2lUF4UXcBlyoisCwCLB2gtiL33SABQPt8ymWrfoVD7jurVGBDXat3+fLlmDVrFozqXC0TuuJLS0tRUlKCtLQ05OTk4ObNm7hy5YqGQPDrr79i+PDhNSaZmDBp0iQcP35caDdUjwgQASIgmwAJALIRkgEiQAQaioCrpRn2DukCHxsL3i5ZesAtMSk4lJiJLQNCNe71qxosvRyHtdeS8OPDHdHX3YHXTnPxADDkvJEAUEuXb/Mi90TUEHOnbTM8tYcLPhnuLbpLdRFF6mny4eu5mLDl5n0lAMjdWIueCIEN+NLsyXmP1WNAyBUAhKSEFPiYWqtt2LABkydPlmtGVHtKASgKF1UmAkRAIQIkACgEkswQASJgeAIOZibYNqgTOjjaaHQWkV2A189ew5XsAi49YDdnO/w0IJRLBVi3qE72p7f1xJLuAbyDbi4xAAw5Y3I2DvqCv8ndTKg/d3F5Ff64mQ8Wsfx8UgHS8itQWlGlgUZuf01dAJASwZ8B1MgDb2WCvVMCEexqKWrZXUoqxJiNN1BYpjknKiNyN9P3wgNA7phFARRRmU8AkDr3rFu5WSDUh868QJg3iCHL0aNHMXDgQEN2Uc/2//73P/Tt27dB+6TOiAARIAIkANAaIAJEoMkQsDA2wvqHO+AhD8eaMacUlWLk4X+QXFha83cvtPPCoq7+9Z5L/WTf19YSOwd1godV/VRNu+LSMP/MNS6bQGMoSmwY9N2lVvo5G7sAwKaWbfrfOJCAO8W6sz00dwFAylyyd+fFPbewKyKbW1p2FsbYMzkQHT3uBlQTWpLulGHE+utIzuUP/ib33SABoHYm+AQAqd4fzKp66j45QkLdtSR07YitFx4ejo4dO4ptJqv+vn37MHLkSFk2qDERIAJEQCwBEgDEEqP6RIAI3FMC7O4+SwOoKvnlFZh44gpY6j5vawuw6P9PtXGDMUteXqdklZZj7NF/EX2nkLvPzAIFPubtrFErPr8Y44+Hg10naCxF7iaHPQcJAJqzufZsBt46lIhqARpPcxYApG7c+TbWUoQEfenf5L4bJADoFgAGBNhh/bg2sDTVTLkq9LNR9bkjZe5VfRSUVmLS1licissX2q3oekFBQThw4AACAvi9wkQbFNCAUgAKgERViAARMAgBEgAMgpWMEgEiYCgCA1o5cV4A6gHJyqqqUFpZzevyrz6OmLwijDlyGZkl5dxfD/ZsibUPhXC22InwidtZePN8DJIKG8/mn41T7iaHBADN1ZiUW4ZRG64LTinWnAUAT3sz7J8aBC8HM1GvNN81jm9GtQbLLS+mqJ8i87WT+26QAKBbAAhwtuDmv6V1bZYUMfOnct2XIwDouxIkZjza6g4ePBg//vgjPDy0Z5hRoh91G4WFhVi4cCFY8EEqRIAIEIGGJEACQEPSpr6IABGQTcDZwhS7BndGgJ04V2LW8ZHkLMz4M7LGtZ/ZYgJAZE4hVkclIrHOxt/UqAWCHaw5j4Hye3gdQO4mhwQAzWWnL7Bc3UXanAWAEHdL7J4UCEcrcRvA6PRijNxwAzlFFTU4pbqB67r/LffdIAFAtwDgamOKvVOD4N+y/lUpIR/m7FrBsj9SJF3/UNlviBSAqr569OiB4OBgDBgwAGFhYbCwuBtwlqUAZD9SMwTwsWLpA8ePH48zZ84IQUl1iAARIAKKESABQDGUZIgIEIGGIsDc/F8L9RXd3atnrmHrzVSd7diHYqC9Faa19cQoXzf21Q/PHI/AP5l5ovtTqoHcTQ4JAJozwXfXWddcNWcBQKoLOF/wPqkcdUWAl/tukACgWwAwM2mBHRMD0ae1ZuBVoZ9tWy9n4d3fk7F7ciCYmCSlnLyZh7GbYwRd15Fin6/N3LlzsXTpUlhbW3O/zs/Px5w5c3Dx4kV07twZPXv2hLu7OwIDA+Hg4AAXFxdYWlrCxESYUMbSBX7xxRd46623lBoy2SECRIAICCZAAoBgVFSRCBCBxkKApQPcPrATt1EXWm7kFmHssX/BIvzzFSdzU4z2dcX0YC+0rpNmcEVUIj76J1ZoV4rXk7vJIQFAc0rERhSXunFV9dqUswBIfXa+Z36snQPWjPED21SKKbo2gHLfDRIAdAsA7LdSrm6or/35+xMkXSNR2WAiwku/3BKzZBSpO3z4cLDYAKGhodzJP3PVP3/+vE7bXl5e6NevHxdM0NfXF/7+/rC1teWuFqjEgdTUVHz77bfcDxUiQASIwL0gQALAvaBOfRIBIiCbwHAfFyzvGwwzI/3BqWLzivHcX5GcK796YS7+3V3s8UoHH/Rxc+ANHMjq140dIHvwIg3I3eSQAKAJXGxARKmb4PtBAJDqts/nZdHPzxYbw9rAxrx+ek5dr4QuF3C57wYJAPoFgNcf8QD7kVJO3yrA678mcFcAXGxMpZjg0v8x0a4hC7sCwE70WWDA/2fvPMCrqLY2/JHeG6kkkIROQijKlaYgCKioFBEpIgoqoqjY2/Xafu/F3lBERBBERBEVFQslSBNFlBIIgQRCSCCk997+Zw+eMDmZObNn5szJSbL2fXy8kl3fvc8h69trr0WFCBABItDWCJAA0NZ2lNZDBNoJAfblxW7sXx3cC+5O0iIAS/v3QWI6liWlo+Kf3O6sXRcvdyGTwJToEMXAgQwnS0PFYgewGAItUfQaOXICgDX6lXOnNzLol16D3B4EAK3n6MpuPvhkWld4uFgWvtSuUW4+a2Z2w7ievqqn+9qvmWD/iEtUgCs2ze2p2hC0FAQtf26DAAAgAElEQVRO7xluCQFANcx/GvCuVcr7QuuYrN2UuAAsnhzZJPAqb39MvHls0xl8Or2b5kCC1jrLluZ89dVX4/nnnxdu+z08mnuWVVRUgLntZ2ZmIikpCU899RROnDjBi4HqEQEiQATsigAJAHa1HTQZIkAE1BLo6uOOR+KiwLIDeDo74nx5NfbnFuHT5EzszylqDN7n4+KECZFBuDemSzMXf54xvz2djfv2HANH1jie7lTV4f3F31KnUr9EW6Pf1iYAsFiOD25MA3Mr5i16BQdrGmS2FAA8XRywYXYPXBJx4R20miJ53jycsPH2HugdrO4tuCUjXe8ZJgFAeVe1em6wnk/mVeGNHZl4/fouiqKV1Ews7Y/yzPlqPPfcc3jkkUcEV32ecvbsWcyePRvx8fGN1efPn4///Oc/KCwsxLlz5wRxYNeuXYIHAYsfQIUIEAEiYE8ESACwp92guRABImBVArwu/jyDZpZX4aath3C6pIKnulXr6DVy2GRIALiwJVoMivYqAGiNAF9RU485X5xCfErTwJnWFhTYfur9bJAAoPxV1cXfBT/M7YVQb/Uu/Mx7Y1F8JthTEiWvFamZ5JXV4oaVJ5CSa0xqVma4L1q0SAjkx1sSExMRGxvbpPqLL76IJ554Ai4uTdNl1tbWggkGW7ZswQsvvICMjAzeYageESACRMAwAiQAGIaWOiYCRKAlCGhx8eed57P7U/Dxcdu+RbWGkUMCwMUdJgGA97QDWnPAl1bVYfa6U9id2vzmU+vTELl34CQANN9Pa3qcsN593Bw1p/FjBvzK/Tl4eEQYHNTFfhQWxjwIJq48gezSGv6Dy1lzyJAhWLt2LaKjozlbXKj222+/Yfjw4U3aLF++HHfccYfFfljwPxb1f8WKFarGo8pEgAgQAWsTIAHA2kSpPyJABFqEgJezIyZFBWt28bc06ZPF5Xho73EczCtBXYPtHwHoNXJIACABQMuHkve5gZa+1bbZfKIIs9aebNZM72eDPAD4dkKrcMP4bjxagBkDO/INZFZLKp2kpo4kGn3wwQeYN2+eEOFfTdm8eTNYzABx2bhxIyZMmKDYDXsiwOIHLF26VLEuVSACRIAIGEWABACjyFK/RIAIGE7AsUMHXMai+MdZjuKvdiLMyGeZA3KrqjE4yE+4uWJBBBcfPYMliWca4wqo7Vdrfb1GjpECgNzNrFaDgc3VUtA39nM9LvnkAcB/CvVw5h+Fr6acIaj3s0ECAB9/rdkgGF/2FOT6GH4Xe/GM5IQfvlnL12Lp/b777jv06tVLdVcff/wx7rzzzibt9uzZg2HDhnH1tX//frAsAxQbgAsXVSICRMAAAiQAGACVuiQCRMBYAoFuzngoLoo7ij/vbNJKKwUD/7u0HBRX1wrZBVaNjMPw0Au/vLIAcutPnccT+07YVATQa+QYKQDIRegmAeDiqbOmSzbvrbw1Iqc/Py4c9w4L4f34GFovo7BaeAt+tqi6yTh6PxskAPBtmx4xKK2gCpH+rnwDmdWSCzKqqTNRo5kzZ2LJkiXw9VWX4aK6uhqvvPIKnn322SZTOHr0KGJiYrimxbIJsJgBLPYAFSJABIhASxAgAaAlqNOYRIAI6CIQ6++FL67qB39X9UGpzAdmqQI3pGZhaWI60ssuBppiX479Onpj6eUx6OLl1tiMpQR84LckbEzL1rUGNY31GjkkAFykTR4A/Cdv+dRoTIj1529gYM2C8lrcuDoZLK2cuOj9bJAAwLdpvMKTVG96BABrCFlSc3rppZfw2GOPNQvax9L9scB9rDg5OcHdvWnGirKyMjz55JN47733Grtlt/mrV69GeHg4H0wA27Ztw5gxY7jrU0UiQASIgDUJkABgTZrUFxEgAjYh4ObogJUj+2JEmDbjhLn4780qxNsJZ7Avp6jJu36eWAJ7zhfith0JwrMAWxQXpw5Yf2sPDI300jycUVkAyANAeUtaoweANc6cMhn+GtW1DZi3IRU/HiskASDUchpFa543E2ytASFZeyaaOmmIACiXTYL/1MjXlAraV1xcjIULF+KTTz5p0vC6664DezLQr18/IVsAa8vS+5nK1KlThTf9AQEB3FM7ffo0br75Zvz555/cbagiESACRMBaBEgAsBZJ6ocIEAGbEpjaNQRvDumtKrK0ycX/29PZKK2pa5yv2lgCLCXgxM0HcLasymZr1uNSzyZphAAgZ5Sx8fTMl2IAyB8r3ptYvTen/h5O2Hh7D/QOtmxs2uwDAOD5zWfBYk6IC3kANN8BIwSAljgPcl4f1jhzUkH7CgoKcN999wmZAdSUiIgIISjg0KFDERISgqioKISGhsLb2xuurtJPH1hqwNmzZyM+Pl7NUFSXCBABImAVAiQAWAUjdUIEiICtCUR5u+OrMf0R5mH5bWl1fT02pGbjnYS0Ji7+bL6dPd0wP6az6lgCRdW1mL7tMA7nN09zZhSHNTO7YVxPde9VxXNpS8aTnvfI9ASA74RGBbhi09yeCPLS/8yGb0TlWiv25eDJH9NJAGgBD4AOHYAvZ3XHyG4+yhtlpRpycR+s0f0vv/yCcePGNesqPz8ff//9N/bt24eEhATs3r0bGRkZmoecPHmyEDOgR48eTfpgAQAXLFiATz/9VHPf1JAIEAEioJUACQBayVE7IkAEWpQA+/J6dXBPzOweJjuPM6WVuHV7AlKKyxvr8Lj4Ky2M9Tdly0HkVlo/N7Xc2FqjcJv6kwqmpff21NINHXkAXNxJa97I2soDgHccpc+KNX++42Qxbl6TAnEmTr1nmGIA8O/Qu5MiMX2AtnR+/KNcrJmQWY7Jq5JRXHnRW0tLP1JtpJ4AyPXNYgKw2AA5OTlgafySk5Nx8uRJsMB/Bw8eRGJiosVprVu3DtOmTWtShzwArLWT1A8RIAJaCJAAoIUatSECRMAuCIzuFCDEAjC9LzW5+Mf4eeG2np2EVH5Tth5EQVUNBrF0gX2tky5w6bF0vPT3KTTYkAKLxs6ismstUgKA3lve8yU1uH7FcZwpaBqZnc2RBIDWLQAwQ+/tiZGqnthoPZu87VgAwBtXJaOg4kKQNlZIAGhOz5qCk7h3vd9BvPtsqmfUOlj/LAr/E0880SwIoNo5svp1dXWCQMDEgezsbEEgyMvLw19//QX2POCee+4RngSIC8UA0EKa2hABImAtAiQAWIsk9UMEiIDNCfi4OOHjEbE4UVSOZccycKa0AkHuLtgwZgC6+lx4u8yi/Ls6doCLg4NV5vd7dhHm7DgipAm0ZZkSF4DFkyM1BdNi85T6ZTo21B1fz+4B9r5XS7F0Q/fy+M6Ye1mQlm5BMQDksfHezOuNAWBrY4/noEidCyMFACPPMM96zevwrtUow1nvd5DaNRuVApDN49prr8XKlSuFN/stUdgzg0svvbQlhqYxiQARIAIgAYAOAREgAm2KgLlXgLUWl1NZjTcPp2F96nmbRf8Xz31QZ098fkt3+Lo5alrSybwqTFx5AtmlF58t3HppIF67vovmW97vjhbgzvWpkvPR82SBBABNW2zVRnqMX6tORNSZlLs+r1EsNydLTwCMPMNGMTKyX73fQWrn9sSmdKz8M0dtM+76P/zwA1iEf1uXhoYGQXy44447bD00jUcEiAAREAiQAEAHgQgQgTZF4LouQVh2RYxV1sTSBbI0gR8nncXmjLwm6QKtMoCKToK9nLFxTk9062g56KFcl/UNwLqDeXh+cwaKKutweZQ33r8xCqHe2oO8SQUWNI2vx3hSiv7dnoMAqjgyuqoa9YRDr8Fu7tmgtz+jBAClM6xrc1qocbivC76f0xMRfi6Gz4ClDrz/mzRsSMg3bCzmBbBs2TLBTd+WpbS0VHh+sGTJElsOS2MRASJABBoJkABAh4EIEIE2RcAaHgDny6vwaUomVp84h/wq2wX6U9qI5VOjMSHWX6maTX7ORIQZn6Vgf3qZ5Hh6BACl/N8kABi7xXqNakuxIfT2zdIAMuHJVPT2Z5QAoHSGjd1BY3r3cXPEN7f1QFyYhzEDiHotrarD7HWnsDvV2Ewr8+fPx6JFi+Dn52f4mkwD7N+/H6NHjwbLBECFCBABItASBEgAaAnqNCYRIAKGEejk4Ypvxg1AhKebqjEqauvxS0Yu3jt6BkmFZY0B/ljWgHHhHTEhKhix/l5Cn0wgWJKYbnOvAL0u+6qAKFTedaoEM9amoLpWOhQiC1jI3pFrLT8fL8L/tp1DemEVyqrrm3RDAoBWqnztuvi74Ie5vTR7h0gF6xOPrMe7YPOJIsxae9ImAoCRZ5hvJ+yvlt50pLwrUnoGxNsPT72JEycKqfp69uyJDizfoYGlqKgITz31FD744AMDR6GuiQARIAKWCZAAQCeECBCBNkfgobhIPNovSnFdzMU/Ib/0H2M+FzXMT/6f0i/AG/8eGI2hIX5wlPml8GBeCe7dfQxppRWKY1mjAjPMvr29JyJ8jXfBtTTfmroGLNyYhq8Oy7vn6jHSpcYWG5V6+rZ04yu3Zj3jsT6NCspmjTMl1Yfet95GCgB/Z5RhyurkRlHISA8AvftuzlaJi1H7ac1+9YoivHNpCVYzZ84EEwP69euHTp06wdPTE46O2mKuSK2zuroaq1evxl133cWLgeoRASJABAwhQAKAIVipUyJABFqSAMsO8M7Q3hgXIZ2zmqULXHcyE2uSM2Vd/IeF+OHTUXFwc7ScPeB0SQVmxh8G69MW5fFRYXh4RJjmwH3WmONPSYW466tU2dt/Nsb4Pn5YNiUaLk7WuVEjAcAaO8fXh969UzLe9HgAZBRW44aVJ3C26ELqSSMFAL0c2qIAYG1RRO5E7jhZjJvXpKDBgFyrMTExGDBgANht/KZNmyx+KP71r38hLi5OiNgfFhaG6Oho4d9eXl7w8PDg9hhg6QHffPNNwdOAChEgAkSgpQmQANDSO0DjEwEiYAgBdms/KSoY98Z0BhMEciqq8XNGLjaezhHSBZp+r3R26AB/1wuB8PIqaxoD/bE260b3Q/+O3orz25tVKKQGZCkHjS7M4Pny1u7o38n4d7hSa2Gp/6atSUFumeU0iCxYIQtayIIXWqOQAGANinx9zPlXEF65rjNfZYla5rf05lX0CADmwfWMFACMPMOa4bZwQ940lHqnyQKWPvBtmt5uJNu/+OKLQhA+F5cLnlTp6enCrfwvv/yiejyxQODt7S0IBD4+PkI/tbW1SEpKwu7du7FmzRp686+aLjUgAkTAKAIkABhFlvolAkTAbgkwo39QkC8eiO2CISG+cHG4cMvPbvHv33MMf+UWC/99d58IPHtJN8V1sJcDL/ydguVJF4OTKTbSUaF3sDvWzeqOTj7WMa55p5JeWI1b1p5EUrbykwf2auKtCZGYOVDaC4N3TFM9EgDUEtNeX08ARzaq0pOHdydFYvoAbeeCxZyYtyEVPx4rFBZopABg5BnWvjst2zIqwBWb5vZEkJWEPbnVvPZrJtg/RpQPP/xQMPhN7/3Pnj2L2bNnIz4+3ojhqE8iQASIgN0RIAHA7raEJkQEiIBRBAJcnbGwbySmdQuFt7P0286Smlo8tPc4fkrPFYL+fXFVv0YPAUvzOpRXgunxh1Fcbflm3Fpr6xfmgZXTuqKzDVJysTmzm/+5X6YiraCKewndA90EbwVrxCwgAYAbu+6Kem7oeQQAvQKDOP2kkQIAW4tRZ1j3JrVQB/4eTth4ew8wEdKowgTVBzemCWlLjSgbN27EhAkTGrvOycnBPffcgw0bNhgxHPVJBIgAEbA7AiQA2N2W0ISIABGwNgH2RTezexheuLQ73J0sv+lnY5tEgC1n87B8RCzGhje9rWRGvrODQ5O+WN7qO3ceBWtjqxLq7YwPpkRhaKS3YTEB2C/jXyfk4/FN6WCpudQWawkVJACoJa+tvjVSvSl5AOgVAFbsy8GTP6YLCzRaAGBjGHGGte1Oy7diXhFfzuqOkd0uuLkbUbQE6lQzj61bt+Kqq65q0qSqqgrME+DcuXNISUnB4cOHcebMGWzevFmX6/7y5ctx2223oaKiAkxoOHbsGB544AGcOnVKzZSpLhEgAkTAqgRIALAqTuqMCBABeyRwZ+9wPHdJd1VGckFVDW7fcQTR3u54c0hvlNXWYUNqFpYdyxBiCMRIeAesScnEE3+csCkC9gv5xFh/PDs23Co37eLJp+RWCtH+/0wv07Wmjp5OePW6Lriuj5+qPRAPSgKAri3gbhzu64Lv5/REhA7Pku+OFuDO9amyY+oVAMQB4mwhALCFWPsMc2+IHVZ8eXxnzL0syLCZGZ0CUEoAsLQYJg6Ul5cjMzMT+fn5SE1NFQz5EydOKAoE7FnBqFGjGrtPSEgQsgxQIQJEgAi0JAESAFqSPo1NBIiA4QT8XJzwxZj+6OvvpXqsc+VVeHBvEgqqanG8sKwxQCDr6MqwAHw0IgYeThefEhwpKMW0rYdQaKNnAOIFOTl0wJiePpg3OBiDu3jB2VFb9H2W4o+5+7++4zy2pRRZNQp3mI8zZgzoKMyvZ5AbXJ0c4O3qIPxbqZAAoETIOj+PDXXH17N7gLl6ay3Lfs/GMz9nGCYAiM+CrQQA02KsdYa1srWHdvcOCwFLB2hUYTFGJn6SDBbw0YiiVgBQmgMTCCorK5GVlYWCggKcPHkSdXV1cHNzw7hx4+Dr69vYxbZt2zBmzBilLunnRIAIEAFDCZAAYChe6pwIEIGWJhDu6YqN4wYizMNV01TOlFYKEf6TCi/cgkd5u+OxflG4ITIILNOAuGRXVOPGLQeRWqIcJE/TZDgbMYOaZQkY3d0HAzt5CMa2p4sjmHu3g2jKzNgvrqzDueJqHMosx/eJhfjtdCmqaus5R6JqRIAIEIHWRYBF+2eGeUuUVatW4fbbb2+JoWlMIkAEiEAjARIA6DAQASLQpgkwF/6vxw5AsPuFlE9ypa6hAbmVNXB3dBDSBooLiwnwW1Yh+gd4I9SCkMDqzYhPwIF/sgi0abC0OCJABIhAKyTw+uuvY+HChXBy0u7lomXZ1dXVeO211/DMM89oaU5tiAARIAJWI0ACgNVQUkdEgAjYI4FAN2dsGDsA3X08mk2PGf17swqxLOksdmbmo6a+QbjVv7ZzIJ67tBs6qfQaKKquxfRth3E4v8QeUdCciAARIALtnsCQIUOwdu1aREdH25RFcXGxIDx88sknNh2XBiMCRIAImBMgAYDOBBEgAm2aAPuSe3VwTyELgLicLqnA3B1HcbyoaYC7zp5umB/TGVOiQ2RTBcoBSykux5QtBwVPAipEgAgQASJgnwSuvPJKvPjiixg4cCC8vNTHh9GyKpZd4LrrrhOCB1IhAkSACLQkARIAWpI+jU0EiIBNCAzo6I01o+Lg7+rcOJ44Yr+XsyMmRQXj3pguiPRy0zyn9xPT8b8DlN5JM0BqSASIABGwMYHRo0dj8ODB6N+/P3r06AE/Pz8EBwfD3d0djo4Xg7zqmVZ9fT0+/fRTev+vByK1JQJEwGoESACwGkrqiAgQAXsmwNz63xraC97OF959svf6v54rQKiHCy4J9GkW0E/tWk4VV2B6/CGcLatS29Sq9T1dXDGuVx+M7tEbQyK7oqOnJ3zd3OFs9otscWUFyqqrkZybjd9Pn8Lm44n4O+MMauspAKBVN4Q6IwJEoNUSiImJwYABAxAbG4uoqCh069YNQUFBwj9MIOCNI3D48GHMmDEDiYmJrZYFTZwIEIG2Q4AEgLazl7QSIkAEFAgEuDrj1h6dcHvPTopBAdXAPJhXgnt3H0NaactE/3dzcsa0gYNw3+Wj0CMoGA5m2Ql411JTV4e9aafwwZ4d+CXpaLsXA/w9PPDDnfchLkxbyrPy6mrMXPMx4pOTeLfArusxUWntrDvg4WI5oKaWRWQWF2Hc0neQVpDH3fybOffgqp69ueubV7z/63VY9edeze3bckO9Z1+KTVFlBaasXIp9Z07Lovvytnm4pnesVdEauc8RERG4/PLLhXgCffv2FQQCJgyEhITAw8MD5eXl+P333/Hyyy8L/6ZCBIgAEbAHAiQA2MMu0ByIABGwCYHZPTrh6YFdVb/tl5scu/V/5VAqfkrPBQsoaOvi5OCA+cNG4vHR4+Dn3jzIoZ75ZBQW4D8/bcTXCQfR0AJr0zN3a7XVawS1NQHgtn8NxeIbp1sLb5N+SquqMH31R9h5Kpm7fxIAuFGprqj37EsNyLyL7l6/BusP/iU5H+a99P2dCzCoc6Tq+VpqYKQAYNWJUmdEgAgQARsRIAHARqBpGCJABFqewOhOAVg5si+cHNhXn7Ziyhzw0oFTOJJfCtub/RfmHRvaCStn3IbewaHaFsLRqr6hAXtST+LOL1aD3dC2t6LXCGprAsBL4yfigStGG3IMlIxDqUFJADBkK4RO9Z59uZkt2vYzFm39SfLHId4++Gne/egeGGzVhZEAYFWc1BkRIAJtgAAJAG1gE2kJRIAI8BHwcXHCutH90L+jN18DUa200kp8nJSBb05nI7+qeZR/N0cHsP7zKmsM9waY0m8g3pp0s9Vv/eWg5JSWYO661dhxsn1Fr9ZrBLU1AWDVzDmYHDdA9WeHt4El45AEAF6K1qmn9+zLzeKbhIO4be1KyR+z50u/3L0QgZ7WjcpPAoB1zgT1QgSIQNshQAJA29lLWgkRIAIcBB6Ki8Sj/aI4arJAgXX4KT0Hy45lIKmwrMltv7NDB4wIC8CMbqEYHuInGP+sVNfXY0NqNl4/fBrny60fEPDaPn2xfNqt8HbVnq2Aa/FmlUqqKnH756uw5bjlIFZ634mz+ANP/PC1lilavY1eI6gtCQCuTk74du69GB7dzeqcTR1aMg5tKQC0pTOsdbP0nn25cfenp+GG5e+jrLr5d6Ne7nJjkgCg9RRQOyJABNoqARIA2urO0rqIABGQJBDr74UvrurXJCWguCJz8d+XU4SVx89hc0YuauovOvmzL8zefp6Y1ycC13YOshhLILeyBgt/S8KvmflW2wnm9v/1nPkI8/G1Wp9qOjpbVCgE8UrMypRtpveXeBIA1OyI7eoaZRCKV8Cem0xasQRVtbVcCzPqCUBbOsNcICUqGbXfKbnZuHbZYmSVFDcb1agYEyQAaD0F1I4IEIG2SoAEgLa6s7QuIkAEJAmw9//LR8RibHjHJj9nLv7rTmZiTXJmMxd/lj1gVo8wTO8Whkgv/pv3itp6PPL7cWxMy9a9G16ursIN7GVd+LwXdA8o0wHzALhlzQpU1jZ/BsGatCXjSa8R1JY8AKI7BmLL/AcR7KX++QzvWbRkHEr1QQIAL1n19fSefbkR88vLBA+AhMyzzaoYFWOCBAD1+08tiAARaNsESABo2/tLqyMCRECCwNSuIXhzSG+U1Vp28R8XEYg5vTrhsiBfOGpMrXemtBLTtx3WnSJw4Yir8MI1N2hO8Wetg1BRUyO84f056ahklyQAXMTSlgSAEV17YN3su8CEKKNKblkprv7wHSTn8AlmJAAYtRPGBQFk3h1z163C90cPN5u8UTEmSAAw7pxQz0SACLROAiQAtM59o1kTASKggwB7rx8X4IV92UVNXPxZl+5ODritRzju79sFfv+869cxlND00+RzeGpfsuaMAUFe3vjxrvvRKzhE71Ss0t7SW20SANqmADB1wKX4cOossNSTRpWKmmrBu2TriWNcQ5AAwIVJUyWjPADYZB7ZuB4f/b67ybyMjDFBAoCmI0CNiAARaMMESABow5tLSyMCRICfAPsyHNUpAG8N7Y1AN2f+hhw1M8urcNPWQzhdUsFRu3kVWxhfaiZmyVWbBIC2KQCw9H/MRdvoImUcyo1JAoBxu2GkALBs7y48+t1XTSYf4OGJH+fdj5iQMKsvigQAqyOlDokAEWjlBEgAaOUbSNMnAkRAPwH2Rchu/Fl2AK2u/kqzeHZ/Cj4+3vzdq1I79nO9rrGZxUW4d8Na7Eg5AScHRzBB4eXrJ2vOJFBaVYXpqz/CzlPJzabf2gQAdqN9de9YzB82AgPDO+PPM2mYvPIDYV16jaC29ATg9Qk3Yd7QK3iOq646aoJAkgCgC7XFxnrPvqXOt51IavyMmeoZGWOCBADjzgn1TASIQOskQAJA69w3mjURIAJWJHBdlyC8N7w3XDS6N7NEASeKyrA8KQOb0nPh7+KMdVf1QxdRwMBNZ3Jw965E1c8AfNzcsemu+9C/U4TmFT/z40a8uyu+sX2HDh3w1W3zMLZXjOY+5X6pNlIA0Nu3+ZwHR0ZjyZSZYPnHTUVsnOg1gtqSAKDX2OY9aFLGoVxbvXNqiTPMy6Gl6+k9+5bmzwIAXr/8PRSUlzdW0/vZtjQeCQAtfZpofCJABOyNAAkA9rYjNB8iQARsSoC9+V81Mg7DQ/1Uj5tTWY2vU7Ox8vhZpJdVNraP9HJvJgD8nVuMmfEJKKnhS3Fm6izSvyM2z1+oOfWfnBH6yvU34p7hI1Wv2dRAfFOrty9LkxAbhHqMBHHwMSaAsNvs/7t2Atycmj73IAGg+W4YaQyajyZlHNpCALDVGdb8gbNxQyP3PLu0BGOXvo3UvNzGVRn5zIkEABsfHhqOCBABuydAAoDdbxFNkAgQASMJ9AvwFox1X86Af9X19Yg/m4/lSWexL6cIdQ0NjdMLdnfBzO5huKt3RLMAgmfLqjBh8wGcL69StRx2O/3L3QsR6Omlqp2pstQv2+xnenNusywAN69aJgxjK+NJjwAgFkKY8b/ouslwdnRsxtReBQBeg0zNDTrvgdIqQrGnIixdpJqzy56rjFv6DtIK8hSnZ00PAFudYcVFyVTgWasa8URpHrznTakfqZ9LPSEyMsYECQBadonaEAEi0JYJkADQlneX1kYEiIAiAeb+v+wKy67wzMU/rbQCS4+l49vT2SitqWvS71XhHfFYvyjE+nvBgX2rSpQjBaWYtvUQCqvVeQDoMXrZNIwSALYnH8eklR+goeDI6dEAACAASURBVKGhVQgApvzjoT6++GTGbbLxD0gAaH54L+sShQ1z5sPXzV3x8ySuYLrhZe+7eYul+BLmffAYxZbGFRuGJAA0JWWkAFDf0IAFGz7HZ3/90TiokTEmSADg/fRRPSJABNoLARIA2stO0zqJABGQJGBJACipqcOG1CwsTUxv4uJv3tHdfSLw7CXdLBLecjYPd+48ilqmJqgoegWA9MJ8XL30HWQUFTYZVa8HgPi20VbGkx4WTAiZ8elyvDt5GmJDO8nuAAkAzdHcENsPK6bfBpaqTU1hLFm5qmdv7ma19fW4e/0arD/4l2IbEgCaImotHgBs1ou2/YxFW39qXIDeveQVehQPFVUgAkSACLQDAiQAtINNpiUSASIgT+DSQB98NrofvJ0vuoMzG53d9r+ZcBoVtfWK+KK83fHVmP4I83CVrfvi3yfx4bEMxb7MK+h9GytnFLQ3ASAxKxM7T57AvKEj4NBBxk0DAAkAzY/oXUMuxxsTp6o+uyzdW5CXNybHDVDV1tw4lGus12gkDwD5bTHSA4CN+k3CQdy2dqUwAaPHIg8AVR8/qkwEiEA7IEACQDvYZFoiESAC8gQ6ebjim3EDEOHp1ljJPGAfSw14WZAvHozrgpPFFXj6z6bp75wcOuCDy2MwvrO0q/Op4gpMjz8EFgdAbbGmoS4eW2+/zKAev2wxmGt9a/AAYG/L2Zt/pffoJAA0P6Fa9/eRjevRPTBYdbBJsXFo6fNCAkBTOq3JA2BP6klMWrEELDin1hgTvN+lJADwkqJ6RIAItBcCJAC0l52mdRIBIiBJQMp4L6+twwt/ncS58ircEBmEazsHNXoIMGN+ytaDyK6obtLf2PCOWD4iFqw/cWFR/x/aexw/pV+MeK1mK/Qa6kZ5AIhjC2g1EHk4WCsLAM9YrA4JAM1JaTG0TVkXogMC8dL4ibz4hXpi45AEgAsEePagNQkAKbnZuHbZYmSVFENrjAneQ0UCAC8pqkcEiEB7IUACQHvZaVonESACsgSmdg3Bm0N6ywbwEzdkzwMe/j0J609lNekv0M0ZG8YOQHcfj8Y/Z2LBvXsSkZBfqpk+CQBJmLzyA4GfnhgAvBtAAkBTUj5u7th0133o3ymCF6FQr6iyAlNWLkWfkDAsvnG6qrZi45AEgLYpAOSWleLqD99Bck42tMaY4D1UJADwkqJ6RIAItBcCJAC0l52mdRIBIiBLIMDVGWtH90NcAF+qvR/Tc3HP7sRmAf2eHtgVC2I6C67+rxxKFTIGiNMEatmC1iAAiNel10j/YM8OPPHD15Ko9PbNw58EgKaUInz98Mv8hejsF8CDr7GOKZ0fS2P52ay5cHd24W4vNg5tJQDY6gxzQzCr2NY8ACpqqnHLmhXYeuIYeGJMsDOh9HxHji0JAFpPHbUjAkSgrRIgAaCt7iytiwgQAVUEJkUF462hveDi4KDYLq+qBjdvPYSkwrImdaO93RHo5gIWQ0Cv4W/qmASAi4hJALgPcWHhFs+nWMBQPMgcFdh439+5AAEenhy1L1YxuaPHhYZj3ey74OUqHyDTvGOxcUgCwAUCrUkAYKkcK2trFA12k2HO84SIeYWweBJaCgkAWqhRGyJABNoyARIA2vLu0tqIABHgJuDs0AGvXNYTU7uGcj0FUIrqz7wKro7oiFGdAhAX4C3EBkgtrsCq5HPYnJGLGs50gCQAkADACPBGSre2ADCmZx/VN/hsvqZ5RHcMxJb5DyLYy5v7s8gq8hhtPEaxpUHlxtArNFnyYlEFQVSZZ632EgOAufWzdI59QkItLtfEiWdt7DypSScpHpjnLGndF2pHBIgAEWiNBEgAaI27RnMmAkTAEAJMBHg4LgoLYjuDRf6XKwVVNVh54hzeTkhrctPv5eyIceEdMa9PZ8T6e8kKCSw2wF27jjbzIJAajwQAEgBaUgDQev5YCsBHv/sKId4++Gne/apvb3mMaB7DkQQAbV+VvIKTVO9MiGAxIC6P7m5x8J+TjuLOLz5VjDFRXl2NrxMOYNalgzUthgQATdioEREgAm2YAAkAbXhzaWlEgAhoIxDl7Y77YrtgVJg/gt0vuC6fK6/Ez+l5+PxkJpKLyhsNfyYUXBLog7m9wnFN545cTwhYf7mVNZiz44jwXMBS0WqAmfq0RRYA8fyNvD3V2zfPaaAYAE0p8bhnS3F95seNeHdXPLfngnkfPJ4MJAA0pWYvHgBsHofOZSga7KzO/PWf4cvb7rIYY4KlGl3z1x944IrRPB/hZnVIANCEjRoRASLQhgmQANCGN5eWRgSIgHEEOnu6YVq3UMzqEYYgN/4AZ+IZsewAM+MPI7+qRnaiJABcREMCgO1jAHx52zxc0ztW1QepvqEBCzZ8js/++kNop8VQ5zFmtfQrXgg9AZDfVr0eAOsO/In/jp9k8dykF+bjoW/XY9nNsyzGmGABJT/Z9xueGnOtqnNoqkwCgCZs1IgIEIE2TIAEgDa8ubQ0IkAErEuA3fZfEeqPJwdEW3TxVzPq64dP462ENJsLAGrmqKauXiOdsgBI0+Y1yHhuznn309PFVQgAOKhzJG8ToR5z2Z655mPEJycJ/61FRDBlEUgryJMdmwSApmh4RBPejeQ9b1L9sXks2bMDb0+6Ga5OTrJDsmcCb/66FU+MvhoeLvIiKuuPR1CQG4gEAN5dp3pEgAi0FwIkALSXnaZ1EgEioItAT18PvDusD3eqQN7BWDyAKVsPIruiWrKJUR4AvPNTW48EgIvEzA1h9hM9hpXavVBTX0p4YZH/f5x3P2JCwtR0hezSEoxd+jZS83KFdlqeEbBI8tNXf4Sdp5LblACgV7RQtRGclaVEIz3nlBnsz//yA1ZMnw1fN3fZWVTV1uL7o4dxU/9LLM6Uze/bIwex+MbpnCtqWo0EAE3YqBERIAJtmAAJAG14c2lpRIAIWIfA6E4BeHdYb/i7OlunQ1EvLBnAw78nYf2pLBIAANjKA6Cmrg57005h/cG/8NvpkzhXVISy6qome6DHCGIdtXYBQGsE/8SsTIxfthjs7TYrPHnezQ8/iyJ/9/o1wv7IFb3GdEs8AdA7Z6t/AYkyNoj71nP2mQDAnoB8MfsuhPn4Wpwy8/RQqsOekvyelkoCgBGbT30SASLQLgmQANAut50WTQSMIdAlxBc9IwIaOz+bW4JjaRduAVtr6ebjgfVj+iPEXds7f7bu6vp6IYDgqhNn4eboiPeGNxUTvj2djfv2HEODBCTyALgIRa93gaknZvDP+3INzhTkWzyWeoygtiAAaOW9Pz0NNyx/v1FQueXSwXh/ygw4WMisIbURi7b9jEVbfyIBwOAvTyM8AGZ9tgJrbpmLuLBw3bNn5+BcUSEJALpJUgdEgAgQgQsESACgk0AEiIAuAl7uLnhq1nBMHx2L0AAvmP+OX1pRjcMns7Hix4P4cnsiauvqdY1ny8bsC/LVwT0xs7s6F2jTHEtq6vDs/hR8czoLNeyqH0BHV2esu6ofYvy9GpfCMgHMjE9ASU1ts+WRAGBdAWDL8UTcsmYFKmvlAy+aRmzvAoBWw93coNQqJHyTcBC3rV1JAoDBX3pGCAATP16Cj6fNxqgevXTPnnlqlNdU48Ops+Dk4KC6P3oCoBoZNSACRKCNEyABoI1vMC2PCBhJYED3UHz8xPXoExmoOExDA3AurwQvrdqFVb8cVqxvDxUC3ZyxYewAdPfx0DQdsXu/s0MHjIsIxMNxkejt59mkv7NlVZiw+QDOlzd1QWeVSACwngBQUlWJmz75EHtPn+Laz/YuALCo609ddQ0XK3El82cc7BaYBRNkMQXUlD2pJzFpxRKwt+JSRa87PT0BuEDVCAHg+uXv4X/jJ4GJSHqK6RkN62PtrDssBguUG4cEAD07QG2JABFoiwRIAGiLu0prIgI2IMCM/7XPTkJUqJ+q0ZgHwLe7j2Puy9/bvTfAwEAffD46Dt7O8pGs2eJNLv5LEs/gwb6RuKbzRUHkj+winCgqw6SoEHg7O0qyIgHgIhYjYwCwvOPXffQeiisruM5sexcAPrhppiYD7pGN6/HR77sbGWuNJZCSm41rly1GVkkxCQBcJ1ZbJaMEgPnDRmoSkMSryC0rxdUfvoPOfgEkAGjbXmpFBIgAEWhGgAQAOhREgAhoIrDyyQm4eVRMM5d/ns6YN8CmvcmY+X/f2LUIYEkAYLf7RwtKsfjoGWzOyG108R8b3hHLR8TCyYF9vfKVIwWlmLb1EAqr6QmAkQKA2hR57VkA6NChA76dc49qF26p4H1aOZqMv+ScbBIA+L5KNNUySgCYENtf87t900LSC/Nx9dJ30DM4lAQATbtLjYgAESACzQmQAECngggQAdUEhvftjM+fm4xAX22u8WzA6to6LFqzB6+s/U31+LZq0C/AW3iv7+ty0QOgrqEBX53KwquHT0u67Ae7u2DDmAHo6iOf/sp8/hQE8CIRIwUAFk38nq/Wch8frYaraYDWnAVA69ql1sxywX87914Mj+7GzZ5VrKipFuI1bD1xjAQAVeTUVTZKABgY3kWz0W5aAcsowJ4T6OmLngCoOw9UmwgQgbZPgASAtr/HtEIiYHUCL869Eg/dPBiOMrfcdfUN2Lr/FP5MOoe7rr8EIQHSb3+Pp+dh4tNf4kxWkdXnaI0OmTG/cdxAdPFya+zuz5wi3LqdBeyra/wzVo8FCgx1d8Uz+5PxeP9oLIjpzDWF2voG3LnzKLaczZOsTzEALmLRGkzO1IMlcUEKvlYjuC0IAFrd9rNLSzB26dtIzWua/ePL2+bhmt6xXJ8JcSVLxhvFAFCNU7KBtQUA01ObEG9v/HL3QgR6Xgx4qnbGprnp+eyTAKCWOtUnAkSgrRMgAaCt7zCtjwhYmYCTowO2vHELBsfIp3c6ea4ANzz5BU6fL8TSR8Zj9tX9JGdRUlGNe9/8ERt2JDX+/O4Jl+BUZiG2/326xZ8HMDd+5s7P3PpNpaCqBvN3H0NyURmGh/hhXp/OiPX3AtNCMsurcNPWQ0LKwDWj4uDhJP3mXwyDeRM8+sfxxicE5qCMEgD09itn6On5RZ2t3UgPAHsQALR+HHnFCLXPHOTmM6JrD6ybfRe8XF1VTdnksp1RVNik3SvX34h7ho9U1ZfSeWiNAoBqAP804Fmr6ba8oLxc6zCN7XjPm9RApjMY4u2Dn+bdj+6BwZrns2zvLjz63VfQ871CAoBm/NSQCBCBNkqABIA2urG0LCJgFAEe9/+vdhzD7P9uFKaw6ZXpGDUwSnI6VTV1eGb5drz/zX7h5yybwDcvTUWXEF9UVNXiSGo2tv19Gp/8dKjFvATu6BWOFwd158bJ0v6tPZmJVSPjMFwhQOLmjDws3JuEYom3/6YB9RrqckaB3n5bowDw7q54PPPjhXPJU/QYQax/KXd4nnGl6vDOxVoCwNQBl2pKuyZ33u4acjnemDhV9fItrYfHKLY0YEtkAVAN4J8GPGu1NwHAx80dm+66D/07RWhdNhZt+xmLtv5EAoBmgtSQCBABItCcAAkAdCqIABFQReDxGUPx71uvgLOTdD5msVHPDPkfXp6O7uH+XAIA8xR4876x8HB1blK/vqEBWfll+OG3ZLywaifyi/miuKtamEzlKG93fDWmP8I8+G5C95wvxG07EjC7Ryc8e4n0m2f2fOCthNNYnnQWLKaApaLXUCcB4CJdtTeBvEa33P61ZgHggStG46XxE1V/hLYnH8eklR+gwexcW1tQYBPjMYpJAFC9hUIDPWdfLNro2SP2vb9gw+dgsTvIA0DbPlIrIkAEiIAUARIA6FwQASKgisDG/03D2EHRsm0y80ox7fkN2H88E1NG9saSh8fD291Fsr75E4D3H7wGc8YPkO37YMp5jLh/tU2fBrAvyWcu6Yr5ffje9JfX1mHW9gRkVVQ3Ew6Y4b/y+FksSUxHSY10bnPzxZMAcJGIHiOA9UICAP9H/fUJN2He0Cv4G/xT8+eko7h51bJm7bTuXWZxEcYtfQdpBc1jZOgxLi2dB61zNS1a7VMTHsg8a7U3DwC2Lq1PP1hbsYCmZ0/Ufu559oPqEAEiQARaMwESAFrz7tHciYCNCYhd9OWG3ns0A1c9tEb48ct3j8b9N14mmyrQJBbcO3kQxg/pDjQAPp7yN+0rfzyIBW//bONVA+Gerlg3uj93ZP/3E9Px6qFUfHB5DK6O6Ii9WYVYlnQWOzPzZd/6yy2KBAASABgB3htZaz0B4DE4bfFBLK2qwvTVH2HnqeRmw+mdIz0BkN9B3vMm1YP4DGp9+sH6FaeBJAHAFp82GoMIEIH2QoAEgPay07ROImAFAnIu+qaumdfv4q/34ckP48GCBe5cPBsDuofKjpxwKhs3PPUFfnp1hvD+31Ipr6rBw+9twepfDuteyZMzh2FAj1Csiz8qPCuoratX7POSQB+sHNkXgW5NnydINUwpLseULQfh5OCA6rp65FfVKPbf2gQAuZtZPb+oMwZGBgFUexOoxwhia2mtTwD0rlvzYZdoWFtfj7vXr8H6g3+RANCzt0W09ugBoPXpB1toSm42rl22GFklxfQEwJofKuqLCBCBdk+ABIB2fwQIABHgJ6Dkol9UWonbX/4ev+w7CZ5ggcwA/yI+EZ88eQN8Ran2pGZUUFKJxRv24eMfDyKnUHuUa3NhggUbPJGehy37U7F80wGLwQYjvdyxeHhvDOzoI0T9Ny/Mxf/b01lYcfwskovKmUOD7mKvHgByxgYJABe3vLUKAJH+HbF5/kKE+fjqPr/W6MAUCM68L/IAaErEHgUArdkk2MpM6QSLKytIALDGB4n6IAJEgAj8Q4AEADoKRIAIcBHgudE/lpaLsY98JgTpUwoWWF1bhxc/2SUEE3x61uWyQQXNJ2ca49N/T8SQmAghU8C3u45jzZYELmHAkjDBgk6dzyvFy2t/w/IfDshy6ezphnERHdEvwFuok11ZjQ2pWYLRrxTUjwu2qBIJABdh6BUXyAOA7/Rd1iUKG+bMh6+bO18Dg2uxIHD3fLW22SgkANi/ABDdMRBb5j+IYK8L35VqivgpgZ7PvtrPvZo5Ul0iQASIQGskQAJAa9w1mjMRaAECvDf6c1/+XpjdrePicOf1AwXXfi+JIIDiYIGs79X/noiwjl6KK2NeA699vrcxXaCpgSlTQPzfp7F26xFsP3Basq9nbx+Bx6YPhaPUFT4A88CEihMyuMINsf2wYvptcHVy0jSSUVkAyANAeTtaqweA3jOnTEZdjT2pJzFpxRJU1TYNnEkCgP0LAHqekyzbuwuPfveVsEg9ohQJAOo+b1SbCBCBtk+ABIC2v8e0QiJgFQJKN/ri9H/mA44aGIWZY/pieFwEIoJ8hPgA4mCBSrEFTP2Zxigpr5ZMF2iqdy63BDc9u0HwDmDiwqW9wvB7YgZ+O5KBTa9MB5uPXEk5W4Drn1xn8SmAVYBydqLn5osNYZQAIGeU6Z0vxQCQPhi8hpQ1ggDqCdzGeaxVVRO/BRc3JAHA/gUAJlx+O/deDI+WTolq6SA88+NGvLsrXqiix5OABABVHzeqTASIQDsgQAJAO9hkWiIRsAaB9S9MwXVDe8h2Jb7RtzRekJ8Hpo2ORXp2MTbuPi5UVYotcCarCFkFZYInwayXvsV9kwdZTBe49a9U/JF4FvdOGgR/bzdhDDnPAfO5btqbjKnPbbAGMqv0oecNLZuAnPGk92mBnKFJAsDFbW+tHgB6UrdZ5dCbdSKOBk8CgDxhe4wBwGa7auYcTI6TT+8qtSLm0bVgw+dgzz9IADDiU0V9EgEi0J4JkADQnnef1k4EOAl0CfHFDy9PR/dwf9kW4ht9zm6FajyxBcTp/5TqV1bXIiUjHzHRQXDocCFSH6/nQE1tPf776S68+vleNUswtK6emy82sezSEoxd+jZS83KbzFOvACD3LpsEgNYvAOi9Wbf2B6Kiphq3rFmBrSeONela7zwpDaD8TvF6nEj1YC4OvjR+Ih64YrSqY2Eunun5HiQPAFXoqTIRIALtgAAJAO1gk2mJREAvgSkje2PJw+PhLfGWn/UtTv+ndiyl2ALm6f+Y+/7qpyeio690gDJ2c9SB/U8Upd/knTDn2v4WPQdyi8ox44VvsOdIutplGFY/xNsHP827H90DgzWNIScA6L3lZa65zEXXvJAA0LoFAB83d2y66z707xSh6bwZ1UjKiCMBoClte/UA0CI2mn9vkQBg1CeL+iUCRKA9EiABoD3uOq2ZCKgk8PLdo3H/jZc1MarFXYgD5w2JCceieaNxMCUL639NFN7dWypKQfmY+//kZ9aDRf9nRam+1FgsIODEp7/EzsWzMaB7qOx0tHoxqMSpqrqniyu+v3MBBnWOVNXOVFnODf2Dm2bilksHa+rT3D1X3EmPoGD8cvdCBHoqB3SUGpxiAEhvCe+NrN4YAHoFJ00HiqOR1LkwSgAw8gxzLFWyCs9a7UUA+DnpKG5etaxxHWN69sFns+bC3dmFe/nmT5dIAOBGRxWJABEgAooESABQREQViAARUAqcZyn9X3F5FQ4kn8emvSn4Iv5os1R9Sn0z4/26J9Y1boJSffPdqqtvwGvr9mLb/lR8/txkBPp6SG6oHi8G3hMS4OMOFkuBpUD8fOtRfL0zCaUV1YrNtbyhFXcqDqbF/pzXmJSbWFFlBaasXIp9Z5pnWtDzizobjwQAxeNgaAW9xq9Rk5MSNniMYkvzkXMNN/IMG8XH2v3q+Y4w/wzHhYULImaAhyf3NPenp+GG5e+jrLpKaKNnT+gJADd2qkgEiEA7IUACQDvZaFomEdBKgBmtW964RUjnJ1dYgD1T+j9LwQJr6+qFyPysbtKZPKHPb16aChZjQKqYjPcXP9kp/FipvlQfRaWVuP3l79G/WzD+fesVcHZykBzLFun/rr6sGz558gb4el0ITMhiDpzJLsLW/alY9fNhHEw5Lzk39n6WvaPVWjKLizDvyzXYeSpZyO3+3/EThdt/U4wEtf3KBRbU+4s6ay8XW4D9TO/zArWGgB4jiM3XmkEA1e6R1vp6GVsScLS4gpvWIXW7ba8CgKUzrHVfbN1Oz9k3PwMRvn74Zf5CdPYL4F6GueBDAgA3OqpIBIgAEVAkQAKAIiKqQATaN4HY6CB8/X9T0TnYRxKEOP2f2mCBSun/8ooqMPt/G8G8AFhRqi81QZN3wsonJ2DsoGjZzeRN/zd3/ADcOi4Ouw6nY/mmA6rSBVp6vsA8ELILynDfOz+DZSIQFz05sI04vd8kHMRta1dKdq3nF3XW4fbk45i08gM0MCBmRa9xSgKA8mnQY6Sz3uViQ7Cf6embiVjjlr6DtIK8xkXYqwBg6Qwr74B91LCmAKClL3MRQc/3itrPvX3sAM2CCBABImAcARIAjGNLPROBNkFgzKXRWPPMJPh4ukquRxw4T22wQKX0f+xGfMT9q8E8B1hRqi81QWun/1vx5A2YPjpWGIq9hWcixauf/4b3v9mvuN9KzxfM4x2YOtTyC7TiZDRWqKipEYx/9s5XqkT6d8Tm+QsR5iPt1aE0bF5ZGZ75aSN+TTmOc8VFTYQAEgCU6On/uZaI7eJRLRlbevavtKoK01d/JHixmIpRAoCRZ1j/DtmmBz3fOdaI1/DIxvX46PfdjYslAcA2+06jEAEi0D4IkADQPvaZVkkENBNQEgASTmVj+IJPBCP93Qeuxh3XDZQNFsjiAdz75k/C23eldH5swmrS/7H6xWVV+PD7v/He13/C3dUZVw6IxMmzBegW7o837xsLD1dnSQ686f+knkOYZymQA83zfME83oG4r2fHXY9HR43VvI/Wasje/U9asQTMIJMqegwHuTmajEo9BiTrW+1NoN61tMYnAHrjTRglANTW1+Pu9Wuw/uBfhgsAevdd6hyrPXvW+rxq7UcPAykB4PUJN2He0Cu4piO11yQAcKGjSkSACBABLgIkAHBhokpEoP0S6BERgI3/uxlRoX6SEEwCQESQD75/eRq6dfKXhXXkVDauefxz5BdXQG36P6X6LF7AW1/+gWdX/NpsfCXPAd70f+Zv+NlAcrf25pNYMHkQXrpzFFydHSX5mMc7MK/UxT8AP951P9i/W6qUVFXilk8/xq8nT8hOwdXJCd/OvRfDo7tZbZokAFgNpcWOrLF3RgkAbOKLtv2MRVt/MlwAsAYHc9DtXQBQE8dESjgjAcA23wE0ChEgAu2DAAkA7WOfaZVEQBeB1f+eiJtG9pHsg7nBZ2QXo6auHl3D/GVv/80N9MdnDLUYlM/csFaqn5lXimnPb8D+45lN5snjaWD+1EAOllQ6REu39uJ+xE8HpPo3BSv8Zd9J2b26/V9D8cbEqXB2lBYRdG2yQuOaujo8tekbLNu7S3GYV66/EfcMH6lYj7cCCQC8pPTVY1Haf5x3P2JCwjR1JHVzK+5IrweHeXA9o54AsDkbdYY1gW2BRtb2AGBBR9+fMoMr8Gh2aQnGLn0bqXkXUr+yQgJACxwCGpIIEIE2S4AEgDa7tbQwImA9AiP7R4KJAEF+0in0eEY6l1uCm57d0Bjp3lK2ANafuWG98X/TLAbxkzPElTwHxOn/WBBDlpXA3dUJexIysHbrkcYAhGxO296ahaGxEY3LVbq1N1XkyaQgTqUox7NDhw5YdN0kzB82kusXaZ594anDRJ73d/8qvM2XCs5n3kf/ThGCF0BHT/60X5bmQQIAzy7pr6PHyGKjKz150JIOTryqPaknhecnVbW1wh8bKQAYdYb175JterC2AKBG/EnMysT4ZYuRX17WuFg9Z7O1eV/YZodpFCJABNozARIA2vPu09qJgAoCd0+4BC/MGSkbDNBSV8zIXvXzIdz71gX3XaVsAWrT/1kyxJU8B8Tp/6SCGJZWVIMZ5zsPncGssXEICbho1PLc2rP1Sj0dMOclTqVoiaWTg4OQEtBWIkBlbQ0Wbf0Zb+/cxmX8m+b+gH4vngAAIABJREFU3/GTsODyK60iVJAAoOKDqqOqGiNNahglAUCPEcfGM08/aaQAwMYz4gzr2B6bNrW2AKBm7/enp+GG5e+jrPpinBEtqQRNwEgAsOnRocGIABFoBQRIAGgFm0RTJAL2QmDSFb3w2j1jEB7orWpKfx3PxI3/WY+cwnKhnVK2AHPDWin9n6U3/EqeBuL0f1Iu/pYWynNrz9pbSv/Hfs4bSNA0F+YJcOulg/Hy9TfCy1U6O4OqDZKpzFKvLdjwObaeOKa6O2sKFSQAqMavqYEaN+2WEAByy0px9YfvIDknWxjeaAHAiDOsaWNaoJG1BYAQbx/8NO9+dA8MVlwNyzBy86plTerpmQ8JAIrIqQIRIALtjAAJAO1sw2m5REAvAS93F7x055WYemUM/L3dLHbHouv/vC8F9739c6Pxz2MQmxvWSkH85N7wK3kasLls2puMqc9tENZh7uKvxKqiqhZHUrPx7a7jWLMlockaxW21pv9TGj/Q00uICXB9TJxV4wKwW/8Vf+zBS1t+lI32rzQ39nMmVNwYNwD/u26y5rSArB8SAHho66/z1Jhr8dRV12juqKiyAlNWLgXLFCFV1NwCS7WvqKnGLWtWNApSRgsARpxhzXBt3FCPwS2VBcDTxRXf37kAgzpHKq5Eqr2e+ZAAoIicKhABItDOCJAA0M42nJZLBKxFgAXXu35YD0wfHYtBvcLg5+0mpNmrrK4VovxvP5CGjzcdwO+JZ5sNuWjeaCy86TLZqYiNcp4gfuJ0geJOlTwHxOn/mFjwzv3jMLRvBHw81N+qs3fyWflliP/7NL78NRHb/z4tpEbUm/6PZ786+fhiweWjcFP/S3QZ2uyG9cuD+/H69i1g/99ahd2kMvfyqf0vRe+QULD5skCGPm7uXE8ESACw1k5Y7ueDm2aCeQFoLVLB28R96RUAxGIQ+/+2EABM87fWGdbK1tbt9BjcUgY8m/+Xt83DNb1jFZfyyMb1+Oj33U3q6ZkPCQCKyKkCESAC7YwACQDtbMNpuUTAHggoucQzt/znV+7A1zuTVKcLFK9PyXNA7unAqIFRmDmmL4bHRYClN2QihJoijiugJELwBhLkHT/c1w9Xdu+FK7v1bDS2vd3c4Obk3KSL4soKFFdV4WjmWexOPYlvEw4irSCPdxiqRwSIABEgAkSACBABItAKCZAA0Ao3jaZMBFo7AXYr/tWLNyE6zM/iUpb/cAAZOcWq0gWaOuTxHOBJ/8cyH7yxYKxsGkSpBYjjClgj/V9r32+aPxEgAkSACBABIkAEiIB9ECABwD72gWZBBNodgWsGd8PihdfIBhQ0Bca7YVgPXDe0hywfren/WIdyTwfMB5NK/1dYUglfL1dJ7wDTEwZrpf9rd4eDFkwEiAARIAJEgAgQASJgCAESAAzBSp0SASLAQ4AFFJw/8RJMGxWLnp07wtnpoqs9u0Wf/8aP+PDR8ejWyV+yOz3p/3gj77P4Bl88PwVhHb0a52DKUvD3iUxBnJg2OgYDe4QKsQPEcQWsmf6PhyfVIQJEgAgQASJABIgAESAClgiQAEDngwgQAbsgwMSAG0f0xowxsYIxvevQGXz/WzLevG+sEFxQqlgr/Z8lAAsmD8JLd46Cq7NjYzW59H8DuodiwuU9sX57IlgdpVgHVTV1eGb5drz/zX6LexDq4Yrvxg1EuKdycMLa+gbM2XEE8efyJfv84PIYTIgMkh1v3q5EbDqTYxdnQmoSXs6OuKFLEG7t0QnR3u7wcXESqtU1NOB8eTX25xbh0xOZ2JdTJPwZFcDSnp8tq8KEzQdwvvxiznV7Y+bn4oQvxvRHX/+LIhyb487MAuGs+7k6c38+8qtqUFlXjzOllfg7txjrT51HclE57PmkXNclCMuuiJHdlu/ScnDP7kR72zaaDxEgAkSACNgpARIA7HRjaFpEgAgANwzriUenD0Hf6GC4u14w9MTFWun/LLGWesO/Lv4o5r78veIWWSv938BAH3w+Og7ezs0ZSE3i2f0p+Ph48+wLrG5rFQAcO3TAvD4ReCQuCu4iTxG5TUgrrcTT+5KxIzPfro07xUNkhQqtXQCQO/+vHz6NtxLSoEYgk8KZkF+KB347hhNF5Vagbf0uSACwPlPqkQgQASLQngmQANCed5/WTgRaCQFTysEJw3tiZP9IhAR4Cunj5N7wTxnZG0seHg9vdxfJFYrd9C0hkHrDz3trb830f1dHBGL5iFg4sG9sjrLsWAZe+PukZE01AsBDcZF4tF+U7Ii28hZwduiAVy7rialdQ7kZsEkzDwBmJC4+cqZdiwCtXQCQOofsFv/W7Qn4LatQtwDAzkp2RTVmxB9GUmEZxyfMtlXUCABKdU2iiW1XQKMRASJABIiAPREgAcCedoPmQgSIABeBLiG+mDYqBjsOpWHfsXPN2rz7wNW447qB6CBjMFt6OiDuTOoN/5msIkx+Zr3g4m+pWDP93x29wvHioO5cbFilLWfzcOfOo2DPAcxLaxMA2BYujIsUbv55BRDxmqvr6/HQ3uP49nQ2N7+2VrE1CwBujg5YObIvRoQ1jQOSUlyOKVsOIreyxioCANvzXzJycfeuRNRIfG5a8kwoGfXiJwBKdUkAaMmdpLGJABEgAvZBgAQA+9gHmgURIAJWImCt9H+m6YwaGIWpV/bBiP6R6BLig12Hz+C6J9Ypzvb9B6/BnPEDZOuZAgn+sk/6pl7c8LlLugnu77zlSEEppm09hMLq2lYvAPTy9cS6q/ohWMabg4fJqeIKTNl6ULjlbY+lNQsALM7D12MHNNt/Jujct+eY4Nmh9wmA6UzkVdXg5q2H7NILgPfckgDAS4rqEQEiQATaLwESANrv3tPKiUCbJMAEgJtHxeDWq+MaI/ObL5Q3/Z95uyA/Dzg6OOB8fqlFdjwihFwgQfOO2Zf0h1fEgP1iz1syy6swcfMBsABv5qW1eQBM7xaKN4b0kl36R0kZ+O+BU3g4LgoP9O0iWY9d6M7fbd/BDXn3Vku91iwAsHO/9PKYJt4f5vupJACwz8GkzQfg6+IkPKWJ8naXxWirZy1a9pGnDQkAPJSoDhEgAkSgfRMgAaB97z+tngi0eQLD+kZg6pUxGDuoq3CDX11bh4ff24LVvxw2bO3WTP/n7eyIT0fF4V9Bvs3myyK3ezo7gdURl5KaOtwSfxh/5RZrEgDOlVepCjqoZDRJBXHjdUV+rF8UHoyLlDXs2VMH5ro9ulOA4CruJPNO4O2ENLx2+LRkP918PDC7RyeMjQhAmIcrXBwupKNkMQSYizmLFv/5yfPYmZnfzD3c0v6wPsRR9rUa4iwGwoiwAMzoFopBQT7o6OoiGMTMEM6uqMLO8wVYm3JemKdU5gOecX2dnQQBhXFkmRXY04mj+aV4PzEdmzPyLGZUYPMbFxGIqV1DMKCjd5P55VVV40RhOdadzMTms3koralT9bl7ZXBPzOoe1qQN8+S4cctBpJZUCH/OIwCYMh0oedM88vtxrDt5XujXEjeTt8DxwjIMD/XHUwOihfkwrwRxYcErLwvyxR29w5vsHatTXF0rtPnhTI4wJstQIFWUjHr2BIDF/ODNFMLGkPr8meZ6a88wDAr0RaiHC9ifscLmll5aiS9Oncf3aTmyc1W1uVSZCBABIkAEWoQACQAtgp0GJQJEoCUIsFSDQ/tG4GDyeeQUGhfx21rp/5SMm73ZhXB3dBSMLvNy7+5j2JjW/N07jweAPQkAluZbUlOLGfEJOJBbDKVMCVKp0vxdnfHGkJ4YGx7IFV+AZRa4f8+xJsKKkQIA+wt6ZFgA/ndZD0R6uSl+ZOSi2VtiyESkbefywTwtTMaeeCAmMnyVeh5P/5mMitr6JnNQOz/2JOW5/SnYkJrFFZRRKf0fCwSo9BlhPxeLMEqBLcWGsZJwwrwKbu4W2hifwvyM9fT1wLvD+iAuoGn6QqmNZMINE5n+7++TzUQSWwgAffw88dbQ3lxzZedg8dEzWJJ4xu7iJSh+SKgCESACRIAIgAQAOgREgAgQASsTUEr/l5lXimnPb8D+45mKI/cL8BbewDP3ZfOyOvkcorzcmwVIY/XkbtjbqwDwe3YRZm9PQFnthRtoZlCvujIOPXw9FPdAXKGgqga37ziC/TkXvCuMEgDYX84s7sOTA6IbPRJ4Jsrmx7wi2HpNRWnPlfplIsBrh1Px7pEzTapOigrGW0N7qZof6+uDY+l47VCqovE4LMRP8H5hgQDFxfxsq/EAsKYAwJ6fPD3w4v6IBQDmqfHJyL5gIpOawvZtzo4jgneAqRgtAGidK/NcYB4Tar061PCgukSACBABImB9AiQAWJ8p9UgEiEA7JmDN9H8MoyXX9mf3p2BQkC8mRDaPDyB14836UzIGmTu/vXgAKBnXajwA/swpEtLGsecR7k4OwlvwK8MCNJ3U5KJy3LztkBBUUGmOWp8ADA/1EwxID6emzzt4JsyCHk6PP9QYA0Jpz3n6ZM8LZsYzfhcM0xh/L3w+uh8C3dQZuKwty07BDMevUrMsDq2U/s/UuKUEgHo0oLPnRc8M02cuwNUZa0f347pNlwLwafI5PLUvudFLwkgBgAXX/PKq/qqFMNO830xIw5uHT3N5dPCcM6pDBIgAESACxhMgAcB4xjQCESAC7YiANdP/MWxyQfDYTSq76Y3x98Sj/aKaERYbvOIfKhmD4vf8SrelSm//TeNqjQGgZFxrFQAGB/tizag4SeN6b1Yh5uw4ims7B+K1wT0lYwowA5bd0safyzdEAGB/Mb83vA/YDbtU2X4uH4z9PTGd8bBMfAReV3Z2jp768wR+OpOLzywYrWIhg83p6YFdsSCms+z87tp1FJMig/Hq4F6SzysO5ZVgevzhJjfd4s540v+1pAAgtXCTAMBiIbw5pLfkutmb/6lbD6Grj7uswMO8OKZtO4yjBReCjfIIAPfsTuSqa+49YWmuSYVlmBF/WBAH5MQoFnD0pq2HcPqfeAzt6KuelkoEiAARaLUESABotVtHEycCRMAeCVgz/R9bn1wQvKLqWkzfdhj/CvLBi4O6N0NhbrCZKpAAUIc7eoVLMmOMTEacXPo5E0fmffHx8bOGCADsVn3D2AHo7iP9PMEU0PDSQB/BaDcPAsnmuDOzQBAp2Dt53jgKluqJM0t4Ozth7eg4XBLoI/kRNM3PUlwGS4EqWac86f/sVQB4d1hvTIkOkWSz5WyeINwFurlYDNr38sFU4Z29kQKAUoaRTWdycPeuRIR4uFqcq1y8EXv8fqY5EQEiQASIACgGAB0CIkAEiIC1CFgz/Z+SwW4y8JkRuOyKmGZLMAkEh/NLmvysrQoAavbQUiR4kwCg5FZuuklV8lLQ8gRASXwwjW3JwD5TWimkgmTPFHgNe0sZF8TeFrxslAIziiPum++fXPq/h39PwvpTTZ8OKM3HiCCAUueNnZ3H/zgum7VDLDApzVn8hMcoDwCls8v7WVh2LEPIQkCFCBABIkAEWgcB8gBoHftEsyQCRKAVEBjetzM+f24yAi0EllsXfxRzX/6eazWWfkE3ufh39/WUTNlneiLAUuSJi1ECgJJBw7XgfyqZnhYoGShio1RN/5YY8Bo9LJL9A78lGeIBoGQ48wgApjR1zI1bKZq9KUWepScfap5b8MyP7ZdcoEr2i8mrg3tipkL6P9OeK509WwoA/9mfbNF7g/d82UIAUOKmZa5qPodUlwgQASJABFqGAAkALcOdRiUCRKANEmAeANcP64GZV/XFsL4R8Pd2xz9ptIXVVtXU4Znl2/H+N/u5Vs8CdG0cNxBdJFLAmdxze/l54ssx/dFRItq42I3YNCAJAJYDIao1epRECi0eANYQAMQGu70KAHKBKuWeQIifNYg/QEqGrC0FAHYT/t24gQj3dJX8jKs9X6wTozwAlLjxzlUu3gjXlxxVIgJEgAgQAZsTIAHA5shpQCJABNoLgS4hvrjzuoG4dnA39OzcEblF5dzp/xij3haMe5PbraVf4tekZOKJP040wd0WBYArw/wlAyGKFy42Ung8AK7vEoR3hvVuloLO1KfJOCIBQPunWU4A4E3/ZxpZyZA1SgCoa2jAV6ey8F7iGaSVVIL9t9JctBjVLSUA8O4sCQC8pKgeESACRMA+CJAAYB/7QLMgAkSgjRNg3gHRYX5IzsjnXqmcIcQ64AlCJ3VjSgJAnSx/xw4dcFmQLx7pF4nBwX6SUdztSQDgPUi29gDgnZecAMCb/q+lBQCpFHgkAPDuPtUjAkSACBCBliJAAkBLkadxiQARIAIKBCZGBmPJ5X2a1RK/73dy6CDktB8b3rFZvZTickzZchC5lTWNPyMBoLkAwHK5T+sWilk9whDk5sJ1Lu3BA4BrorD85IH3dlxNDADeeUkJAGrS/7WkACCXxYAEAN7dp3pEgAgQASLQUgRIAGgp8jQuESACRECBgFxQNvPgd3Jpx1gE+Bu3HATLPW4qRgkAlpYi9aZdLgCcuB8l93oTB7VPAExj9PHzxPOXdsPQED+w2381hQSAOLB0gHqKlACgJv1fywoAtZgRn4ADucVNEJAAoOdEUFsiQASIABGwBQESAGxBmcYgAkSACGggIGesi3Oys27lhAKWA/7W7Qn4LauQBICcIoEFu7l1duiAZwZ2w5xenWQN/6yKaiHCv4eTo+TOkQAgLwDwiDtyHwep9H+srqWUgUpGN6+XAxtHPHdLYpk4y4J4LUpzaU0xAOSeaGj4KqMmRIAIEAEiYEcESACwo82gqRABIkAETAQ8nRyxelQchgT76oJibji1RQ8AdgurZHiJA5WNCPPHqiv7wsXBQZLtD2dy8Nqh01g7up9iNHclLwUjswCwycvtpz1kAVB7cNkvJO8N74NJUcFNmkp5sqgxuo0QAMR9qpkLrwDwe3YRZm9PQFltXYtnAVC7j1SfCBABIkAE7JsACQD2vT80OyJABNopAblUaGpxvJ2QhtcOn25sRgJAHR7rF4UH4yIlUZ4qrsCUrQfh0KEDVzo3EgCaY+S9RTe/YVab/s80spL40xoFADGblsoCIJ6DnJcR2wPKAqD2W5nqEwEiQARalgAJAC3Ln0YnAkSACEgSkHsLrRbXpjM5uHtXIhr+adiaBAC5gHAmBuJbbiUjUG0aQKX+TMaR0hzbuwcAT8pF036qTf9HAsAFAmrEArE4w3vG2RgkAKj95qX6RIAIEAH7JUACgP3uDc2MCBCBdkzg0kAffDa6n/AOXU/5O7cYM+PZ2/daoRs1AoDSzeO8XYlgAoNS0RoEUGm+9iAAKM1RiwDQ288TX47pj46uzpJoeW7YxW/UbZ0GkGd+5oarnJEpFcfCHIqSIduePACkPmtiXiQAKH1b0c+JABEgAm2fAAkAbX+PaYVEgAi0QgJKxjfvkszfKrc2AeCVwT0xq3uY7HJNIoSSEWiUB4ARAoDSWkxGnCXvAy3Cg6VbXjViC68AsOxYBl74+6Swt1rS/5kOhRIvXhasP965y8UAUHoSwhsDYE1KJp7444SwRKXvArEHgBoBgHeucuKMif+Ws3m4c+dR1LL8pFSIABEgAkTA7gmQAGD3W0QTJAJEoD0SUONya8kAMk8Z2BICgJ79u6NXOF4c1F22i4+SMvDS36dwY3QIXhvcE04O0un8WloAyK2sxvIRsRgb3lFyLWKDUikApMk4ZGn41o6OwyWBPs363JlZgDk7joDdoFvbA8DSuGwiprgTbC8srfnZ/Sn4+PhZYe5a0v+pEQAmbzmAUHdXgUW4p6vseRIHzeTlJu5Mac0mYznQzcVijAkxG6MEAPZJ+fCKGEFgkCri50PPXdIN8/pESNYTixV6PuvUlggQASJABGxDgAQA23CmUYgAESACqgi8O6w3pkSHSLYxD7qldAMqdtW3pgDwfmI6XjmYiroG427+orzd8dWY/gjzkDfaeMCKmVlie6SgFLPiE9DTzwOfjOyrmAaQjW2JKRNgbt1+BGmlFfh8dD8w936pYn6j/PTArlgQ01my7pnSSiGlob+rMz4d1RfMIBcXdhH7+B/H8fnJ88If8xqyvB4ArE9L89ubVSiID+GebkImhRB3l2brMBempncLxRtDejWrZyn9H68AwHM+WB3Gjd1k/5KRq4qbef+WOKaWVGDq1kPo6uMue74KqmowbdthHC0oFbq2pgDwc3ou5u9ORM0/t/VTu4bgzSG9IaWbmebKbvbXjI5DX3+vZihZN6w/nqdAvPtA9YgAESACRMBYAiQAGMuXeicCRIAIqCagFFhOrQDA69bMJioWC0Z3CsDKkX1lb9VNCzMyXzj7S+qZS7pifh9pY5gXrpiZklcBT5/iNd8f2wVPDojmaSZbx1wAiPH3EgQDFhlfbfkrtxiztieguFo57gPv+3hzg72bjwfWj+kvadzzzPeLk+fx+L4Tgtu4XPo/cRwDS30qCWA882F1zMfjFU7M+9ezd6yvT5PP4al9yY2BO9UIAErxI0xzNX0enB0cBJEmLqC5cc/DzST2lNTU8VSnOkSACBABImAHBEgAsINNoCkQASJABMQE/Fyc8MWY/pI3bqyeWgFgQ2oWHvgtSRhCjQcA7+27kQIAm7OPixM+uiIGl4f6Kx4UdiNZjwY4dWj6FEDMLNbfC19c1U+4QZcrzHWeeTYwd3ypIl4zj8EnNy9T31JvypkHwBMDouFothZLEHIra4Tbdxb80VR4DVk1HgCs74mRwcKtvbuTg+K+iCuwHPdsjiaBQmv6P1Of1hIAxKKE0mdFLgaAaU4P9O2Cx/pFS96sW4JlzobVVSMAsM/KutH90L+jt8U9EX8e2BMSJvSpFZtOl1RgZvxhpJVWqtp/qkwEiAARIAItS4AEgJblT6MTASJABJoRYG+UN44bKOv2rlYAYEbF7O0JKKutUyUAsIlNigrGW0N7wcVB3sgzWgBg8/BydsR/LumGGd1CZQ1iZmQvPpqGXr6euKZzYBOuYmbsL777+3bBo/2iJPuqrq/H+0fTMSLMHywbg5IAoNQfmxe71e3k6coVA8A0HuuXPQN5YVB3MFFIqSTkl+KB347hRFF5k6pGCQBsEMbn7aG9BZd2pcI4bDmbi0d+PwHm5m4qWtP/mdpbQwD4LatQ8H4Rz4uXm9S6mWjD3sw/EhfFJZAwNj+cycHjf5xozNhh6leNAMDaDAryEZ4XWBK4zL9DIr3csXh4bwzs6MMlWhzMK8G9u48JT1uoEAEiQASIQOsiQAJA69ovmi0RIALtgIBSJG+1AgB7Mz5x8wFkV1SrFgAYbnZDyIxl5iYcIHFrbgsBwLTtzCvhvtguGBXmj2B3V8FYqaitx4miMixLysD3aTm4MTq42btmc2asPyYUsJta9tSB3Zwyw/9ofilePnQah/JKhPf1/wryVRQAWAX2l+mgIF8hX/plQb6C0aemP0s3ykz8uKFLEG7qGoqevh6Ne8CMxryqauzPKcbalEzsyCyQjMfAa8iq9QAwgWHGLjsjTKwYEeYnCFcmwYgxyCyvwpaMfHyWcg7JReWNru2m9lLj8qT/0yMAsHnlVdaAGbJy7Hi5WfpKEu9dNx93dHR1aTSw2bllBnT8uXysPnEO6WXSN+lqBQA2HybIMPFheKhfkzFNc5X6PLAz3MPXAzO6hQniFxMFTN4dzBvmfHk19mQVYG3KecHDxMjYH+3ga56WSASIABFoMQIkALQYehqYCBABIkAEiED7JsAMzFUj4wRDVVxSissxZctBsCcNVIgAESACRIAIEAHrESABwHosqSciQASIABEgAkSACKgi4O3oiNH+vhjj54uu7m7wd7rw3KO+oQHZNbU4UFqKXwuL8WdJKSrr61X1be3Kg3288Va3KNluv8nNx2vpF1I7GlGUxhePmVNTg/PVNdhbXIItBYU4V1XdzPvEiDlSn0SACBABeydAAoC97xDNjwgQASJABIgAEWhzBNwcHDA3NBjTgwObBa2UWmxpXR2WZWbh29x81BqYetMSaCUD3J4EAPE6mJiypbAI72ZkoqD2QnYMKkSACBCB9kqABID2uvO0biJABIgAESACRKBFCHR0dsL/RXXBAC9P1eP/mF+AtzLOoazuojdAgJMT3u/RFZFurpL9sVvwZ1LPoEKnB0FrFQBMUHYVFeP50+m6OajeNGpABIgAEbAjAiQA2NFm0FSIABEgAkSACBCBtk3AxaEDnunSGWP8pQNM8qx+dVYOPjx3vtGlnQQAHmpAdX0DHj6Zir9Ly/gaUC0iQASIQBskQAJAG9xUWhIRIAJEoDURoDfQ2naLGZKXeXtjlJ8PBnp5IdjZCQ4d2F/rENycM6qqsbuoGD/nF4K9h5YqSje6D508jT+KS7gn6O7ggJeiu2Coj3Qe+sLaWjyQkoqUiosR71mCyUHeXpgU2BG9PdybrIMNnFZZhQXJp5BvB67bSrykQJmveZiPN/4XHQm2f1pLVnWNwDG9qkroggQAfpJrsnKw5Nx5/gZUkwgQASLQxgiQANDGNpSWQwSIABFoLQToDbS2nWJ/cV/u64PHO4eDuZIrFfb+eUdRMd49mwlmOIqLkkFrtADg1KED7gsPxc1BgbLLaEsCAEuZ+HSXcFwb4C+5XvbO/7FTaUgoLcO04EDcHx4my+XfqWewvbCIBAARIRaDgD2PYJ+PZyMjwL5jzEt8YRFeOJ2OmhaKo6D0eaWfEwEiQASMJkACgNGEqX8iQASIABFoRoDeQGs7FOwv7ZuCOmJheFjjbT9vT7k1NXj0ZBpOVFQ0NmlpAYC9gX+7W7TF23CTANDDw91iBHpm+K3PyePFoameEi+pTsUeAD6OjnirezT6eLhLji8WO2I9PfBO92h4SBixrLHpJvuxzuGYHBjAtR5TLID7wsNk25i8CzKqqsDmMC8sRPDCeCPjHJTWzxMEUMpbgacdWyDv+F6Ojni1a6RkjAVrxUPgAk6ViAARIAJ2SIAEADvcFJoSESACRKCNDRQeAAAgAElEQVQtE6A30Np3l7nIv9s9GszA0VL+KinFk6lpjQHklAwqoz0ApgZ1xEMRnf6/vTuPlau68wT+w/gZO9jYBmMHL4DB0MEE1AKBgAwECEkUkQU6YgnDKkAsIXiGZkmkNE0yYBIgTMOwDiGEZVhCUCdh6Cgbi8LSCg3dAcHQYGyDMQ4EbMC7sZ9Hp6Cs8ntV7977FtdyPyXlj/Bu3brn8ztVcL73nHP7bEonBQBFpurPGDWyUutxHz8WsCdSddA82AFA8j5nztw4dNzYDUFT9bOy+kuegfymCAD6WooiAOjPL4f3ECDQSQICgE6qprYQIECgDQSsge5/kc6e/Mk4ftK2/T7Biu7umDVnXrywfEXlHFkDuqIBQNELaxQAPLd8RVw87/V4u2bvgqxrbYcZAJ8c0RXXzdgpJm8xoi5V7eA0KwBI+ztcPH9BZZnAYM4ASAHA/3n7r3He1MkbptALAIr2bMcTIECgdQUEAK1bG1dGgACBjhOwBrr/Jc3aYO9PS5dVHvU2fvjwytTxNNis97r0tTciPUqulQOAendpOyEAyBrUFwkA8kzn71n/PO9JAUB3rI/pI0dueLsAoP/fW+8kQIBAqwkIAFqtIq6HAAECHSzQKmug9xy9ZZ/ryauD5AldXXHCpG1jjy0/Eee/Oj+y1qEP5RTorOnj1TvgWUFB7Z3yrEF1mgGQNqQ7fJvxlV36d/j4zvVrq9fEL955Nx56d0mkWQXVV9ZnV9fDp+P7mt5e+xVITzNIr6kN7pr3/LpkzQTYFFPQG32FhyIAWNndXfgpAEWWDaS2CAA6+EdZ0wgQKJ2AAKB0JddgAgQINE8gaxBb5A7oQNZAZwUAaeC75MO1cdXOO0QKAfKuQ2+HACBtlJcGyemVFQD85C9vx+Fbj49JDWYTvLhiRfzDvAWxaM1Hg3QBwOK4csHChl8wAUD9Rxbm+d7k6a/V89gEsHm/8T6ZAIHWFxAAtH6NXCEBAgQ6RqBV1kBnBQCzX38jvj5hm/ibj3drb4cA4H8veit++pe3MwfhtYOtrAAgT8f74/sfxCXzF0S6Ey0AEAD0FYCk/jTUMzB+tGBhHDQuPQZwWt3HANoEMM+32jEECHSygACgk6urbQQIEGgxgaG4A9rXI816Nr/6H/99BQBpSvv/W74i9h4zesPb2yEAmLtqVfz9q/Pjg7Xr4tLp28f+W42pW/3BDgDeX7suzp0zN15ZuUoA8M7gBQBFvrpFZtak8w71EoCsIKhI24osWclz3l8vXhKzX18Y69avz3O4YwgQINBxAgKAjiupBhEgQKB1BYYiAOjPGuiid75bIQDoa1pzteKvr14dl732Rjz/8S7/WT0hyyENlq5Y8GYcu+2EOGPypIanqz4tIGvgV90DYM7KVZVz9fUYwJ7HZl1r1tr/6sUP9R3owVoCkFW72r8LAPJr5e0n+c/oSAIECLSXgACgverlagkQINDWAgKA/k+BTv/C/vtpk+PvJmzTZx9Yu3593Pv2O5XlALUb9NV7U95BddZxaYPEJz9YmnsGgABgeN0a9nd6+mAHAKkPpb0ifv7Xd+OtNWuius1jVj+ozi7JCoKK/IgN5gyAt9Z8WHkMZgrKvAgQIFBWAQFAWSuv3QQIEGiCgACg/wFAKtdeo7eMq3eeHiOGpX999/1698O18T9eWxBPL10WjSY7Zw3oqgP7XUaNjGtn7BRjh29e90PzPoGg02cA1MOpHcAW6f9Z9a39+2AHAP/0xqK4/6/v9Oo3Wf2llQOA1PfSXhXpcZleBAgQKLOAAKDM1dd2AgQIbGKBVhkAZQ1kerIUXQIwVHdA08D/u9tPi8PGj81Vue716+OX7y6J6xcuqjsbIMuhOrU/q26tFgAMlX+WVycEALV7OvRsT1b7Wy0AWLZuXcxbtTp+s/i9+N2S92LpunW5vjcOIkCAQCcLCAA6ubraRoAAgRYTyBpIbqop0FkDmVYNANJ1Tezqitk7bR8zP/GJ3NX9zxUr4+L5C2JBj6nPWQ4CgKg8MjFNh0+vLK/BDACKfFcGcwZAz1katW3Kan+ex/k1cw+G3F8YBxIgQKCDBQQAHVxcTSNAgECrCRQZ1BS59qIDoKyBTPrsf1+2PG548y/x8oqV8eHHO4ZnvW+o74BWTdKGgLOmbhdfGj8uhm2WvRwgvS+tf75g7vyorr/PM6AVAJQvAEj95Nw583qFRXn6iwCgyK+WYwkQINAcAQFAc9x9KgECBEop0C4BwL9+sDT+Yf7rsXxddfuzj8rVKgFAupZhEXHQuLFx4bTJMW54/U3lenayNBPg/LnzI+0PkKc9AoDyBQDV5S6L137UR2pfeft/Xz9uZgCU8qdfowkQaCEBAUALFcOlECBAoNMF2iUAuHbhospO+v0dAA3VGvR6/WNCV1clBPgvY7fK1X3SrIa73vqrACCX1uAGANNHjoz/tcv0SIPgeq/aJTBZ35XH3/+gsqxjVXd35XzX77JT7DByi8zzpgMumDYljpywdd1jBQA5O4bDCBAg0KYCAoA2LZzLJkCAQDsKZA1qigyAao8tOgDKupPZ6FnhWe8b6inQjWqeZgMcNn5cnD9tcqTlAX29at2y2tOuMwD6an8z70AX6adZ35XavlbkvAKAdvzldM0ECBAYPAEBwOBZOhMBAgQIZAhkDWpaJQC49LU34l8WL+nVmqwBc7MCgOqFTttii/j+jtPibz4xqmEl3ly9Js6ZMzf+subDzCUNAoCNGQda/7RU47pdpsdOI0fWrU+R/p82JkxBVXplzTjpubmmGQB+qgkQIFBeAQFAeWuv5QQIENjkAu0SAFQHvj2BBjoATOfr7x3orEFeNXwYO3zzuHz6DvG3o7esW9/aXd6z2iMAGNwAIKuGtdPvs2pTO0sl67wCgE3+U+cDCRAg0LICAoCWLY0LI0CAQOcJtMoa6KzBVTsHAKnXHDtxQpw7ZbuGHajavrwOWcFNdTCaNRDt+Yi5o7bdJv771MmZQUU6IOtaGy3b6Hny/gYwea4hzwyQsyd/Mo6ftG3dNqfn1l8w97V4ftnyOOmTE+P07SbVPW5N9/r4b6/Oi/9Ytrzy9yz3VgoABvKrltUH8vgP5PO9lwABAp0gIADohCpqAwECBNpEoMha5axB50DWQGcNJNo9AMjbvrzHZdVCAPDRFzDPAHS/rcbEVTvtkPvxjfW+2i+uWBHnv/papEAlTwDwxuo1MWvOvFi0Zk3l+GYuARjIT1VWf83jP5DP914CBAh0goAAoBOqqA0ECBBoE4FWWQOdNZBoxQBg5LBhlfX9jXb7rx385G1f3uNaIQDIew1ZX4VmzwBId+sv2XFaHJjzqQ0925N2/U+PqHzi/aUb/tS12WbxjztOi0PHje2z+dUZGEdO2KZpTwHIqk9ff8/qrwKAgeh6LwECZREQAJSl0tpJgACBFhDImqq8qdZAZw0kWjEAyLpzWzv4OWTc2Lhs+vZ1K76iu7tyN/iF5Ssyp9W30h4AnRIApKKkzRov32n7hpsBNvqqpsF/mm3xf99dEut7HJSWFaTlBX29BAAt8CPoEggQINBkAQFAkwvg4wkQIFA2gVZYA93MAGAg9e5rbf/cVaviwldfiw/WrYt/3GFafGbsmLoftXjt2vjWK/Ni3qpVpQwABuKf1W+K3IEeP3x4nDt1u/j8uLG5lgO8unJVXLFgYTy/fEXdJmy5+bBK3RvNEElvEgAMpPreS4AAgc4QEAB0Rh21ggABAm0j0AproLMGckM5A2AghUo7+//TztNjxLD0r+/+vdLGcRfOfS3ShnN5HfLefc+a4TGQTQCzruGhd5fEDxcsjLXre94b759TvXdleRUJAKrn37arq7Ic4JBxW8VOo0ZGCgbSq3v9+nj7w7Xxb0uXxT+/827854qV0Z3RlLRM5MvbjI+vbLN1TNtiRKT/X/sSAAxeX3AmAgQItKuAAKBdK+e6CRAg0KYCrbAGepuurvifO+/YULBVA4CB2qUG1+6WnzWgbaUlAGna/LUzpsekEV199vyeO94P5tcky6s/AcBgXp9zESBAgACBLAEBQJaQvxMgQIDAoAs0ew10uwYAqRATu7riyp13jF1GjSxcl39ZvKQSACxf99G95KwBbSsFAGmK+w+m7xB7jxktAChceW8gQIAAAQIfCQgA9AQCBAgQaIpAM9dAt3MAkIo1evPNK8+IP3LC1jF8s+zlAO+vXRe3LHorfvXu4o2myLdTAJDaveuoUXHVzjvEhK7GswDMAGjK19mHEiBAgECbCAgA2qRQLpMAAQKdKtCMNdDtHgBU+8KYzTePQ8ePjcPGja27fvzfly2LR9/7IJ5euizSDvI9X+0WAKTr327EiPivkybEAVttFRO7hvfaQE8A0Km/FNpFgAABAoMhIAAYDEXnIECAAAECBAgQIECAAAECLS4gAGjxArk8AgQIEGgsMHPmzDjvvPPis5/9bEyePDlGjRoVm308JX716tXx3nvvxZ///Of4+c9/HrfccktTKb///e/HRRddFCNGjKh7HQsXLowTTzwxHn744SG9zhdeeCGSW57Xs88+G3vvvXfdQ3/84x/Hqaee2vA0L774Yuy+++55PqYpxxx88MGV699vv/026jvr16+PlStXxptvvhmPPfZYXH311ZHa4kWAAAECBDpBQADQCVXUBgIECJRMYMyYMXHjjTfG17/+9Rg5MnszvDSomzt3blxyySVx1113NUWrFQKAQw89NO64446YMmVKLoP58+fH0UcfHU8//XSv49s1AJg6dWpceeWVccQRR+TqO6tWrYoHHnggzjrrrFi6dGkuNwcRIECAAIFWFRAAtGplXBcBAgQI1BVId69vu+222GeffTbc7c9LlQZwP/rRj+J73/vehrdkDYrTe775zW/GnXfemfdj6h7XCgHAcccdFzfccEOMHTs2V1vefvvtOO200+LBBx8cUACQFRb84Q9/iMMOOyzXNQ3koP72nRQgPf7443HmmWeaDTCQAngvAQIECDRdQADQ9BK4AAIECBAoIvCrX/0qvvzlLxce/Fc/Y/HixZUB/b333lv5R2UKAC688MLKLIi0VCLPa/ny5fHtb387rrvuuo4IAAbSd7q7u+Oee+6J448/Pg+dYwgQIECAQEsKCABasiwuigABAgTqCZx++ulxxRVXxLhx4wYElAaCX/va10oXAFx11VUxa9asGD58eC6/tWvXxjXXXBPnn39+2wcAafZDCjLGjx+fq+31DlqyZEmcc845cffdd/f7HN5IgAABAgSaKSAAaKa+zyZAgACBQgLprv0xxxzT8D1PPfVUZc16GuSee+65DTfcmzNnThx++OHx8ssvl2oGwE9/+tM46aSTCpnffvvtcfLJJ7d9AHDrrbfGKaec0nDmSOo7ablDWq6w//771zVKSwHS8pO+Nj8shOtgAgQIECCwiQUEAJsY3McRIECAQP8Fnnnmmdhrr70aniAN8tIg7itf+UplIDdx4sS6x6ZlAGk99xlnnBGf+9zncl1QdS+AXXbZpc/d/Ks753/xi1+sTLffbbfd4tprr618xmA8BaDnLv5F9ij4/e9/X7e9a9asifS/0aNH97J45JFHKiFJz1fWuv60c/4PfvCDuP766yNt2pjnlbUXwAknnNDrfHmfNvDEE0/EAQcc0HBgn54SkfpDVrsaeeRpn2MIECBAgECzBQQAza6AzydAgACB3AJ9PcIuDWB/+MMfxsUXX5z7rn66Gz7YAUAaxKbHDl5++eWVpQrV62qFAKCRX1rrP2/evPj0pz/dqxYvvfRS7Lvvvr12wM8aKLdaAJC371x66aVxwQUXNJw9kjdwyN2pHUiAAAECBDahgABgE2L7KAIECBDov8Cuu+4aDz30UMyYMaPuSYoEAKtXr47Zs2fHQQcdNOgBwJNPPhnTpk2r/C+9WiUAOPDAAytr19Nj8Hq+0m7/aYB8yCGH9PrbwoUL48QTT4yHH354o791agCQ9bQGAUD/v8PeSYAAAQLNFxAANL8GroAAAQIEcghk7dZfJACoHpumhA/2DIA0YJ48efKGteatEgAcddRRcdNNN8XWW2/dS3v+/PmVx9zV2+G+0RKDdgoAioRHAoAcX0aHECBAgEDbCggA2rZ0LpwAAQLlEhiKAKDIcoE777yzAp41QOxZlVYJANLu9WlN/pZbbtmr4zz//PPxi1/8ou4eBbXBSu0b8wQAu+++e+UtWcdmrf2vfm5/9wAo0ney6pvCkrTR5NNPP12uL6DWEiBAgEBHCAgAOqKMGkGAAIHOFygyiBvMY3veAc8aILZqANDX2vbf/va3kQbhadPCUaNG9epM1c0VBQARjZZEdP43UAsJECBAoBMEBACdUEVtIECAQAkEBnNQX2S5QKcEAH3dhU8D/Mcee6zhjv0pIEhPNRAACABK8FOjiQQIEOhoAQFAR5dX4wgQINA5AkUCgCKtzjpvMwKARo/rK9KudGzt3eq+HgGYnp7w6KOPxh133BFTpkzp9TFpicCee+65SQKArHoUMaguLcg6Z20glDXDwwyAIhVwLAECBAi0moAAoNUq4noIECBAoK5AkUFcEcKs83ZKAPDcc8/FHnvs0Ytm2bJlMWvWrEiD/J/97Gex44479jrmjTfeiOOOOy7++Mc/bvhb1rr+2t3ys46t3QMgqx5FaisAKKLlWAIECBAog4AAoAxV1kYCBAh0gEDWwLDRZnVZTc86b38CgPfff7+yqV66o159fF6RO8uDPQMgtaHR4D49AvC0006LBx98sPIowJkzZ/YiW7x4cZx55plx//33CwAaPBYxq5/5OwECBAgQaAUBAUArVME1ECBAgECmQNZAvVUCgDT4/853vhM33njjRm1qZgCQdv5Pd+EnTpzYy7l2V/tGwcPKlSsrGwReccUVAgABQOZ31QEECBAg0LoCAoDWrY0rI0CAAIEagXYJAF566aXYd999I911r301MwBI0/qvueaaGD16dK8+Vbu+/957741jjjmm1zHd3d2VQCM9SrD6yprWbwmAry8BAgQIEGg9AQFA69XEFREgQIBAHYEiAcBgHlt0CUDtwLe/AUBfHaDnNP2e11fvvX2FD7Xr72+++eY4/fTTY7PN0n8ebPy677774thjjx3yAKCvtp9wwgm9nlTQyLv2PEX6Q5GgxheVAAECBAi0m4AAoN0q5noJECBQUoEig7jBPLZoAPDss8/G3nvv3atKgzWw7E8A0Nfd+ttvvz1OPvnkyvX2dY1PPvlkfOYznxEAWAJQ0l8gzSZAgEBnCAgAOqOOWkGAAIGOFxjMQX3tfgFZ5y0aANTeUa8tSjMDgN/85jfxhS98YUB9ZM6cOXH44YfHyy+/XDnPUC0B6OsiW2EGQO2eCQMC9WYCBAgQINAEAQFAE9B9JAECBAgUFzjwwAPj7rvvjqlTp9Z9c5FB/erVq2P27NmVO95lCACeeeaZ2GuvvYqj17xj0aJFcdJJJ8Xvfve7tgsAdt1113jooYdixowZmX0nK6jJs+RgQNDeTIAAAQIEhlBAADCEuE5NgAABAoMr0OgxdelTigQAtXf1Oz0AyBr85q3QsmXLYtasWfGTn/yk7QKAdMF5+44AIG+PcBwBAgQItKOAAKAdq+aaCRAgUFKB5557LvbYY4+6rS8SAKRH9Z199tmVGQVZg8N2XwLw+c9/PtI6/+22225AvSb5XnnllfHd7363cACQNahutGyi5wX3dwlAVo1r+851110XZ511VgwbNqyulxkAA+pG3kyAAAECTRYQADS5AD6eAAECBPILNHpOffUMt956a5x22mlRb6BY+ykLe2zk1tfd4XYPALIs8utHVH3Te4rsAdAKAcDDDz8chxxySMPmVtuW1a5HHnmksmzEiwABAgQItKOAAKAdq+aaCRAgUFKBrLuzTz31VBx99NFx4YUXxplnnhldXV11pXru1N9OAUDR0vc1+K698109b18WtXfqswbKtXfKBysAKNr22uPTAP+UU06p+4jDdFwKCNIjEO+6667Yf//9637U+vXr47bbbotTTz11IJfivQQIECBAoGkCAoCm0ftgAgQIECgqkB5Xd80118RWW21V9K0bjl+3bl3cdNNNcc4552z4Z1nrw6+//vo477zzKsf3dzCb9b6esxL63cAeb7z55psrA9vNNkv/yt/4VTQAqB3UD2YAkJ4scOSRR0Y6/1C9jjvuuEgB0vjx4/v9EUuWLKn0m+rSkX6fyBsJECBAgECTBAQATYL3sQQIECDQP4H0SLu0rr3egDbPGdM+At/4xjc2Gmzm3SU/3UV+880346KLLooRI0bU/bihfgxgnjbWHvPLX/4yvvrVr9Z9W9EAoDakKBIApBkZl1xySYwaNarPyx+qEKT6offdd18cddRR/eo76e7//fffH8ccc0zREjieAAECBAi0jIAAoGVK4UIIECBAII/AwQcfHDfccEPstttueQ7f6JhXXnmlspP9r3/9643+ebqje+yxx2YODNsxAHjiiSfigAMOGJQAoHbzxCIBwJe+9KXK1PlJkyY1NQCYOXNm5Tr22WefzFrXXmga/D/++OOVZSVDOUuhcIf2BgIECBAgUFBAAFAQzOEECBAg0HyBNJBLSwFSGDB8+PDMC1q7dm08+uijlcF/vQFcOt8999wTe+65Z5/narcAYMyYMfGnP/0pPvWpTw1KALB69eqYPXt2ZRlEkQAgffhll11WWUYxcuTIhsZDPQMgffDUqVMrTzM44ogj+ryW6kWuWrUqHnjggcqTAdKGkF4ECBAgQKCdBQQA7Vw9106AAIGSC6QAIG3Itt9++8XkyZMrU8yrSwPSYPW9996Lxx57LG688cZKANDXK4UAaZp62il+3LhxdYOFdgsA0m71d9xxR0yZMmVQAoB0J/yWW26JM844o3AAkC7gW9/6VuW906dP36hW1YvbFAFA9bNSn0mPgkwb/tX2ndTGlStXVpZ6pL5z9dVXu+tf8t8ZzSdAgEAnCQgAOqma2kKAAAECBAgQIECAAAECBBoICAB0DQIECBAgQIAAAQIECBAgUAIBAUAJiqyJBAgQIECAAAECBAgQIEBAAKAPECBAgAABAgQIECBAgACBEggIAEpQZE0kQIAAAQIECBAgQIAAAQICAH2AAAECBAgQIECAAAECBAiUQEAAUIIiayIBAgQIECBAgAABAgQIEBAA6AMECBAgQIAAAQIECBAgQKAEAgKAEhRZEwkQIECAAAECBAgQIECAgABAHyBAgAABAgQIECBAgAABAiUQEACUoMiaSIAAAQIECBAgQIAAAQIEBAD6AAECBAgQIECAAAECBAgQKIGAAKAERdZEAgQIECBAgAABAgQIECAgANAHCBAgQIAAAQIECBAgQIBACQQEACUosiYSIECAAAECBAgQIECAAAEBgD5AgAABAgQIECBAgAABAgRKICAAKEGRNZEAAQIECBAgQIAAAQIECAgA9AECBAgQIECAAAECBAgQIFACAQFACYqsiQQIECBAgAABAgQIECBAQACgDxAgQIAAAQIECBAgQIAAgRIICABKUGRNJECAAAECBAgQIECAAAECAgB9gAABAgQIECBAgAABAgQIlEBAAFCCImsiAQIECBAgQIAAAQIECBAQAOgDBAgQIECAAAECBAgQIECgBAICgBIUWRMJECBAgAABAgQIECBAgIAAQB8gQIAAAQIECBAgQIAAAQIlEBAAlKDImkiAAAECBAgQIECAAAECBAQA+gABAgQIECBAgAABAgQIECiBgACgBEXWRAIECBAgQIAAAQIECBAgIADQBwgQIECAAAECBAgQIECAQAkEBAAlKLImEiBAgAABAgQIECBAgAABAYA+QIAAAQIECBAgQIAAAQIESiAgAChBkTWRAAECBAgQIECAAAECBAgIAPQBAgQIECBAgAABAgQIECBQAgEBQAmKrIkECBAgQIAAAQIECBAgQEAAoA8QIECAAAECBAgQIECAAIESCAgASlBkTSRAgAABAgQIECBAgAABAgIAfYAAAQIECBAgQIAAAQIECJRAQABQgiJrIgECBAgQIECAAAECBAgQEADoAwQIECBAgAABAgQIECBAoAQCAoASFFkTCRAgQIAAAQIECBAgQICAAEAfIECAAAECBAgQIECAAAECJRAQAJSgyJpIgAABAgQIECBAgAABAgQEAPoAAQIECBAgQIAAAQIECBAogYAAoARF1kQCBAgQIECAAAECBAgQICAA0AcIECBAgAABAgQIECBAgEAJBAQAJSiyJhIgQIAAAQIECBAgQIAAAQGAPkCAAAECBAgQIECAAAECBEogIAAoQZE1kQABAgQIECBAgAABAgQICAD0AQIECBAgQIAAAQIECBAgUAIBAUAJiqyJBAgQIECAAAECBAgQIEBAAKAPECBAgAABAgQIECBAgACBEggIAEpQZE0kQIAAAQIECBAgQIAAAQICAH2AAAECBAgQIECAAAECBAiUQEAAUIIiayIBAgQIECBAgAABAgQIEBAA6AMECBAgQIAAAQIECBAgQKAEAgKAEhRZEwkQIECAAAECBAgQIECAgABAHyBAgAABAgQIECBAgAABAiUQEACUoMiaSIAAAQIECBAgQIAAAQIEBAD6AAECBAgQIECAAAECBAgQKIGAAKAERdZEAgQIECBAgAABAgQIECAgANAHCBAgQIAAAQIECBAgQIBACQQEACUosiYSIECAAAECBAgQIECAAAEBgD5AgAABAgQIECBAgAABAgRKICAAKEGRNZEAAQIECBAgQIAAAQIECAgA9AECBAgQIECAAAECBAgQIFACAQFACYqsiQQIECBAgAABAgQIECBAQACgDxAgQIAAAQIECBAgQIAAgRIICABKUGRNJECAAAECBAgQIECAAAECAgB9gAABAgQIECBAgAABAgQIlEBAAFCCImsiAQIECBAgQJg5Qv4AAAMLSURBVIAAAQIECBAQAOgDBAgQIECAAAECBAgQIECgBAICgBIUWRMJECBAgAABAgQIECBAgIAAQB8gQIAAAQIECBAgQIAAAQIlEBAAlKDImkiAAAECBAgQIECAAAECBAQA+gABAgQIECBAgAABAgQIECiBgACgBEXWRAIECBAgQIAAAQIECBAgIADQBwgQIECAAAECBAgQIECAQAkEBAAlKLImEiBAgAABAgQIECBAgAABAYA+QIAAAQIECBAgQIAAAQIESiAgAChBkTWRAAECBAgQIECAAAECBAgIAPQBAgQIECBAgAABAgQIECBQAgEBQAmKrIkECBAgQIAAAQIECBAgQEAAoA8QIECAAAECBAgQIECAAIESCAgASlBkTSRAgAABAgQIECBAgAABAgIAfYAAAQIECBAgQIAAAQIECJRAQABQgiJrIgECBAgQIECAAAECBAgQEADoAwQIECBAgAABAgQIECBAoAQCAoASFFkTCRAgQIAAAQIECBAgQICAAEAfIECAAAECBAgQIECAAAECJRAQAJSgyJpIgAABAgQIECBAgAABAgQEAPoAAQIECBAgQIAAAQIECBAogYAAoARF1kQCBAgQIECAAAECBAgQICAA0AcIECBAgAABAgQIECBAgEAJBAQAJSiyJhIgQIAAAQIECBAgQIAAAQGAPkCAAAECBAgQIECAAAECBEogIAAoQZE1kQABAgQIECBAgAABAgQICAD0AQIECBAgQIAAAQIECBAgUAIBAUAJiqyJBAgQIECAAAECBAgQIEBAAKAPECBAgAABAgQIECBAgACBEggIAEpQZE0kQIAAAQIECBAgQIAAAQICAH2AAAECBAgQIECAAAECBAiUQEAAUIIiayIBAgQIECBAgAABAgQIEBAA6AMECBAgQIAAAQIECBAgQKAEAgKAEhRZEwkQIECAAAECBAgQIECAgABAHyBAgAABAgQIECBAgAABAiUQEACUoMiaSIAAAQIECBAgQIAAAQIEBAD6AAECBAgQIECAAAECBAgQKIHA/wffN9LhDeDRC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6" descr="data:image/png;base64,iVBORw0KGgoAAAANSUhEUgAABAAAAAMACAYAAAC6uhUNAAAgAElEQVR4XuzdC5xN5f4/8I8xd3N3GZq7a3EopOQUJdVxSD91FEpIOpE4SfeOqHNCF0VukZSEUrmnnEh1TqmOFIfCYMwFY4y53y9+r+/SHnv2rL3XWnv2ntmXz3q9ev3Ov1mX53k/a+bf81nPpQmA8+BBAQpQgAIUoAAFKEABClCAAhSggEcLNGEA4NHty8pRgAIUoAAFKEABClCAAhSgAAUUAQYAfBEoQAEKUIACFKAABShAAQpQgAJeIMAAwAsamVWkAAUoQAEKUIACFKAABShAAQowAOA7QAEKUIACFKAABShAAQpQgAIU8AIBBgBe0MisIgUoQAEKUIACFKAABShAAQpQgAEA3wEKUIACFKAABShAAQpQgAIUoIAXCDAA8IJGZhUpQAEKUIACFKAABShAAQpQgAIMAPgOUIACFKAABShAAQpQgAIUoAAFvECAAYAXNDKrSAEKUIACFKAABShAAQpQgAIUYADAd4ACFKAABShAAQpQgAIUoAAFKOAFAgwAvKCRWUUKUIACFKAABShAAQpQgAIUoAADAL4DFKAABShAAQpQgAIUoAAFKEABLxBgAOAFjcwqUoACFKAABShAAQpQgAIUoAAFGADwHaAABShAAQpQgAIUoAAFKEABCniBAAMAL2hkVpECFKAABShAAQpQgAIUoAAFKMAAgO8ABShAAQpQgAIUoAAFKEABClDACwQYAHhBI7OKFKAABShAAQpQgAIUoAAFKEABBgB8ByhAAQpQgAIUoAAFKEABClCAAl4gwADACxqZVaQABShAAQpQgAIUoAAFKEABCjAA4DtAAQpQgAIUoAAFKEABClCAAhTwAgEGAF7QyKwiBShAAQpQgAIUoAAFKEABClCAAQDfAQpQgAIUoAAFKEABClCAAhSggBcIMADwgkZmFSlAAQpQgAIUoAAFKEABClCAAgwA+A5QgAIUoAAFKEABClCAAhSgAAW8QIABgBc0MqtIAQpQgAIUoAAFKEABClCAAhRgAMB3gAIUoAAFKEABClCAAhSgAAUo4AUCDAC8oJFZRQpQgAIUoAAFKEABClCAAhSgAAMAvgMUoAAFKEABClCAAhSgAAUoQAEvEGAA4AWNzCpSgAIUoAAFKEABClCAAhSgAAUYAPAdoAAFKEABClCAAhSgAAUoQAEKeIEAAwAvaGRWkQIUoAAFKEABClCAAhSgAAUowACA7wAFKEABClCAAhSgAAUoQAEKUMALBBgAeEEjs4oUoAAFKEABClCAAhSgAAUoQAEGAHwHKEABClCAAhSgAAUoQAEKUIACXiDAAMALGplVpAAFKEABClCAAhSgAAUoQAEKMADgO0ABClCAAhSgAAUoQAEKUIACFPACAQYAXtDIrCIFKEABClCAAhSgAAUoQAEKUIABAN8BClCAAhSgAAUoQAEKUIACFKCAFwgwAPCCRmYVKUABClCAAhSgAAUoQAEKUIACDAD4DlCAAhSgAAUoQAEKUIACFKAABbxAgAGAFzQyq0gBClCAAhSgAAUoQAEKUIACFGAAwHeAAhSgAAUoQAEKUIACFKAABSjgBQIMALygkVlFClCAAhSgAAUoQAEKUIACFKAAAwC+AxSgAAUoQAEKUIACFKAABShAAS8QYADgBY3MKlKAAhSgAAUoQAEKUIACFKAABRgA8B2gAAUoQAEKUIACFKAABShAAQp4gQADAC9oZFaRAhSgAAUoQAEKUIACFKAABSjAAIDvAAUoQAEKUIACFKAABShAAQpQwAsEGAB4QSOzihSgAAUoQAEKUIACFKAABShAAQYAfAcoQAEKUIACFKAABShAAQpQgAJeIMAAwAsamVWkAAUoQAEKUIACFKAABShAAQowAOA7QAEKUIACFKAABShAAQpQgAIU8AIBBgBe0MisIgUoQAEKUIACFKAABShAAQpQgAEA3wEKUIACFKAABShAAQpQgAIUoIAXCDAA8IJGZhUpQAEKUIACFKAABShAAQpQgAIMAPgOUIACFKAABShAAQpQgAIUoAAFvECAAYAXNDKrSAEKUIACFKAABShAAQpQgAIUYADAd4ACFKAABShAAQpQgAIUoAAFKOAFAgwAvKCRWUUKUIACFKAABShAAQpQgAIUoAADAL4DFKAABShAAQpQgAIUoAAFKEABLxBgAOAFjcwqUoACFKAABShAAQpQgAIUoAAFGADwHaAABShAAQpQgAIUoAAFKEABCniBAAMAL2hkVpECFKAABShAAQpQgAIUoAAFKMAAgO8ABShAAQpQgAIUoAAFKEABClDACwQYAHhBI7OKFKAABShAAQpQgAIUoAAFKEABBgB8ByhAAQpQgAIUoAAFKEABClCAAl4gwADACxqZVaQABShAAQpQgAIUoAAFKEABCjAA4DtAAQpQgAIUoAAFKEABClCAAhTwAgEGAF7QyKwiBShAAQpQgAIUoAAFKEABClCAAQDfAQpQgAIUoAAFKEABClCAAhSggBcIMADwgkZmFSlAAQpQgAIUoAAFKEABClCAAgwA+A5QgAIUoAAFKEABClCAAhSgAAW8QIABgBc0MqtIAQpQgAIUoAAFKEABClCAAhRgAMB3gAIUoAAFKEABClCAAhSgAAUo4AUCDAC8oJFZRQpQgAIUoAAFKEABClCAAhSgAAMAvgMUoAAFKEABClCAAhSgAAUoQAEvEGAA4AWNzCpSgAIUoAAFKEABClCAAhSgAAUYAPAdoAAFKEABClCAAhSgAAUoQAEKeIEAAwAvaGRWkQIUoAAFKEABClCAAhSgAAUowACA7wAFKEABClCAAhSgAAUoQAEKUMALBBgAeEEjs4oUoAAFKEABClCAAhSgAAUoQAEGAHwHKEABClCAAhSgAAUoQAEKUIACXiDAAMALGplVpAAFKEABClCAAhSgAAUoQAEKMADgO0ABClCAAhSgAAUoQAEKUIACFPACAQYAXtDIrCIFKEABClCAAhSgAAUoQAEKUIABAN8BClCAAhSgAAUoQAEKUIACFKCAFwgwAPCCRmYVKUABClCAAhSgAAUoQAEKUIACDAD4DlCAAhSgAAUoQAEKUIACFKAABbxAgAGAFzQyq0gBClCAAhSgAAUoQAEKUIACFGAAwHeAAhSgAAUoQAEKUIACFKAABSjgBQIMALygkVlFClCAAhSgAAUoQAEKUIACFKAAAwC+AxSgAAUoQAEKUIACFKAABShAAS8QYADgBY3MKlKAAhSgAAUoQAEKUIACFKAABRgA8B2gAAUoQAEKUIACFKAABShAAQp4gQADAC9oZFaRAhSgAAUoQAEKUIACFKAABSjAAIDvAAUoQAEKUIACFKAABShAAQpQwAsEGAB4QSOzihSgAAUoQAEKUIACFKAABShAAQYAfAcoQAEKUIACFKAABShAAQpQgAJeIMAAwAsamVWkAAUoQAEKUIACFKAABShAAQowAOA7QAEKUIACFKAABShAAQpQgAIU8AIBBgBe0MisIgUoQAEKUIACFKAABShAAQpQgAEA3wEKUIACFKAABShAAQpQgAIUoIAXCDAA8IJGZhUpQAEKUIACFKAABShAAQpQgAIMAPgOUIACFKAABShAAQpQgAIUoAAFvECAAYAXNDKrSAEKUIACFKAABShAAQpQgAIUYADAd4ACFKAABShAAQpQgAIUoAAFKOAFAgwAvKCRWUUKUIACFKAABShAAQpQgAIUoAADAL4DFKAABRpZoH///igoKMCPP/7YyCXh4ylAAQpQgAIUoAAFPFmAAYAnty7rRgEKuLxAaGgovvvuO1x66aU4dOgQNm7ciEWLFiE9Pd3ly84CUoACFKAABShAAQq4lwADAPdqL5aWAhTwMIGJEydizpw5CAkJqalZcXExfv75Z7zzzjtYtmyZh9WY1aEABShAAQpQgAIUaCwBBgCNJc/nUoACFACwdu1a3HXXXaoW58+fR3Z2Nnbu3InFixdj165dNKMABShAAQpQgAIUoIDdAgwA7KbjhRSgAAXqJ9CrVy98+OGHSExM1LxRVVUV0tLSsG7dOsyfP59TBDTFeAIFKEABClCAAhSggKUAAwC+ExSgAAUaSeCpp57C9OnTERgYaKgE5eXl+OWXX7BixQqsWrVKWUCQBwUoQAEKUIACFKAABbQEGABoCfHnFKAABZwk8MUXX+DGG2+s193z8vIg91m+fDm2bdtWr3vxYgpQgAIUoAAFKEABzxZgAODZ7cvaUYACLiowcOBA5Qt+dHS0Q0oo6wWkpqZi69atWLhwIQ4ePOiQ+/ImFKAABShAAQpQgAKeI8AAwHPakjWhAAXcSOD666/HM888g969e9faAcARVTBNEZAdBLiLgCNEeQ8KUIACFKAABSjgGQIMADyjHVkLClDATQVCQ0MhWwGOGDECl112Gfz9/R1WExkVkJmZqYw0mDVrFtcKcJgsb0QBClCAAhSgAAXcU4ABgHu2G0tNAQq4scDQoUMxaNAgZQE/8639OnfujIceekj5WXx8PJo0kT/R9T8kCPjxxx8xduxYTg2oPyfvQAEKUIACFKAABdxWgAGA2zYdC04BCrirwOrVqzF8+HBUV1fj6NGj2LhxY52t/WSNgHHjxmHAgAEIDw+vd1UlBNixYwduv/12jgSotyZvQAEKUIACFKAABdxTgAGAe7YbS00BCripQMeOHZWF+tq3b1+rBqWlpdi/f78yZ99y3v748eMh/1x++eX1miIgawPMmTNH2XqQBwUoQAEKUIACFKCA9wkwAPC+NmeNKUCBRhR46qmnlA54YGCg1VJY29ovNjYWkydPxrBhwxAXF4emTZsarsnevXvRr18/jgIwLMcLKEABClCAAhSggPsLMABw/zZkDShAATcS2LJlizLHX89ha2s/2UVgwoQJ6N+/P5o3b657vYBz587hwQcfxLp16/QUgedQgAIUoAAFKEABCniQAAMAD2pMVoUCFHBtAZnXLyvyR0dHGy6oDN/ft28f1qxZo0wRKCgoqLmHTA+QXQSuvvpqBAcH27y3XCcLDb733nuGy8ALKEABClCAAhSgAAXcW4ABgHu3H0tPAQq4kcDs2bMxdepU+Pn51avUMkXg+++/x5IlS7B+/fqae8kUAdlS8M4770Tbtm1VRwUwAKgXPS+mAAUoQAEKUIACbi3AAMCtm4+FpwAF3Elgz5496NGjh8OKLFMEMjMzlUUF586dW2uLP1krYObMmYiIiKj1PAkPJCSQnQj0Hqa1B2Tqgqw9EBISUhMuVFZWIjc3F4cPH8bHH39cZ3SC3mc46jyZErFy5UrExMSo3rKhFkL84osvcOONN+qqVkpKihLayFaNlsfzzz+PJ554wurijxkZGbj33nuxc+dOXc9y9klvvfWWsnuFtePgwYPo0qWL7mK0jw3Gw8MS0K97JKIjAxAY4KNce/48UFhSiaMZJdj+/Vm8vSUDmefKdN/XGSfecUM0FkztXFNGy2ckpxfj1sd+wuls55Tzb8MT8dx97VSrtmJrBqbO+63mZ7bK+sEXp/HgSwecQcR7UoACFKCACwgwAHCBRmARKEAB7xAYOnSoMv9ehuo7Yms/c7WqqiocOnQI77//vtIBDgsLw6ZNm9CuXe0Oga3OplorvPbaaxg7dqzu8p45c0bZaUACicY4XCUAOHDgADp37qyLwNa6DN4aAERHBWDRY51xfY9I+DSR/1SxfZRXVuPjLzPx2IJDKCqp0jrdKT935QDgtxNFGPToHpzLr1DqzgDAKa8Ab0oBClDALQQYALhFM7GQFKCAJwmEhoYq2/rJvP1u3brVa2s/NRf5Ki9fuoOCgupMA5DRAoMHD9bklDLKegN/+tOfDO82IM+WEELqaH5ofRVfvnw57r//fs2y2TrBFQKA6667ThlhISMn9BxFRUV48sknsWDBgjqnGwkARo0ahYULF0LaTu1oiNECjhgB0LNTGFY82xVx0dZ3yrDmuvdwPsa8sB+pmaU1p3RrH4r1s7sjKkx96o2jvsy7cgBQWFKFcS/+TxktwQBAz28lz6EABSjguQIMADy3bVkzClDADQTkK7F8YZet/eLj43Wv5m9P1UpLSyEdylmzZmleLp1RGa1gz1aDcvOSkhLlWbLugenwlgBA2lLWZ4iKitJ0lhMksJk3bx6mTZvm9QGAdNI3vtQDf2gbostO7aQdP2bjzmd/QbXMEwDAAOCC0rKN6Xh84SEGAHa/WbyQAhSggGcIMADwjHZkLShAAQ8QkK39Jk2ahAEDBugecm+k2vv378df/vIXZb6+rUPrK7reZ/7000/o2bOn1wUA0oYSfDRr1kwvFT744AMMHz7c6wOAx+9JgvzT1Ed72L81XMuv3QwALkgdPF6IwdN+Qk5BBacA6P7N5IkUoAAFPE+AAYDntSlrRAEKeICADJ+Xf7p27YrAQONDoS0J5Ou/zM2fMWOGps4rr7yCKVOmwNfXV/Xc5ORkyHDz3r17K/eztp6BrAcgQ/o3b96s3MdbRgD84x//wGOPPWZoaseXX34JCV4sD2+aAhAU0BSfzu2JKzqoT2Eoq6jGs28ewcpPT2Lx451x+/XWt9N8/YMTmLk8WeFkAHDhrTIPRrgGgOafQZ5AAQpQwGMFGAB4bNOyYhSggCcImFbgv+2225QF/ewZki+7BfzrX//CLbfcootk48aNGDJkiNVzd+zYoYxS6Nixo7IDQfv27VXPlWkAEhDIrgG2VrK3vFjWApA59LZW8zctnPfdd98pUxpkhwLZZUH+tyN2AbAMK4zsHmBrHnxOTg4iIyPreP3222+46qqrINs0mh96A4A33nhD96KDetYCsFzEUO/2kfVZA6BjfDNseqk7ZAFAtUMWsBv65F7sSy7A6D/H4KVJHeHve2FXAMtj555zuOOpvfjstZ64ukvtnTCsvdimtQCG39TG6mr6cq1pKP2Vl4Zhxv3tITsVyJSDDnHBDtkFwLLM5vW29QtsaxcA03WmYIQBgK4/hTyJAhSggEcKMADwyGZlpShAAU8UkCkCssXazTffjJYtW+paL0A6/7K9nKwzIFuw6TmMfKm3tdq9qdMsz3R0ACCd2IcfflgJGGQhRTkkmHjxxRcbPQCw5idz/X/++WdceeWVdZrh1KlTGD16tBLUeGsAYORLvdaCe98fyMWfHtnjlABg5ttHcTKrFK9NuRTBgU2VlfUlmHCHAODnIwX489Q9+HOfFlbDCm4DqOevJM+hAAUo4L4CDADct+1YcgpQwEMFZBV3+Qp+4sQJrFixQrXjPnLkSKXDaGtLQelwSofygQceQHp6um6t//znP+jTp4/V881X67cVAEj4sGzZMmRmZjolADh27BiuvfbamiDEVQKAffv2KVM3LA9Z7X/nzp3KaAUfn9pfrq19YfemEQDXXh6J92d0Q1gzK1NP0otx62M/4XR2mc057OJ+JK1Ime++cnpXh48AWLElA4P6tESrKH+lid0pAMgvqsTdM/YhOsqfAYDuv4g8kQIUoIBnCTAA8Kz2ZG0oQAEPEJDOvazCL0PF5Sv6L7/8ogQBq1atqjNEXKorawXI1n49evRQ5uPn5eVBFvyTzvf69esNi2jtYa83AJAHy7knT550eAAgQ+kDAgIQHBxcUz9XCAB69eqFDz/8EImJiXXcZdrCunXrlNEY/v4XOo+mw9oUA28KALS+6ptv16f33Hee/YNDA4DyymqcOluGhNZBNW3nTgGAbIzw2toUHEwpZABg+C8jL6AABSjgGQIMADyjHVkLClDAgwRk/rusCN+kycWV0Pfu3Yt+/fqpBgCOrrqjAwBZCFAOI1ML7NmJwBUCgFtvvRUyD75Vq1Z1mkVGYbz66qvK9ogyysPyMA9WTD/TGwDIyAJZmHHhwoWq95b76Zn7b3puY6wBoLdTr2cEgHlYYGRqgdRfz1x687ZzpwBAyv3f3/Lx9uZ0zJ18KQID6q6hwCkAjv6LyvtRgAIUcC0BBgCu1R4sDQUo4OUCsrDepk2b0KlTpxqJ6upqLF68WNkisCEOBgB1wwq9iwDed999mDdvnrLwoeUhozJeeOEFLFmyBFFRUXV+blpc0fwHDAAuatgzAkDCAgYAtV+13MJKLNuYhof/ksAAoCH+oPIZFKAABVxMgAGAizUIi0MBCni+wGuvvYasrCxlsTrLufmPP/64srBdUNDFIcYyh16GjW/btq1BcBgA2B8A2Oqwa41QkIDAtKChqaEZADAAcOQuAKIp0wA+/S4LN/ZszgCgQf6i8iEUoAAFXEuAAYBrtQdLQwEKeLiA+dD24uJifP/991izZo0yX1+OLVu2KIvEmR/ffPMN+vbt22AyRgIAI4VytSkAWlvW6a2b+QJ+tu5pGuJvzVfCIFn/Qdq7IQIArfbQW3/zqQVaprITRZcuXVRvbWQKgN6yyXmuOAJgyeNdcNeA1kaqoXqu+agII1MXJFSQHQwC/TkFoN6NwBtQgAIUcDMBBgBu1mAsLgUo4N4Cs2fPxtSpU+Hn51dTEVktPzs7G99++62yqn90dHTNz0pLS5U547K/fUMdDACMSZsHAJ9//rmyTaPlIVMIXn75ZTz77LPYs2ePsmCj5SGLN06cOBGyBgQDgLptYN7ZNdJCDACMaAFcA8CYF8+mAAUo4G4CDADcrcVYXgpQwK0FtLbYs6ycbAUoCwLu3r27wertLgGAbHMoocnbb7+NTz75RFkgUWvxQPO5/Fpfq/WCmwcA1jr3sgXgk08+qezuYO3Le0lJiTL946WXXmIAoILvSgFAamYpXluTgo3fnEFOQYVSWiMjGBp7BICtd5sBgN7ffJ5HAQpQwD0FGAC4Z7ux1BSggBsK3HbbbcpQ/5YtW+oufXJystIhNE0R0H1hPU50hwBAFkaUqRP33HNPrZo2ZgAg0zm2bt2K9u3b19GXLQAffPBBZRtAa8GD2mKPzlwDgFMALjSTZbCgNZT+2MkSDH3iJ0gIYH4wAKjHHx1eSgEKUIACDSbAAKDBqPkgClCAAkDnzp2VKQAyTDw2NrbWVn+2fGR4uHTYZB65sxcDdIcAoLCwEFOmTFG+/psfjRkAnD59Gu+++y7atGlTpynN5/e/8sorStl9fX3rnCc7QEhQZDoYAFwkcpURAB/tPI3xsw/UaTtXDgBOnS1DmxYBuv4EcwSALiaeRAEKUMBtBRgAuG3TseAUoIC7CwwdOlT5Kizz/sPDw3VVR9YLSE1NVeaJy7oAMvzc0YeRAMDIuVpfnE2L5El9tDry5sPu7Q0AbLlZllXPNoCjRo3CwoULERoaWufW5ovfTZ8+HU8//TQCAup2yGRKwx//+McGCQBs1d+yXa15W95Da1qFoxYBNNLZdvQaANY6yEbKZMv+s9d64uouETWnOGIXgC9+zEbf7pHw96276J9lWRgAOPovKu9HAQpQwLUEGAC4VnuwNBSggBcKyKgA+fLbrl073bXfu3cv+vXr57UBgPmQelcJAGx9rf/yyy+VUEMOW0GBTPmQXSAOHz6snOvMEQAMAC4IGJ0CsGxjOh5feKgOnysHAEvWp2Fov1aIjtIeBcAAQPefYZ5IAQpQwC0FGAC4ZbOx0BSggCcJyMrvc+bMQUhISE21ZD54kyZNVKcIqM0Vd6SHka/6Rs515AgA863nXCUAePPNNzF+/Hjd0zrU2uzMmTO4//77sXnzZgYAFkDmHXUjnW1HjwCY+fZRvL42xa0CACnzdZdHon/PKM0/FQwANIl4AgUoQAG3FmAA4NbNx8JTgAKeILBlyxblq6/5IXvBy1DxSZMmYcCAAbWmCGRmZmLs2LFOWwtg37596Nq1q1Va86H6tgIAma4gixf+9a9/Ve7l6QHAxo0bMWTIkHq9kpZrG3jTCIDbrmuFxY93RlBAU1VDIwHAkbQiDJ72E87klIMBACABgE8T4Nkx7dBE/svPxsEAoF6/wryYAhSggMsLMABw+SZiASlAAU8W6N27N9auXYuEhISaalZUVGDu3LnKtnGmQ74syz/SMf/xxx/Rt29fp7EY6ajbCgAs580bua/WGgCuOALA6BaPag0oZi+//DKeffZZ5cfeFAAY6ahrjQD4/kAu/vTIHsXQyH3lfK1dANx1BMAPB3Lx/szLERFSd/FJ83eRAYDT/rTyxhSgAAVcQoABgEs0AwtBAQq4u4B02MLCwjB//nzIiu96j9mzZyu7Avj5+dVccuLECQwfPhy7d++ucxvZOUCeI4upOev4/PPPlV0KrB16RwCUlZXhxRdfVDqxcmgtEGdkEUBXCwBk4b8ffvgBl156ab2bRXYSGDNmjOEAwN7QRK3AjbEIYJe2IdgwpztahPurGhoZAfDt/lwMevRCANC6eQA2v9wD7WODNe/ryQHAm+vT8OncnriiQ91FKhkA1PvXljegAAUo4DYCDADcpqlYUApQwFUFOnbsqCzi16lTJ8gX3F9++QVvvPEG3nvvPc0if/3117juuutqnSd7yQ8ePFjzWmedoNVR37FjhzItQavDablyvNZ93TkA0LIw0lYmX7nGyAgArTJYC01cJQDQ6qibr4av9ZXe/Cu21n2NLgLoriMAZN2Clx7qhPG3xdp8HTkCwMhvK8+lAAUo4H4CDADcr81YYgpQwMUEZJ6+fMlv1qyZUrLKykrMmzcPR48exTXXXIM1a9aozte/5ZZblDnycXFxNTUqKipShv4vWLCg0Wr5+OOPY8aMGQgKClItg6xULyvZS3Dx3HPP1dTb8uSUlBTceeedypQFOdwpADCKb2tlf7mXebgh/29b0yHMt8prrADAaP1N52u1sdp9zQOPj2d1t7pQXVlFNZ598whWfnoSK579A/7cp6VqMauqz+OZJUfw5oY05efuFgDYa28rFDGFFmK27MkuCA5UX2dBns0AwN4W4HUUoAAF3EOAAYB7tBNLSQEKuLCA5SJ+pkX6HnroIWVxP1kMLzU1FevWrcOKFSvqDN83n98vw/9lIdGottUAACAASURBVDnTNnCNUW2tL8l6yiR1FhfzRfG0Ooey8OHIkSOVKRRaZXD2FAA9dTQ/RxZsfPrppxEQoL7NmpEAwLxujgwAZIFBKaOMTnHWodXGWgHA1BGJuhaqs1X+09lluOPpn3HweKGuACC3sBL3ztyHb37JUc7XGl3g7BEA9raNngBAKwxhAGCvPq+jAAUo4D4CDADcp61YUgpQwAUF1Bbxky+aMvd95cqViImJqVVqmSIgq+zLqAD5+i/D5E2HzO+XxQBlMbnGPqTDOnr0aDRtav1Loa0ySif+gQceqDXyQUY1TJgwAT4+PjarJ1/AH374YVU/04WuFgBo1c1IAGA+dcJIANCrVy98+OGHSExMtOlruTijI9+1+gYA0kHdOKc7OsZfGE1j9KisOo9XVh/HnPeO11waGeqHLa/0QOeki9tsqt23tKwak+YeRFx0EJ67r53VR7tzACCVWjWjGwZZGT3BAMDoG8fzKUABCrifAAMA92szlpgCFHAhActF/EpLS5V52+Hh4XUW97Msdl5eHr7//nssWbIE69evd6FaAZ07d1bKde211xre1172sn/qqafw9ttv16rTxIkTMWfOHISE2O6IuWMAIDs53HXXXVbb0EgAYL54opEAQB6utqaEZaFcOQCQst58dQssnHaZ1cUArSFL5/+9z05i2vxDqD5/vtZp7/y9K2SbQVuHtwQAo/8cg5cmdYS/r3oQxykALvWnmIWhAAUo4HABBgAOJ+UNKUABbxKw7HCZ5r2//vrr6NOnjy4KGS4v0wZk8T/Z/s+ZK/zrKtDvJ8nK9osXL8Ydd9yBwMBAzUulHnv37sWjjz6KXbt2qZ4vK9zffffdNkcWuGMAsHPnTtxwww0OCQDEUUaH/PWvfzW0CKA8fODAgVi6dClkNIm1w9UDACl313ahWPDoZcr/1dq3Xs4/m1eOF989hhVbMlSrHR8diI9evAId4qyPLPCWAEBGV2x6qTuio9SnqzAA0PxTxxMoQAEKuLUAAwC3bj4WngIUaEyBYcOGKV/Jo6KilGJIx02+BMvcdxkSHhkZabh4VVVVOHTokDL8fdGiRbWmCBi+mYMukNEAsp7B9ddfryxYKF/wm/zeK5MFD3Nzc/HTTz/pHsnwwgsvKCFA69atVRcadMcAwHLbPEt6IyMA5Nrt27dDFok0OgJArpV2euaZZ3DllVdCQhzLaRzuEACY/Hp1DsfogTG49vIIREcGIDDgwldr+cBfWFKJw2nFeGdLBj7ccRrlldU233jp8D43rh0G9GoOmRbg21T+E+ji4S0BgE+TJtj6ag/0/kOEqhcDAAf94eRtKEABCrioAAMAF20YFosCFHAPgaFDhyp7tvfr10/paD3xxBPo2rWrMv9da667Vg2Li4vx7bffKgsHrl69Wut0/pwCFKAABShAAQpQgAI2BRgA8AWhAAUo4AAB+dIqCwLKKv4bNmzAZZdd5oC7XriFjCzIyspSvgrLl2Rrw+uNPLB5M19MvCYat3QKR6sQP4QFNoWP2QfRpbvP4NnP0lVv2SbMD/df1Uq5NibcH838L3yVrT4P5JdW4dczJdh8MAcf7TuH3JIqI8Vy+Ln39GiBuUPird73y+R83LUq2eHPlRuqPbuovBpZhRX4d0oBlnx3BoezSms9OzEqAFvv64iWIX42y5RTXInbVx7BgdMlNeetGtkON3cM16yLM+usVX4p7+3vHkFOSaVmOe05Qev51u5p632Xa1o088UH97RH1zbBNbcoLq/GmA+OYdfRfEO/JxVV53G2qBL/Pl6At344g59PFisjGnhQgAIUoAAFGkKAAUBDKPMZFKCAVwnIkPmxY8dCpgjEx8cbXkTPFpZpioAssPfqq6/a5fp/f4jES4PiERFkfYV/tQ6RnP/K4HgM7hxZKyywVoiyymqs+PEs/rnjJOR/N8bhagGAuYEEJku+y8TMf2XUdAD1dmDLK8/jgY+P49Nfc5VbSgjz8b0d0CNWe/V8BgB130RbAYB0/t8a1hZ9EmsvXmktAAgJaIonbmiDMVe2QICVhfZMJZB3IPlsKR7ekIK9GcWN8SvCZ1KAAhSggJcJMADwsgZndSlAgYYVkPnYkyZNwoABA5SdARx1yKiAY8eOYcaMGVi1apXu20pnZsOYjujY0vaifpYdovYtAvHeiHZo11x94TBbBfg2pRD3rzumfPU0HVodXUd9KXblAEAsCsqqMPL9o/g+9cKe9Vou5s4ztmdg0beZyr+SURwbx3bU1T4MAPQHAB1aBGLJHYm1vvybrlYLAOT36/2R7dE95uJIAT2/nHKvp7elYfXebD2n8xwKUIACFKCA3QIMAOym44UUoAAFjAmMHz8e8o+sEaBnVX09d09PT1fWG9i2bZue03FtUihWDm8L+Upp6zAPAOTcD+9pjyttrKCu9fAN/8vBXz8+rvtLt7cEAOJm3pE3EgCs/TkbkzecUOgloNk8tiNkaofWwQBAOwCQL/fjrmqJaf1aW/1dsQwAZF3M14YkYGT35lpNoPpzmS5zz5qj+OH3MMium/AiClCAAhSggIYAAwC+IhSgAAUaWEC2aJs8eTJuu+02tGvXzuaWeHqKtmnTJuVeeo47ukbhjaEJ8DWf8P/7hacLKnDfh8fw37SiWrca26sl/jkwVvUaPc+Uc/JKqzDi/eSae2t1dD0hADDZxEX4493h7fCH1kGqXOZhi5aL+Q2+O1GIYe8dgUwH6N8+DCvuaosgP/W93c2vc2YAoPd9cNZ5RvzMy2Bqg/hIf4y/uhXuury5zSkycq1lANA5OkiZhqEWwlRWn1eCnrd/yMLyO9ti4KXqo4G2HMzFuHXHuCaAs14Q3pcCFKAABcAAgC8BBShAAQcLyFf+wYMHIzExEWfOnMGOHTsgnXTZ3s7ykCkC48aNw80334yWLVvatV6A3LdLly66amFrSPxXR/Nx56rkWp0Pf98mWDeqA65JqD3/2fSw0opqTN54AtJxeXFgLMb0amm1HEa+dHtSACAg//hTLB7o3UrVxvxLvpEO7G9nSnDbO0cgCwJqTXVgAGD712PN3mz0TghBUpT+KS6WAcConi3w8uB41fUxZOHHQW8fRsq5MkigNmdQnGqBJIQb/PYhpOaU6/p95kkUoAAFKEABowIMAIyK8XwKUIACVgSkMy8L83Xv3r1OR14W70tLS8Onn36KhQsXqoYBEhyMGDECV199NYKD9c8hdlQAoPZlWFb5l6HlsRH+qrU279j8+bIILL0jCRIaqB2bDuTg/nXHldXUb2gfpus9MgUBgy6LsLma/8u7TkH+kTnb02+KQZfoIGWV/GsTQ+u9C4Bap9zoV3RbHXTzexkJALKLKnHrisPKInK2AgZLaFtll+fL0PdbOoZDdnswLWJn2uHh+LkyrNuXbXWHB63y6w12LN8R8/fM1ouj9Xxr99G6Tu2ZlgHA7D/H4b6r1AOw9Nxypa0y8spthjVaOwvo+qXhSRSgAAUoQAEbAgwA+HpQgAIUcIDAwIEDsXjxYiQkJGjeTcKAo0ePYuPGjZg/fz5kHr/5IVME7r33Xtx9993o1KmT5hSBL7/8Ev3799d8rpygtyNquplWx8i8Q3d9uzC8c1dbBP++LaC1jqczAoCpm1JxqqAcS/+ShNCApspWe/LF1ZMDgJKKaoz94Bh2JudD7xaA0iZqAYCs8/DSoDjc3jVK1w4PhWVV+Pvn6cqideZb2Bl5X2y9sO4YANh6r81/T7RGa8i7vOqns7p+n3kSBShAAQpQwKgAAwCjYjyfAhSggIVAaGgoNmzYoLsTbn55aWkp9u/fj2XLlin/WB6ypeDUqVNx6623qk4RqK6uVoIH2WlAz2E0AOjSOgif3NsBkcHqi8sZCQD2nyrG0HePYNlfkhw+AuC1r09j2OVRiA2/MFLBGwIAqecTW9Pw4S/ZurcAVAsA7F25XvazlxBA5rXbExh5UgAgCwDKQpn92qmPbGEAoOevE8+hAAUoQIGGEGAA0BDKfAYFKODRAk8++SSmT5+OoCD1Rd70VF629cvNzcXOnTuxYMEC7Nq1q85lEydOVJ4THR1d87Nz587hwQcfxLp16/Q8xvAIAK2v+kYCANO5sq2aI6cAyCJ4KTlltbY29JYAQDrfc78+rXsLQMsAQDqub96RhP/7Q6Su98fyJMuV6911BIB5vcREgqQJ10Rj9JUt4NdUfUqL+XD9yCBffDK6AyQwUzsYANj1evEiClCAAhRwggADACeg8pYUoID3CMjX/6+++kqZ9++oQ8KA1NRUpVO/YsWKmvUCevfujbVr19aaZvDNN9+gb9++uh9tdASAMwKAnJJKzf3uLeeKaw2btgTwlgBAFm584YuTWDeqfc0oDVlxvqr6fM38fUsb8ykAtlaul/nqd6w8gk4tg7D49kSrUztM6y/IczwhADB5NfP3sTmyggGA7j87PJECFKAABVxIgAGACzUGi0IBCrifgHyVnzNnDkJC1FfJr2+NysvLsW/fPqxZs0ZZQPC+++7DnXfeifj4eFRWVmLu3LmQEQh6DwYAtaX0LObnSosAnsgpQ0LkxZXqZSeAed9kKgsdmrYAlI5pcUU1ZGi/2mFeZ1vbQppCGPkCvnFsR7Rrrr5CvmlxR08LAKQ+tub1MwDQ+1eH51GAAhSggCsJMABwpdZgWShAAbcTWL16NYYPH15r1f+ysjKlcy4r+TeR8cQOOrKzszFz5ky88cYbkB0HZF0AGSWwe/du3U9gAODeAcC233JxU8dw+PpceK9kJ4CVe87ikb6tayomW82ZOuNaAcDEPtGYcXOM6vtjCgDkh7aGtxvZxaCxdwFQq6itMjEA0P2nhSdSgAIUoICbCDAAcJOGYjEpQAHXFNizZw969OhRU7ji4mI888wzeP3119GrVy9MmDBB6ai3aNGi3hXIzMzE2LFjsW3bNrvv5cwAwEihjA4Vd/YUAK053EbqtnT3GTz7We2dHfS6a7nIfvW3dYmsGY4vOwEczCxBz9hmNUU8dKYUTX2A9i0CVYtt3mG3tX2g3gDAtLhjfmmVoSkARrYutOVv3oHX8mMAYORN5rkUoAAFKOCJAgwAPLFVWScKUKBBBK677jrICADZts90yJD9hQsX4rnnnkNBQYHyr+XnH3/8Ma666qp6lWvHjh0YMGBAve6htyNqeoiRNQCMFEyro9bQawC4SwAgux3c27MFmpsN75c5/6YRAdIG3xwrgG/TJrgmQX1aiqMDACMdcPNzGQCo/8ZwG0Ajf0l4LgUoQAEKGBVgAGBUjOdTgAIU+F2gf//+WLlyJWJiag+hlkX8srKysHXrVmWLvh9//BFvvfUWxo0bV2Mnw/nDw8Ph66s+T9sSWbYLfP755zFr1qx6+XtyAJB8thT/3HESu47mo6i8WnHSGjlg6gy7SwAwe+dJpU6xERe2O1Q7ZARChxaBVndaMBoAyMr27w5vi9CApqrPYwCQD633h7sA1OvPFi+mAAUoQAEHCjAAcCAmb0UBCniXgLUAwFyhqqoK+/fvx7///W888MAD8Pe/0HGT1ftl+76pU6fi5ptvVkYJ2FovICUlRVn8T8KE+hyeGgD8mlmirFh/tqiyFo+nBQAztmdgWLcoq9vNSeVlVf4rY5vpCgCsvUuydIXc47Hr26Bv2zD8vuQAAwAzAS4CWJ+/RLyWAhSgAAUaS4ABQGPJ87kUoIDbC8gWgN999x26dOlisy7Sef/oo48wefLkmgAgNzcXjz/+OJYtW6ZcO3DgQGWEgIQBcl/zQ0YUyPZ/I0eOrLeZpwYAb/+QhSc/Tavj42kBgAwPv7VzhNXOvQBonWNr54M2YX7KCINRPVugdaifrveNIwA4AkDXi8KTKEABClDAJQQYALhEM7AQFKCAuwqo7QKg1nlPTk7GE088URMAyDnp6emYMWMGli9fXnNJ586d8eGHHyqhgowe8PHxQVFRkXLtokWL6s3kzADAyHoBjl4DQG3hPcHSGwDYgnWVbQCrzwN/23gCAzqEYUiXSNUim75KT7imlaERADJlQHYDkDaUbf+MHPYGALaeYbn6flZhBQa9fRimHQ6sXav1Xum9j+n+3AXAyJvAcylAAQpQwB0EGAC4QyuxjBSggMsKyBaAsuhfVFSUahkLCwuVznvr1q3rBABygXzdT01NVbbzW7FihXKPDRs2oEOHDigpKcGCBQsgowVk6z/TooL1wfDUAECGvcs/locnBQCmzr0EAA/0bqX6GuQUV+L2lUcwfUCMrgBAhvo/ccMleKhPKwT4+qjeU1b3lykAIQ5eA4ABgLoAFwGsz184XksBClCAAloCDAC0hPhzClDAawV69+6N66+/Hps2bcLBgwetOrzwwgt49NFHERQUVOecvXv3ol+/fhg9ejRmz56NZs0ubtdmebKEAbKLQEBAQM2PfvrpJ/Ts2dNhbeCpAYC1TpMnBgCx4f6YOyRe9Z0wfeGe8+c4XQFAj9hmWHN3O2URO7VD1laYsvEEXhuSYHXdAY4A4BQAh/2B4o0oQAEKUMDpAgwAnE7MB1CAAu4qIF/fJ0yYgMrKSuzbtw9r1qxR5uyrfYmX+ftPPfUU2rZtW7OYX3V1NZYuXarcY9SoUcpIAcv5/Vo2GRkZuPfee7Fz506tU3X93GgAcG1SKFYOb6vr66/WFAB794uXiml15L0pAAj298HSO5Lg71t3qL6pMz7zlhgMv6K56jthvgbA2F4tMWdQnOp5BWVVGPn+URzOKsUnozswALBQ4iKAuv7k8CQKUIACFHAxAQYALtYgLA4FKOAaAtJR/+qrr9C9e/daBcrLy1P+/TvvvIP169fXKayMBLjvvvvQqVMnyFZ/999/PzZv3oybbroJ7777Ltq0aWOogo0dAGjNqTb/+qsVAJh3PI3clwHAhVfG1OGU//3OXW0hQYDl8d2JQgx778IUAGvTBIxuAyjPYABQ99fWPAAIC2yK9aM7oGubYNXfb24DaOjPHk+mAAUoQAEnCjAAcCIub00BCrivwJgxYzBv3jyEhYWpVkKG68siftu3b8fcuXPrTBHo1asXrrnmGsyfP7/m+j179qBHjx6GUA4cOKDcxxHz/7U60mqrw8dH+mPLfZ2srghvJADYfjgP96w+qtTfyL7pWuWWn3vTCICUnDJsva8jWobUXaXfZPyPP8UyAFD5TXPWIoDyKFsLBjIAMPRnjydTgAIUoIATBRgAOBGXt6YABdxXQGt1f/OayRSBQ4cO4b333lNW6rfWWX/wwQfxz3/+0+qCgZZasgvAkiVLMGnSJIdBGp0CoNVRN+9QaQ3TN1+pX+u+5h0mBgAXmt/0xflgZgk2ju2Ids0vrhVhekFMxgwA1LcwdGYA8NawJKu7M6TnluPWFYeRkVduczpLSUU1xn5wDDuT8x32O88bUYACFKAABcwFGADwfaAABShgISBf72UrvsTERMM2xcXF+Pbbb5UV/SVEsDxkUcHnnnsOffr0qbUloNqDZN2BESNG2FyA0GgBjQYAcn9bHZvSimpM3ngCWw7m4rUh8bjLyrzzyurzeHj9CXy8/5xSZHcKAIwaq50vW+xN7BOtequ1P2dj8oYTys9sTY0oLKvCvWuPYd+pYqvDzWdsz8CibzPh7gGAveZaU0ucGQBI+0o7qx3mz7W17kJ2UaUSFCSfLbWXgNdRgAIUoAAFbAowAOALQgEKUMBCQBbzmz59OgIDA+22kSkCWVlZ2Lp1KxYvXowff/yx1r06d+6MqVOn4uabb0ZsbGzNwoGmk44cOYIpU6Zg27ZtdpdB7cI7ukbhjaEJ8JV93SyO0wUVuO/DY/hvWlGtn4zq2QIvD45XtoKz90jLLcf/vXMY8n/l0AoApCN056pkyMKBcmiNLnDmFAB762y6rk2YH1bc2Ray4r7aYT4ywlYH1rwTqTbcvPo88LeNJyCBgt4AwFYwca64EnevPoqKqvP4cFR7RAWr7xTgjF0A7DVvzACgc3QQPr63A5o3q+tkCsq+OJKvBGr926tPLfrmWAFGrE5GeeV5ewl4HQUoQAEKUMCmAAMAviAUoAAFLAS++OIL3HjjjQ5zkaH8MkVg48aNyhQBWTvA/Ojfvz+GDBmibPfn5+eH3bt345VXXqlzniMKpLWqv+kZlsP1pQN4+SXqC5xplUs6kH//PB1v/5BVc2ozfx+ls2StU2w60TTs3dbWd3KuKwYAWqGFqY6mr/by/9YbAMz/v4Q6q/ybL0qnNwCwFQhptavp5wwALg7Xl0DlwWui7QrLZNeFMR8cg4QAPChAAQpQgALOEmAA4CxZ3pcCFHBLgYEDByrD96Oj1Ydr17dSMkXg559/VnYRkC0FG/po0cwXG8Z0RMeWtkc3mAcAUsYr45rh7TvbWl0M0Fo9pPO/8NtMzNp5EuctPmq+ems8ZHSBrcPTAwDTVnvfpxYqDHoDALUv9+bDx20NRzdf7FEWeZT3QQIWW20o7ai264BcwwDgYgAQ4OuDZcOS8KdO4YZ+tdVCMkM34MkUoAAFKEABnQIMAHRC8TQKUMA7BOTLuwy99/VVH+7sKAWZIpCbm4udO3diwYIF2LVrl6NurXmfG9qH4c07khAR1NTquZYBgJyYEBmABUMT0CsuRNcXTplS8My2NGw+mKv6HAkjZCi7ta3T5CJPDgBkyP6S7zIx818ZNeGI3gBAbXSBeA9++xBSc2wvNGe524PMSX/+lhhI59XykDJ+sv8cokP9cF1SqGo7mgcAXVoH4ZN7OyBSx3QBzRfVjhMacwqAqbghAU3x0qA43N41StfviaztICNkVu/NrhOS2UHASyhAAQpQgAI2BRgA8AWhAAUoYCYgnfFx48bpmv9fXV0NH5+6nSajoDJFIC0tDevWrVO2DbScImD0fnrOl3nKE6+Jxi2dwpWv+rKPufmhFgCYfi6jB0Z2b44BHcIRE+4PGc4vh3QW80ursP90MZZ9fwZfHM6HLP5n65AQYmrfNritSyQkEPBrWnuhAU8LAIrKqyFz+f+dUoAl353B4azai73pDQBkDvmKu9oiyO/i+6d3qzm17R7luU/c0EaZmy7rM0izyYr1UsYVP2bh/ZHtIMGR2mH+XHmflv4lqVa5zK+x3N1Bz7tq5BxXCADUfk8sf8fk9+RodhnW7cvGR/vOIbekykg1eS4FKEABClDAbgEGAHbT8UIKUMBTBXr37o2///3vkLn5thYClK/4J06cQElJCZKSknSFBlpmhYWFeOaZZ5QggAcF3ElAbWFCy/JvP5yHe1YfdadqsawUoAAFKEABjxJgAOBRzcnKUIACjhSQLfskCOjbt6/NKQGVlZXKwn0HDx6EXNOuXTs0bWp9eL2tMkqgMHz4cOV+nnqENm2K/pHhGBARjrZBgYj8fbpF9fnzOFNRib2FhdiVm48fCwpRWl3dqAxXh4XitXbWt4Ncf/YcXk7LaLAyyvf+TsFBGNQ8Ej1DQhAT4A/fJhdGTRRWVeF4aRm+yy/Av3JycbKsHGrjL4J8fPCPpHhcE6Y+pD+3shKTk48juaQU7YMCMb99EiKsTImRZz17PBUl1dXKdA5rowSkfDLPfcrGE8oX7/oeIU2b4qW2CbgipPbOCjtz8zAzJQ0VlgtOAGjp54c/RUXg2vAwJAUGQO4hR+X588goK8eewkLszMnDvqJi5d815vFYXAyGtoiyWoRHjqbg+3znLRY4rGVzPBJ7iS6CrIoK5FRW4vv8Qoj/keISNO5vra5i8yQKUIACXivAAMBrm54VpwAF9ArccsstmDlzprJKv621AUpLS5U5/bLAn6zqL1v8tWzZss4Wf7ae+8EHHygBgCcegT4+uK91Kwxv1aKm02qrntKhXXoqExvOnmu0DpkrBQBdmwXj8bgYtAvStz3l3sIivJiarnRuzY/GCABkSoFMC5n+ebpD5rlbCyZeSz+JdVnZteorAdPk2Da4KSIcPr+HJbbeu+yKSryUloF/5+WrBigN8bvpTgGApYcEd/LeZZZXNAQVn0EBClCAAgYFGAAYBOPpFKCAZwo8+uijeOKJJ5CdnY19+/Zh+/bt+Pzzz2vNxx81ahTkvG7dutns1MtK/5s2bcJjjz2mjB4YO3Ys+vTpg+Bg29voyfB/KYNsFehpR3M/X7yQGF/ni62een56LgfSsSuquvhdMcrXFws7tEVCYIDqLcy/TOt5hrVzXCEAkP+PenDzSOWLrIQoRg75mj8jJQ0/FFzYZUCOhgwAZK77L6eKsfjbM9iRnOeQzr/UQe0LdXF1NaYkH8eBouKaurYNDMSLbeMRH6D+nlizlNEo72ZmYcXpM7XCJ633QS2AMNJepnPdOQCQOhwpKcVjR1NwpoIhgD3tz2soQAEKOFOAAYAzdXlvClDAbQS2bNmCQYMG1SqvLM539uxZHDlyBF9//TV27NihfOGXRQIfeeQRdO7c2WYQkJeXh1WrVmH27NmQ/z1x4kRIiNCpUyfVkQQHDhzANddcg4IC5w3tbYwG8fdpgmfj4zAg0tjWaOZlXZmZhTdPnq75IutNAUD3kGZ4tV2i4c6/yU++xErHOLWszKkBQEO9W35NmuC5xDj0j6j9Pv1aXIJHko8jv+rCgnoybeGVdgnorBG82QoBZqVmYOu5nJpTGADob2XL31n9V/JMClCAAhRwpgADAGfq8t4UoIBbCMhifytXrkRMTIxmeWXBv1OnTuF///sfsrKyMGDAAMTHx9sMAs6cOYPly5dj1qxZSudegoOpU6cqUwRiY2OVa2VHgaVLl2LChAmaZXC3E/qEheLFpARIEGDvIZ1YmZee9nsn1lsCAK2v9Xo9V2VmYdHJ04YDAL33b8jzWvv7YUH7trgkwL/WYz85m41X007WhERG5rFbK79lqMAAQH9LS+AkwROnAug345kUoAAFGkKAAUBDKPMZFKCASwvIF3rpkPv5+Rkup+wEIJ13rUX/5LzMzEy8/vrrmDNnTs1zhg4dQDhYEwAAIABJREFUijFjxqBLly546qmnlK0APelo2qQJno6PwcCoSNVqyTz/x46dwP7CItzVqgUejmljtfrPHE/Fl7l5ys+9JQDo0iwY89onIdjK0P9t53IwJy0DLXz98FK7BMiQd7Xj58IiPH7shLJQoFaoYL4IoCu+i73DQvFK24Ra8/llyP60Yyew+/eF8awtEmiqj6yLMPVoCjIryjE5pg1ub9FctaqW0woYAFxgkqkOsgDmLZERkOkKauGetMnfjqbgv2bTT1zxfWKZKEABCnibAAMAb2tx1pcCFKgj8J///EeZo98QhwQBx44dw9y5cz1yrr+lYVjTpnitfRIuCw5S5T1RWoaHjhzDucpKaHV2TV+xteZHmz/ItBZAt5BmNlfz/8eJdMhaAy38/DAquiVkwb1pR1PQITio3rsAqIUVencP+HNUJJ5NiLX6aprmnGsFLeYjKIwEAEZ2AbAspKy6f31EGAZERtRadV9CiEPFJdiSnYNv8wtQ8PuQfb2/fxMvaY17olvWOl12PJiUfAynf194Li4gQNm9INpfPdQzXyPihohw/DMp3urj5d2QYMHWmhOWF5vaxda7amqT9LIy5d1/oE005Pfh1fSTSqe6vrsAqLWd3jUKtEZPmO4j0ywWdEiyGjy9knYSMjKDBwUoQAEKuI4AAwDXaQuWhAIUaASBkSNHYsGCBYiMVP9C7awiSRAgiw2++uqreO+995z1mEa/r5Ev9VqdTVOnWatzZE8AINuq5VRUKnPGJQQwBRONHQBodcTMt4Oz5WL+Vd/ZAYCMVhijc7cHozs96N3+T++7JO+Knq/6O3LyHB4AyDsmoYWsZTAlpo0yokHvO65nG8CGCAC03iW9gUOj/6FiAShAAQp4kQADAC9qbFaVAhSoK7B48WI88MAD8DG4urqjLCsrK5WFBWWrQU88rM3XNtXV/EusVqdNtmWbnpKmTBOw9XXUngBAti27o0VzdPp9pIKrBADSkZYvw9YOvQGA+XBsrU6beVig1SaWuy3Yu9uDbN238OQplMt+gTYOa6NELDuaWqNJzEdgaAUAUrZ3T59xSgDw/pksTDXb3YEBgCf+FWSdKEABCriWAAMA12oPloYCFGhAgY4dOyrb9cmq/HoO+WoviwAePXoU+fn5aN++PZo3b666or+e+5nO2bp1KwYPHmzkErc510gHUu+5kxwcAMg871+LitEzNKTG1VUCAK3RDnoDAKmY6VxnBQC+TZrgifgYDLKy3oOtl1YCirnppzSHi+vd/k+rU28kAJBzl5/KdEoAUI3zSDJbt4EBgNv8aWNBKUABCritAAMAt206FpwCFKivgGzLJwvyhYRc7PjpvaeEAampqfj4448h2/ddffXV6NmzpxIKhIWF2dwVwPwZRUVFePLJJ5VpCJ546O3Ul1RXw8i5RqYWiKtWh9DSngHAcSSXlBpqE1vtJyGL7At/srxc2dJQbbHC46VlmJx8DNkVlaq/Cnq3/9PT3kYDgJfTMpQyab1HliMRtAIcy4q6WwCg9XvIKQCe+FeddaIABdxdgAGAu7cgy08BCtgtsHHjRgwZMsTu600XlpeX45dffsGKFSuwatUqxMXFKVv8/fGPf8QVV1yhbC8YFKS+CN6hQ4eUMhw+fLje5XDFGxjp1Bs5V6vjYTk0XavjxgDgooC9UwBsLVgoW8Ipiz1WVCqjBIY0j6rzusrw/78dPQ7ZsUDt0Lv9n56OOgMA238ttNaekI79x1nZ6BsRhukJcQhUmULFXQBc8S8yy0QBClAAYADAt4ACFPBagdjYWMgogNtuu02ZBqC1lZ8eqLy8PHz11Vd45513sH79+ppL+vfvjxtvvBFXXXUVunbtqkwdkOdJaDBu3Dg9t3bLc4x06o2cywDgwuvgSlMAbK1XYL7bg62v4rZWjbe2/d8zKan4Kje/1u+HVuDDAKB+AYCeP0YHi4sx7egJSKDEgwIUoAAFXEeAAYDrtAVLQgEKNKLA9ddfr3TE5ct9y5YtdQ/ht1ZkmSKQnp6O7du3K1v+HTx4sNapoaGhkFDgyJEjdX7WiAwOf7SRTr2Rh7taAKA1r95I3cyHTWsNIdezGrzls7XKau8IAFtl1RsAmLZ6tCyz/MfKxJjWuLuV7e3/TNcZCQCMtI3WfRt6CoDW74GRupm/S1ojALTuu7ewCLKwZkZZudap/DkFKEABCjSwAAOABgbn4yhAAdcXkK0Bx44diz59+iA4OLjeBZYpAr/++ivWrFmDRYsWoaCgoN73dJcbMAAw3lLeHACYf5k3lwtr2hSvtU/CZb/v0mD62c7cPMxMSUPF+dq7B2h11K09R6u1tO7r7QHA7vwCvHP6DP5XVIxqLUz+nAIUoAAFGkWAAUCjsPOhFKCAOwjIV3qZIjBq1ChlioCvr2+9i11YWIjdu3crQYD5FIF639hFb+BOAYB8tVx08jQOF5fUdCi1OnymjqTWV3UjzcMA4MKCe+aH3u3/TNfobTcj7SLnat3XaABQef48ZJvBj7KykVleXtNp1jvygyMAjLYgz6cABShAAQYAfAcoQAEK6BDo3Lkzpk6dqkwRkLUDmjSRP5/2H5mZmcoog23bttl/Eze40l0CAPly+feUVBRV1f5uqdXhYwBQgGePp0J2cdA7BcCe11bv9n/uFgC8nn4K67LOovb4Bdi0lDqahuu7agAgZcwsr8CU5OOQBSB5UIACFKCA6wgwAHCdtmBJKEABNxEYOnQoHnzwQWXrv/DwcLtKvXXrVgwePNiua93pIncJAOZnnMLaM2fr0DIACMT89kmIsDL6xXy3BWcFAEa2/3OnACCvskrZ9vBISWmd987VRwDISIcNZ8/hpsgITIu7RHUXAKnU+2eysCjjdJ2Aw53+hrGsFKAABTxNgAGAp7Uo60MBCjSYgEwRGD9+PEaMGIFu3brB399f17NLS0vx/PPPY9asWbrOd+eTjAQARs7V+vJpdBtAa/uV6w0AbLWRWln1zkHX2xGU5+s9V2u6grMXATT6PhvZ/s+eAMBIG2uda2QKgLmzpYnetrRlqfb7ZO09t7yP1iKApvtYW5vBdL9fi0vwSPJx5FdVGW12nk8BClCAAk4SYADgJFjelgIU8CwBWc0/MjJSWchv2bJldRbykykCMqR/2LBhiI+PtzlFIDk5GYMGDcLhw4c9C0mlNkY69UbOdXQA8I8T6fj0XE6dGmh1+PR05BkAAOa7ABh96dW2/5N7PHM8FV/m5qnezki7OfJcIwGADJGfnHwcaSpD5N0lANAKk06WlWNS8jGcLq8w2uw8nwIUoAAFnCTAAMBJsLwtBSjgOQIDBw7EihUrEB0drVQqLy8PX375JebMmaMs6Gd5yJaCkyZNwoABA+pMEZDtAdeuXQvZacAbDiOdeiPnOjoAsLadnpHOobX2ZABQOwCw1c6WgYr8R8qjcZfg9hbNa/FqdSyNtJsjzzUSANgKRTwlALA1ysHUoJeEheOvffriz5d1RWxEBJr5Byg/qj5/HvmlJThw+hQ2/O9nfLD3v8gtKW7UP5uje12DN24fbrUMOw7/hqErFjutjFrPV3twcXk5Rq5ajp1HfnNauXhjClDAvQQYALhXe7G0FKBAIwgsWLAAEyZMgI+PT83TDx06hCFDhmh+xZcpAvJP165dERgYiPz8fEyZMgXvvPNOI9Sk4R+ZFBiINzokQTrBaof5UH2tAODfefmYnpKG0upq5X4LO7RFQuCFzoLlYXQKgKsGAI/EXgIZjm3tMC+3rU6jdKb+djQF/y0ohNZXW2dPATASABjd/s/kdGVoCF5vlwgfK4t1mgcNWgGArNIvHXs5tM5lAFD7TbUVAEQEBWPe0Ltw2x8ut9pO5ncrrazA8t3/wczPt0D+d2McWh1wBgCN0Sp8JgUoYFSAAYBRMZ5PAQp4lYDM8//qq6/QvXv3mnrb8xVfdg6YPHkyEhMTMW7cuDpTCDwV1UhHXSsAMO+0Gbmvno6bqwYAWnOx9QYA5h0xdwoAjG7/Z/o9MvIuGenUGzlXymLvwoiePgKgQ8tW+ODe8WjfopXhP33/Pp6M0avfQVZhQc21Sc1b4F8P/g2tQkJV77f/VAYGv7UAOcX1G0HAAMBwc/ECClDABQUYALhgo7BIFKBAwwrInP527drVzO83f/qYMWMwb948hIWF1fzrnJwcZYj/6tWrG7agbvg0WT1+QYcktA0MVC29kREA5l9itTqxnjICQIa+yyrr1g69AcC5yko8fOQ4jpeWOm0EwMRLWuOe6JaqRTUf7m6rc74qMwuLTp6uuYfR7f9MF2qNPDEyAuCVtJP45Gy2cmutYIEjAGo3v9oIgJCAAGy4byKuik+0+y/ax/v24r6170LCWDkYAFin5BQAu18zXkgBjxVgAOCxTcuKUYACegQ6duwI2ZKvffv2yn9MZmdnY+fOnVi8eDF27dqldPKHDx9ea1G/vXv3ol+/fl7zFV+Po7VztDrq5h1DI19Xte7rKQGAXhMtD3NnrXPtnQJga7SC+fOvCGmG19slwd9H/hOk9mHegbZn+z/T3YyMEDEyyoIBwAVhUztpBXxqAcD43tdizq13wNdsSpXRvzF5pSW4Y8US/JCawgBAA48BgNG3i+dTwPMFGAB4fhuzhhSggA2Bp556CtOnT1fm55sfVVVVSEtLQ3BwMFq1ujhMtbKyUhkRMG3aNLrqFLD1ZbiwqgqPHTuB/YVFGN26Fca3ubDQouVRXi1z2I/j58Ii5UdanVhXCgB0MqmeFhcQgPntkxDt76f6823ncjAnLQPRfv6Y2y4RMQHqW1HuzM3DzJQ0VJw/r2lnbwBga969+Yr3fcJC8Uq7ul9/LdvYnu3/TEjWwgPTzzPKyjH1aAoyK8rxRFwMBkZFqvpartTvTgFAfd47rVBEAoAt2Tm4MTIc02JjVMMceb6lX4Cvr/L1/49J7VSLV1JRgYkfvY+N//sFL916B+7vfa3Vajz76UbM/2an8nOOALDe2gwA6vObwGsp4JkCDAA8s11ZKwpQQKfAli1blC359B6ZmZnKdn/btm3Te4nXn2dtGzcjMAeLizHt6AlI51RPAJBeVo4pycdxqrxcOV/rS7oz1wAwUk/Lc7WCDj33lgUAZ6VmYOvv2xxq3dPeAEBCinntkxAfoL4w4xsZp/BRVjamxLaps6q/1GNvYRGePHYCBb/vGX9DRDj+mRRfp4q2tv8zP1mrE6vH7oucPPwjNQ0STsihFQBszb4QyFT+PjS9MdcA0FM/a+c4wk7ufay0FJOOHK/5vY0Nj8DnD05BXESU6qPPFBbgpiWv43j2WdzapRveHj4aEhqoHev3/4zRq1dg/dgJuLHjpbqqa1oLYEiXy22u5j9rx2eY9cU2dGwZjRcGDsEf2lyCwW8tRN+2Heq9C4BaWKF38cDGXoNAFzJPogAFXF6AAYDLNxELSAEKOEugW7duymr8V1xxRa0h/raeV1RUhM8++wzLly9nCKCzYaTDOSMxDteFX1xHQeelymmy6v/fU1Lxn7yLi35pfeE13d/UmW3u54fXVL46m85z1QBAyicByotJ8Qi0c8i07J4w80Qaiqqqleo6KwCQ/6D46yWtca+VdQBstbl0sKWNv8nLV06ztv2f5RdlW/ds7ueLV9omolNwkJHXrebcsxUVSuh0uKSk5t9pjcgwnWgagTIppg2GtlDv7Dp7G0C7Kv37RY4KAMxHnsitjXyp79/hUqy+ZxyC/dVHtZg6zc4IAB7+ZC1O5ufhnRGjERoQCFMwwQCgPm8Vr6UABVxFgAGAq7QEy0EBCjSawNChQyGL/cm8/vDwcF3lkPUCUlNTlfUDFi5ciIMHD+q6zltPko7TrLbxVhcDtOYinX/TcOML32AvHrLgnEwvsHV4QgDg26QJhrdqgQfbROvaLs3cQ6ZMSMc6u+LCyAk5nBUAyL2l0z07KQGyer/eQ0YofJCVjcUnT9d8Obd3+z/LZ8p6A88nxqGFn/oUCmtllPdmRkoafigorHVKs6Y+Sv16hobYrB4DAEDa9ZmUVHyVeyHUkaNrmxhsvv8hRAU3U/UzX61fKwD45WQ6Bi1bgHdHjHH4CICXv9yOEd17ITbiwtQQBgB6f5t5HgUo4A4CDADcoZVYRgpQoEEEZMu/8ePHY8SIEZDRAf5WvjxZFqa8vBz//e9/8eijj2L37t0NUlZ3fEikry8mx7bBTRHhujqyR0tK8VJaBvYXqW/dJZ2x5xLicK2NkQWeEABIW8v/Zy31fDwuRulkax0yBH3tmbN4+/QZZQSF+eHMAECeY6SdZQ2IpacyseHsuZrOv9zD3u3/1FxkXYSn42PRPUS902l5jUxFeDE1HbJOgNrRMSgIr7RLsBkqeHsAoBbqiKVWp95IAGA69+27Rjs0ACirrETKuWx0anVxPRIGAFp/cfhzClDAnQQYALhTa7GsFKBAgwns2bMHPXr00P28Q4cOYciQITh8+LDqNVr7eut+kMqJ5tuU6bmPVgdQ6x5qK3trXWP+85Z+fsp0gBsiwtA2KFDpMMohnYYzFZX4b0Eh1p/NxqHiEtTuutZ9igyLH9w8Erc2j0JcgH+dYfKNEQBorTegZWW+RZ3luTIaoFuzYPSPDEfPkBBl0T/5d3JIZ/p4aRk+P5eLf+Xk1sylt7yHVvvbuwaA+XOkRDLqY1DzSGUKg3nbmMr5RU4uduTkQbYotDzs3f7Pmq2U55IAf9wUGYFrwkKRFBiAkKZNldMlLJHOvnTaJYhIKyuD5WgTy/u28ffH3dEt0CcsDK38fOsEWt4YAGRVVCjvnIw62Zydg8PFJXUcnREA5BQXG5paIG2pNZfesr0ZAGj91eLPKUABdxJgAOBOrcWyUoACDSIwcuRILFiwAJGRF1cGl9X/S0pKEBISUme9AJkOsHbtWsh1aodWh6u+lVqXla0Mk9d71Lc89Q0A9JbTXc9zZgDgriZGyi3bA85IiMf1EbXXjPi1uASPJB9H/u+LBBq5J891DQEGAOrrIHARQNd4P1kKCniLAAMAb2lp1pMCFNAtsHr1agwfPrxWR3/v3r3KGgHy72WaQNeuXWu2DszJycGkSZMg16kdWntl6y6YlRMtF9rSuh8DAC2h+v2cAUD9/Hi15wowAHBuAKD25iz+z1d4YssnnvtSsWYUoIBhAQYAhsl4AQUo4MkCHTt2xKZNm9CpU6eaalZXV2Pp0qWYMGFCzb+LjY3F5MmTcdtttyEvLw833ngjCgourlJvbqR35XB7XY1+GWUAYK+0vusYAOhz4lneJ2AkADCiY2R3Abmvs6cARAYHY8v9k5RFD+t7mHfgjZZbns0AoL4twOsp4HkCDAA8r01ZIwpQAMCdd96JP/7xj3jzzTcNrdD/+OOPY8aMGQgKurh12JkzZ3D//fdj8+bNdtlaW9DMrpupXGRkazS53JkBQH3WOrC1LZqjrBriPgwAGkKZz3BHAQYAxluNAYBxM15BAQrYFmAAwDeEAhTwSIEtW7Zg0KBBqKqqgizQ9/7772PlypVIT0+3WV/TdeYnffPNN+jbt6/dTvXtEGo9uLi6GlOSj+OAldXyLa9nAKAlWr+f17e9bS0CWL+S8WoKNK6AOwUAR7LOYObnW7DjyG8oKi9T4LS+wJvm8nMEQOO+Z3w6BSjAAIDvAAUo4GUCvXv3VhblS0hIqFXz4uJifP/991izZg2WLVtWR0WG9b/77rvo06dPzfx+2eJvzpw5mD59ut2Kaiua230zKxc+czwVX+bm6botAwBdTHafxADAbjpe6OEC7hIAHDh9EkOWL0JWYe1pXQwAPPwFZfUo4CUCHAHgJQ3NalLAmwRmz56NqVOnws/PT7Xasmp/dnY2du7cicWLF2PXrl21zjOf3+/r64u7774bu3fvtpvwkdhLICGAM4/5GaeUfd/1HAwA9CjZfw4DAPvteKVnC7hLALD0u28wbdNHdRqDAYBnv5+sHQW8RYABgLe0NOtJAS8S+Prrr3HdddfpqrFMEUhLS8O6deswf/58zSkCum5qdpJfkyZ4LjEO/SPCjV5q6PxN2ecwJzVDc/9yuSkDAEO0PJkCFHCQgJEAwMi5jl4E0NrCeXoDAFtcamXlNoAOesF4GwpQQJcAAwBdTDyJAhRwF4Fhw4ZhyZIliIqKMlzk0tJS7N+/X5keoDZFwPANAYQ0bYqX2ibgipBm9lyu+5ofCgrx1LETKKmu1ryGAYAmEU+gAAWcIGCkU2/kXEcHALN2fIZZX2yrI8AAwAkvBW9JAQo0uAADgAYn5wMpQAFnCsiQ/gceeAA+Pj71eoxs7ffFF19g+fLl2Lat7n8I6r15cz9fLOzQFvEBAXovses8IyvoMwCwi9jjLpLfkA7BQbglMgLXhIUiJsAfvk3kPwuArIoKHCgqwbZzOfixoBClOoIlLSB5XrS/P7qHNFP+uaxZECJ9fZV/zA951pmKCmSVV+DnomL8UliEX4uLUVSlHW5plcHWzyN8fdEjpJkS1nULCVbK1dJiGlFOZSXkn1+LSrC3sEj5J7O8HM4tmfFahTZtipsiIzAwKgIt/Pzw2LEUJJeUGr+Rg68w0qk3cq6jA4CHP1mLd3/8jgGAg9uft6MABVxDgAGAa7QDS0EBCjhAIDQ0FF999RW6d+/ugLtduIWsF5CamoqtW7di4cKFhrYUlOvbBwVifvskSOfCmUduZSUmJx/X9R/5DACc2RKAM9YAqG+bHSstxaQjxyHviRwSSD0RH6N0xLWOwqoqLDuViY3Z51BefV7r9Do/l0700BZRGNqiOcJ9mxq+Xi6oPn8eyaWlWJWZha/z8u0qh9qDA318cG14GEZHt0S7oEC7ypZXWYX1Z7MhuzdIcGL0qM/Wmd/lF+DZ46k1I3/8fZrgtuZRGN8mWhl9JIeRvw1Gy270/L5tO2DtveMRYiUQ3X8qA4PfWoCc4mJoBQC/nEzHoGULkF9aAgYAF1pC71QCo+3G8ylAAc8SYADgWe3J2lDA6wV69eqFCRMmKFsAtmzZEk1+/6LpCBjZEWDfvn01uwgUFNReIVrtGfXtDBop9yNHU/B9vnaZ6tuZNO9QRPleGOGQEOj4EQ6u1HEx0g71bXO1bQDr22amjqJ8Xb8xMhyPx8XUdBD11m1Xbh7+mZqu+0u8fHn+6yXRyggD08gCvc+ydV52RaUSSHyWk2N3ECDlka/jD7RpDRml44ij8vx5fJ6TizdPZuKsgSCgPgGAjNB4MTUDVefPK+35bEIs+oaH1aqOK/0eGemoawUA5p1dI/cVHK2h/BwB4IjfCN6DAhRwVQEGAK7aMiwXBShQb4GRI0di7NixyrZ+wcHB9b6f+Q1kioBsKSjrDaxfv97qvW9v0RzT4i4x/OwDRcXo0sxYmV9JO4lPzmZrPqu+nUl3CgD01lWt060JaeUEVw4AeoQ2wwuJ8ZAv3/Yc3+TlY0ZKmuZaE5eHNMOMhDhE+6vvxGHPsy2vkakJL6amI7Pc2Fd36fBPT4hDr9AQRxSjzj0koHjhRJoydULPeIn6BACm97ZZUx88lxCnjGawPFwpAEiIbI7tD05BmzD1RVGNjAD47LcDuPPdpUp1I4ODseX+SejaJka1Tc3vywDAKa89b0oBCriRAAMAN2osFpUCFLBPQKYGTJw4EaNGjUKnTp0gW/s56pApApmZmcoUgblz59aZIjDxkta4J7ql4cfJf9jLsGkjx7qsbLyWflLzEr2dYms3YgBgm9hVA4CVmVl4ITFOmRNu7yFD8eemn7IZNPUJC8WMxDjDIwzsKdORklI8eewETpWX67o8LiAAs9rGo22gfcP9dT0EgIwGeCPjFD7OytZcH6A+AcDSU5nKtIhJMa1xZ8sWqsVzpQBAq6N+prAANy15Hcezz2p+pTdfqV/rvgwA9L65PI8CFPAGAQYA3tDKrCMFvFjgyy+/RGVlJRYtWqR8qe/cuTOmTp2Km2++GbGxsQ6dIpCdnY3x48fXjAho2qQJno6PwcCoSEMtIP/BvjDjNB6KaW1o7YCduXmYmZKGivO2vzsyAKjbHJ4+AuDb/AIENGmCng746n2ouAQy3cS0noC5Zht/f2XNC1lQsKEOWYhPQoCCqiqbj2zl54eX2yWig51z/Y3WR8KSeRmn8FFWts2RAPUJACTwO11eoYzqkPn/aocrBQBSvndHjsXQrleolrWkogITP3ofG//3CxbcMQIje1ylel5ldTX+um4V1v28R/m5OwUARt8j8/O1pi5wDYD66PJaCniPAAMA72lr1pQCXicg6wF8+OGHSExMVBbzy8rKwubNm2u+1A8dOhRjxoxBv379EB6uPiTVCNrevXuVe5nWBpCO9qy2CbjKYKcrtawML6Vm4O8Gh1D/Kh2z5OPI1+gIMQDwvgBAQiFZEs7HAWtiSMf2b0dT8N+CwlqQ8h8UE2Na4+5Wxke8GPk9UztXRje8efK01Y62zPn/W2wbyJSchjxkzYWnj6dit421OeoTAMiaDDJSqLONKU6uFgCM6XUNXh96V73exdScc/jzsjcg/1dPAHC2qBBD314MWThQDq2OtDPXAKjP+6dVbmcEAM38fRDs3xRZhcam2tSnnryWAhRwrgADAOf68u4UoEAjCxw4cED56m9+VFVV4dChQ3j//fexcuVKyHx++XI/YsQIdOvWDf7+xr9eyiiDefPmYdq0aTWPsneBvB8KCvFKWgZebptoaHE9mQstOwGklZXZVGcA4H0BgKN/DednnMLaM2dr3Vbm+89rn+T0LS/V6iKL7j2cfByyHabaIbsdvNou0e61D+rjd7C4GNOOnlAdMSH3rU8AIIs7Xh0aYrMz7WoBgHyt33jfRFwRE2cXa0VVFZ7auh5Lv/um5vpm/gHYfP9DuDIuweY9i8vLMXLVcsRFROKN24dbPdfbAoCIoKYY0CEc8RH+6NYmGO1bBKJFM19EBPlCBpZ8dTQfd65KhsbgMrvakxdRgALWMEE4AAAgAElEQVQNL8AAoOHN+UQKUKABBVavXo3hw4dbHeqfnJyMO+64Q1ndXw4JC2ThwGHDhiE+Pl73FAFZB0Cu27ZtW03t7N0CUFb2lg7WrKQEZU9yvUdxdTWmJB+HLCBo62AAwABA7ztl7Ty1KRO9w0LxStuEen3ZrU+5rC2CKUPjZyTE4/qIugvk1ed5Rq6dlZqOzdk5qpfUJwDQUwZXCwCkzFfFJ+K9u++zuhigtXpJ53/e1zvxwr+2KqO6zI/5tw+HjC6wdTAAUNe5p0cLzB0Sb5XuwOkS3P7uEeSUXNhGlAcFKODeAgwA3Lv9WHoKUMCKgCz8d/vtt6OkpARvvPEGWrVqpXrm9u3bccstt6j+7Prrr8ekSZPQv39/RERE2AwDduzYgQEDBtS6z5WhIXi9XaLhDpEs6rXi9Bn8Iyke14SFGmrjZ46n4svcPJvXMACoy+PpawBIjTdln8P89FOQYenybspCfRF2Lohpuf+83H9M61Z4oE20ofdVTpYpL7KzgKwtEODjgxGtWij72Bs9rLWhbFH5RvskuxY/lEUGnzl+Aull5YgN8Mc/kxLsWkNgT0Ehnjx+QnULRW8MAKRtE6Oa481h9+DqhCRdfyNP5efhic2fYMP/flZ9NVqGhOKTsQ/i8ktirb46/8/edYBHVW3dRXonpBKSEFIt/CAgKKBYAEFEmjwEkS6gAoL6VGwPEX0PeWJDKQrSRECRLio8RewKoiiCQHojjZDeC/+3b5gwmdw7t80kk2Sf78uHMuees8865w7Z6+y9NhMA4tDcFumFjeMj4OYkXh0ks6gKd68/i5Q8ZWKbat9d7s8IMAJNiwATAE2LN8/GCDACTYQAqf4vW7YMVVVVOHfuHHr06AFn58a16t9//33MnDlT1ipKEaCfbt26wcVEQby8vBxLlizB0qVLG4xzl08HoS632kY3mbsv5GJh52CM9FVXCUAsNNt0fksSAKZj63FmKHx7bmwCLlZb7pZJ6VpbOwFgmh7i2K4dXugSioHe2rQvKE3lmYTk+nKAesZblJSKL/Py648SKfWTkKDaEoLfFxSCxiKCw7hpfQ9pDNOognH+vngsRH1ZT3PROXreGSXfLbYYAWBs91UBgZjSux+GXHUtQry9QeH81EhrorC8TMjbX/Pjtzh45hRI/M9c83Z1w8KBQzGme0/4u3vA0Z6UL640JgDE0eva0RW7pkSjg5t4hZy80mrcszkWFAnAjRFgBFo+AkwAtPw95BUwAoyACALbt2/H+PHjZbHZtGmTIASotFHlgPnz52PUqFGIjIyEvb09kpKScO+99+LYsWMNhtF6I0oK678UFgmOBjkcahrd8i5LSTerOq7UKZaa15xDoceZYQKgDnExMkLvnokJRFpyr7TaJ3aWtGpniEUl0C85Wog0w9k3vIuG/9dT4pEU+6lUp2nTsw9KvhtsnQBQsgbuY10Egts7Yf/0GIR4i+vflFbWYtpHCTgSX2hdQ3h0RoARaBIEmABoEph5EkaAEWhKBPr27QsiAMLCzAtCkU1paWmYPXt2g9x9pbZSisADDzyAjIwMPPXUUw0e0+p4GP+yruW2UcwJMl2PVmfNMA4TAOZPiB4n0VoEgNi50HK+DCs3JWu0Ou1iZ0nr+RRbo4e9Pf4boU5Lw7BGsWoHXd3dBKFDNzvxUGlzJ4O0Pf6Tko4ak9x1JgCUfuO2rH7ODnYI9HRAtJ8LrvJ3Ra9gN3T0dESErwvKq2qFG/Wki+YFW5tqxR1cHbBrajQoEkCqPb4vBVt+ayj82VT28TyMACNgWQSYALAsnjwaI8AI2AACzzzzDBYtWtQoVF/KNKoCsGvXLuEZIgQs0bQ6MZQPTWHwuVXVuN27Pf4dLi3MJGanklt0rbYxAaDsZDABoAwn6mVtAsDX0QEroyM0VSYQs02rsCetVapMJxMAys+LrfV0sGsHV0c7FFXUNDCNQun3TovG1QHiDrXpjboxWRDl64LrOrkJivxEFng62+GZz9Ks7nx/NCkKt0dJC2Wu+jELiw+l29oWsD2MACOgAQEmADSAxo8wAoyAbSPw7bffYsCAAaqNLC0txS+//IJt27Zh7dq1qp83fkDrjeiJ4hI8lZCM4poaaHEklYT7MgHQeGtbuwaAWGpIW4gA0OOwW5oAOF9RiXlxCcisbFhPnQkAXV+1Vn2YHPwgL0d08nJCj05ugmNOt/hUJs/T2R7uTnbYdyoPM3ckNrCD/n7nlGj0ChGv4lJ7CXh0bzK2n6hLCZnTPxCLhwRLrqUpnO8Vo8MwoYd0yhnZOn9PslXx5sEZAUagaRBgAqBpcOZZGAFGoIkQGDZsGDZs2IDAQPUq4gYTqbxUbm4uDh8+jNWrV+PIkSOqrQ93ccHb0eEgIkBNMxYy0+q8mOYtm87PBEDbIwDECA5bIADEwuy1nk+xFAA9IfuWJgCkyDkmANR8Q1q/b78wD7w9uosQvk8383ItPrcCozacQ3ZxQ2JH7kadbtPJsac2tpsP3h4TBiIcxJpS59vD2R6ju3ZA/y4e9REEv6aVYOr2eJhknjSa5snbgkA/Uu3ruEKM3xInBwd/zggwAi0AASYAWsAmsYmMACOgHIF33nkHDz/8MOw05OiKzVJTU4PU1FTs2LEDK1asUJwi0MPDHW9GhoNqkKtpxo6aVhJBqh66wQ6tDpbhedYAML+jWiI3jEe0hgigpQkAqtTwSGwiEsvLBdO1RrzQs7su5OLNtAxUX/ZQtJ5PMQJAz15YmgCorL2ER+MTQVE+xo0JADXfkNbvK1cSz9QCKYG8l+8Mwey+4uVnaYz3fs7G81/UpZzJzUnO97w9yXC0AzKKqiSdebHUA1Luv2dTLPLKzFdXmdTLD6+PlE45UzqO9XeIZ2AEGAG9CDABoBdBfp4RYARsDgFzJfv0GEvl/k6ePCmkB8ilCPT38sTyyC6qpzNWCtfqVJHSOI0j1bQ6WM1JAOi1WfVGKHxATNldj9NJ07YEAsDUOfayt8cbUeG4xk1aREwKUnL8iQCg0peXFOKutJuevbA0AUA2i0XnMAGgdDebpp+cMy5mxatHMkA/xk0urN/4Rr2LjzMOzIiBv4ej2UWm5VdixIZzSC+oFO0nlnqQWVSFu9efRUqe+DOGgeTWrXScptklnoURYAT0IMAEgB70+FlGgBGwOQRmzJiBhIQEIWzfULJv3LhxCA0NFUr2WaplZ2cLyv9URlCsaQ2vfiI+CT8WFglDktO7NCIMN3h6qDL7cH4BXkxKRZVEzKdeZ7o5IgD02qwKQBWdmQCoiwBwsbPDki6huLm9tIiYOViJBHj3fBZ2XLgAuim3VGtrBEB8WTk+vZiHnwuLkFdVjaKaGouTKpbaG6XjkEK9r7sDQto74cfkIlRWW+58iNkg5wiLPfNTcjHGfRDbwDa5sP7f0kowdnMsFt0RjOl9/BXBkVtSLRAAcRfq3juxtmViJIbEtK//KK+0Wqg4QDf45hpVANg1JRoURSDWlI6jaCHciRFgBJoVASYAmhV+npwRYAT0IDB58mTMmTMH+/fvx+bNm+Hm5oYDBw4gPDwcZ8+exd69e7Fq1SohbJ9K9lFqwMCBA+Hr64t27dSF5pvamZycjAkTJuDnn38WXYKWWz3TEGGtTpWU2rjBUL3ONBMAV7acCYArjsicTh0xKVCZIyP13pMDuzztPP4sLrGI46qHANDz3ST1rLUiAOidfCk5Db8UFqHWGoY3wZh+7g6Y2ttfENqL8HFGgIcjvFzsYciiksq1t7RpWggAyv8nHQCy0dDkxjGsZ07/AEEEUEmTSjcwftY09aCsqhbTP0rA4bhCs1N07uCET2dcJYgcijUlcytZA/dhBBiB5keACYDm3wO2gBFgBDQisHXrVsEJJ2eeFPxjY2NxzTXXwMnJSRixqqoKr7/+Op5++ukGM1CKwH333Ycbb7xRIA20tI8++kiYW6xpddzFHGstREJWZRXmxyUitUK8xjQTAFp2XPwZJgCuEAB9Ke0lIgx2Osk1Egb8X34B1pzPBJ1lPa0tEAD0vUHEwtlS8ze8enBsimflwuCV3H5bwk45x11sjuraS3hkdzJ2nrxY/7HcenKKqzB8/Tnc3MXTbO69YcCqmksoLK8RdAOM5zG1h6IJlg0PbfDXj+9LkS0jSJEWu6ZGgyIBpJqScSyxBzwGI8AIWBcBJgCsiy+PzggwAlZCICYmRrjtj4qKkpwhPT0dU6ZMEdT8xRqlCNDn999/P6666irFKQLFxcVYuHChEF0g1rTmQyeXV2BubAJIYM3QpnUMwOwgZbdDhmdKa2uxIC4Rp0pKRe1jAsByh5IJgCsEgK+jA1ZERSDcxdkiAFNaAJUv3JiZgwtV2oiAtkAAfJidg1XpmRaJmLDIxmkcREzAznioprqBNkcA1NReEghnMW1XU6V+imDYOz0Gkb7i74NhPbTGjeMj4OZkvuKAUudbLPVg/dEcrDuaI5Qy7OzthO5Bbgj1dkJweyes/SUHr31Tp18gV7mgKcoRajw+/BgjwAioQIAJABVgcVdGgBGwHQSeeeYZLFq0CC4uLpJGqVHwv/baa/H4449j+PDhQglBcykCp06dQr9+/VBUVJerb9o6OjninagIdHKui0RQ2o4WFeOZhGSU1V4J4tWqJfBcYgq+zi9gAkAp+Br7MQFwhQCgXyge7NQRU3SmAZhuhR4ioLUTAGJlFDUe5WZ/TEzAztgokoZ4dG8yyNFW22jskkplyRHmCICMwio4O7SDj0ievKlKvtx6DFED+07nCcuZdWMAFg8JllyaOeeb5grychIcfPqZ1tsfTg7K0tyIHHj6s1Rh3hWjwzChh6+kDUrLEardH+7PCDACTYsAEwBNizfPxggwAhZC4Msvv8SgQYMUj6ZGwX/MmDGCtkDfvn3h4dFQgK+2thbvvfeeoCcg1aJdXYSb0PYO6kQHxcT7tDowK9IzsD37AhMAik+Ito5MADQUIwtwdMSrkV1A74ClGxEBdKY3ZmaDolyUNK3vj5KxtfSxtAaAOT0OU/sox3vEtR3QJ8RduP0lhzGjsBKJFytwJL4In/6dh/yyGtXLotBxanJl5pQMLHcDvfhQOsgRNtdISf/FIcHoHeIuOOqkIyAm0ic1hjkC4GxOOSqqa4UbdNNWUF6D+z6Mw6+pV8o8qlmPnGigsfNNooibxkcgys8F3q4OohEJSvCmPsbVCIiAMKdHYNxX6fjcjxFgBGwPASYAbG9P2CJGgBGQQWDYsGHYsGGDcFOvpRUUFIAIhPfffx+ff/655BCenp4CEUB6AQZtgYsXL+Khhx7Cjh07JJ/T6nSIlX/r6u6Gt6LC4WZnPjzU1BgKnV6Wki4aFswpAFpOjfgzTAA0ViOPcXXF8sgw+DmaL2mmdRdyq6rxWlo6vs0vlBW80/ouarVN7jlLEwDnKyoxLy4BmRJaCQ527XB/L18sGNBRUNE318ix3XcqH899kdqICCCHc9hV3gjxdsK1ga6NRPqMa9rLYWD6uberPXp0chcU/hcNDsbsvgGSQyiZRyyXXU0Ne3MEAI1zOqsM467zEbXRlKAwFeQzfch4PXLaA8bOt5J8faX7YIzNpF5+ZvUI1OCodH7uxwgwAk2PABMATY85z8gIMAI6EVi+fDkWLFgABwfxckVKh7906RJSUlIELYGVK1fi9OnTDR6ltIDBgwdj165d8PLywty5cwXRwOnTp5udQmvYvpgzGe7igrejw+Gjcq0/FRbh+cSUBukEBqOZAFB6QuT7MQEgXo7sOg93LA4LRaCTdUgA2pkv8/LxRloG8ow0M0x3rLUTAGK6IQYMSM39vX+Eo2+YujKipE4/eVt8g1JzA6O8sGF8BFwdxYlIJTfDzg52CPR0QLSfC5IuViDhYgXm9g/Ek7cFITmvAqM2xmJ01w6NBOyM91TJPBT6vmNyNPoZrdsguEfzyjU5AoBu4l8cGiJ66/5VbCEmbo2DoQIr3aabC+s3Xo+caKCx8006mx9PisKtkdrKbhowIFFB2u+p2+ORWVQFORIiLb9SKEOYXlApByN/zggwAjaMABMANrw5bBojwAiII7B9+3aMGDFCs4K/2KiVlZX4888/sW3bNqxdu1bI73/ttdfwyCOPgIiCP/74Q4g62LJli2Tuv2Hcx0I6gUgAte3l5DR8drEuH9TQyPFfGR2BMJXCauYcg5ZIAKjFUi3ZIRZ9oXVOvU6nmC1690xsTK1EFeGiJPQ82NkJ/woLRXd3bZU2lOCfUlGBfyWmILZMnIjQuxdKbFDTx9IRAFLvOZXUo/DzbiKh6krspTD2e7fEobiiLiVArka8oaa9Ic+e+j82oKNQUi7C1wWeznYgAsDQSNCOHPWXhobA0b4dDA769cHueHtMGChyQaydzCjFmE2xghq+ubZuXDhGdu1Q30UsPF/qeTkC4OWv0rFmbDjauzRO8TJ1kCmf/s1RVBlDfDZj3OREA03HNl2jOTxIb2DPX3n4JaUYf5wvBZUtzCiqqicqDM/K7XNeaTXu2RwLIiO4MQKMQMtFgAmAlrt3bDkj0KYRIAV/Cs8fNWqUKgV/JaCRyj9FBgQFBaFDhyu/RCYnJwul/37++WfJYRzbtcMLXUIx0Lu9kqka9BFzDsjxWxoRhhs81d3imXPQ9DqT5sbWUrbQAII50kI1mJcfULpWJgDUIayEAKARnezaYUpggCAM6KCzPKCUhVQh4In4ZJwra+yU6CEAlK5RHXKNe+t5ZxLKyzEvNlEgZAyNYH53bDhG/9+V7y61NpLDSIJ7H/9RV9ZOrkb8uZxyvHokQ4gQ+PTvfOEm//WRnSWnfeu7TNx7nS+CvOoiRIhomLI9QXD8zSni0231qA3nBAfWXDMNva+svoTZOxPx2d/5slDIEQAzdyQI0RBXBzQul2c6j9yN+pnsMiHygRxrOdFAU+ebIgsoZP9iaTViL5QLERVxF8oFB39aH39M7HmFhFZaQUFun5WOIwsyd2AEGIFmRYAJgGaFnydnBBgBvQjMmzcPr7zyCtzd3fUOJfv8vn37BMLBXPOwt8d/I8LQw0OdPQXVNZgfl9DoJtPShALZrtQpllonEwDmj4oep5NGbi0RAMYodXZ2xsLOweip8r2QfSkvd6AIgCfjk5BtUi5Qz160BAJALNXnxs4e2Hp/JDydxUVIydk+lloiCMiRGKBUM4SzO9nbIcbfBavv6SL8aa4pdeTPZpfjqoArYxkcZ8qvPzAjBiTkJ9aUhvKL5bJLldEj0sHerp0g7kfNXLqDIQyfohSGxIiTvMZ5/XJh/abrMScaqMb5Fks9UFJGUIm2gJJxlL633I8RYASaBwEmAJoHd56VEWAELITACy+8ACIBfH19hdJ9JNJ35swZ9OjRw6IpAhQVsHDhQqxatcqs5VQLnUL2yeFR0y5WV+OR2EQkljcOZdZ6Q7g89Tx2XWhcMosJgMY7wxEAak6rshQA0xEpAPwWby/8MyQY9J5Yun2YnYNV6ZkNhC/bIgFAOfX0I9UWHkjFhmM5kCMKDCHn5OguGx6qaLsMjjzl9O+aEo0OIuXypAYix/LAmXzsnRYtertOzyl1gu+6xhvvjQ1vUArvi7MF+CGxCNd1chNSE4gAIZKEbt6NS+yZE8IzEAAzb/SXxFhNWL/peuREA5U632IVBcyVETTsiRJtAYr0oB9ujAAj0HIRYAKg5e4dW84IMAJGCMyaNQvTpk1DTk4ORo8eDYOC/+TJk4UUAb2CgWfPnsXIkSNx7tw5s7hHCSUAw+GtUrTPGpu5IycXJFJn2pgAYAKAELC2BoDUmaaKFhMD/XGvvy8oYsZSLauyCvPjEpFacUXozRoEgJ4xLa0BIBYBYO4W2ThEXS7n3OCc+ro5mM3LN90/Ihi+iivApzOuEhxtpY1uzpcePo+dU6LRK0Q8gqr2EoTUBBLiMzS6wadUgk5eTujRyU1w8Cmy4foQd0ktAVObjEvsKSEAega7SYoiGofqUwnC3VOjJbUYKNXikd3J2HmyLtVCTjRQqfMtlnpgvEZze7JidBhIu0CqKR1H6b5zP0aAEWh6BJgAaHrMeUZGgBHQgMDQoUPxxBNPoH///vU3+xUVFYLDf+zYMXzyySfYunWr6Mik5v/4449jyJAhIO0AihRQ02pra/Hee+/h4Ycfln1Mj3MgO7jKDofzC/BiUiqqDJLUl59nAqAxkBwBoO5wWSI8nsoEzg3uiDu828NO5TspZa2pkKae91FqjXrGbG4CgHAz3CLL5Zwb+iblVWDzhAh4SKQUGPYiv6wGv6eXYPdfeTh4tgC7pkYL4oFK275TeZi5I1EQL7w9Slrd3lBqj8iFvdNjEO6jLtpKzJ5v4gsF0UP6qlRCAHi62EkSHERSPPlpCj44fkGYSm49hogM6it2c29s7/qjOXj6s1RZSMVSD5RUUKCBSVuAiAippnQcWSO5AyPACDQbAkwANBv0PDEjwAgoReDll1/G/PnzhVt9qUZK/fn5+Th8+DDeeecdHDlyRLTrmDFj8NBDD+HGG29E+/bKhPqysrKE0n+ff/65rMn3+PniidBOsv2aosPfpWV4LC4RhTUNFbOZAGiMPhMA6k6kJQgAmpF+Cenu4Y4nQjoh0tV8frkSC02jXvQ4662VADC+Rd4yMVIyl53wplv5dUdzsO3+KPi7O4ButKWace67EsfXdJyfkosx7oNYLBocjNl9A2TnUZKvruTMUB/jEntKCICSqppGpQaN5zKQGfR3cmH9xrjJiQYqdb7FojuM12gOF3PrN8VKKb7cjxFgBGwLASYAbGs/2BpGgBEwQYCc+QceeAAuLsqdAyIDKFR/wYIFOHjwoCimRCZQ2sB9992H7t27w8lJXAyrpqYGmzZtEmxQ0uZ06ohJgf5Kulq9z/mKSsyLS0BmZUPFbCYAmAAgBJorBUDs4FO1gFG+PpgVFKgrLcA0JL4tEgByDqfxLbJcX2OH05w4Hu2pqXMqF0puOAdVNZdAUQafn8nHf49kYOYNAcIttFQznkfudt3clyzNS+UE43PLEZdbgZe+TEduSbWiCIC8smqzjr1xtQK5sH7j9ciJBip14im6g8idq/xdkZBbjpT8SpCo4/6/80BpIOaa3D6bliO0+j9kPAEjwAhYHAEmACwOKQ/ICDAClkKAbuqXLl0Kb29v1UP+/vvvuPXWW1FUVCT7LKUI0A3/iBEjEBkZWa8XUF5ejp07dwqh/0rGsW/XDs92DsYwH+3lt2SNVdGhtLYWC+IScaqktMFTTAAwAWANAkCLWKXpLTulBTwV2gk3t5cOATf3CpiWkmyLBICaEO7pffzNCvwZC9rJ1Yg37kt7JGcH9aHQ+4d2JQmOt6HJhcEbz6OUZKCxyfElJ//zs/nIKqquV/03PU/mbsBJtf/7pGJ4u9ije5AbfN3FxSyNxf0on/7NUWGwk8g8UyMa2BTOt9w+016N2HBOKDnIjRFgBFomAkwAtMx9Y6sZgVaPQExMjJDX361bN9VrpZz91atXC9UBjBulEpCz/8EHH2D37t2i45JGAOkNeHl54fvvvxf0BZQ2cqyXRoThBk8PpY9Yvd9ziSn4Or+ACQAv6fQRAodTANQdRbHweEsQAGSFp709XokI01QykAkA8znshO/JjFKM2RQr3H6LqeUbnwTjm2y5GvHGNe1pDLlQ8rSCSozeeA4peZUNDp9cGLyxTfNuCsSdV7UXbrj/OF+KuNxyxF4oFxz8fw3u1CCVoKyqFtM/SsDhuEKzh13ObqVviiHVQm49xrjJ6TIYCwwqtUNtP7l9VlqJQe283J8RYASaDgEmAJoOa56JEWAEVCCwZMkSoeyeVGi+uaGys7Mxc+ZM7N+/v74bEQr79u0TKgJQikBKSoogGkgRBkpu95WY7uNQVwIwzEW/KJWS+ZT0WZGege3ZdWJUhsYRAI2RYwJAyWm60seaBADNMq1jAGYHSQuRSVnLBID5OvaEm/Et8s3hnvUCf4aQ+POFlUjNr8SfGaU4k1OOQ2cLQGr1cjn3pjXt5RxfqXB2uTB403mkzoJYdIOSMnqWIgAMmgadvZ2xf3qMZLSA6XrM6TKYVg1Q99Yq6y23zzSKEhyVzca9GAFGoDkQYAKgOVDnORkBRkAWgePHj6NXr16y/cQ6fPfdd7jlllsafDRnzhwsW7YMHh4Nb+cvXLggRAS88MILuokAWyoBaFj8vtyLWJaS3qA2OhMATAAQApbWALBUBADZ1t/LE8sju6h+/00JgGihLGcE2juoLzfYUkUAe4e6C6J97SUE+4xDuA0l9C6WVqOkstYs3nI14osrajBlewK+T6xLu5ILJZciAJSWJzwSb/4mXyy6wVSoUGzBliIAsourMGrDORRV1ArVCiJ9xYlh0xt1OV2G9IJKnMwsA+FN1Qbk9k3tSyS1z1TdgKJGaF3//uq8oNnAjRFgBFomAkwAtMx9Y6sZgVaNwLhx47BmzRr4+Pg0WCc56+TcUxi/ca6+cafKykrB0V+0aFGDZ/fu3YuRI0eK4kYRAXFxcXjyySdB/bS23p4eeDOyi8VKmmm1w/g5sTrhTAAwAWANAkALoWBpJ9uUANBDylnatoLqGsyPS0BsWcPcaS3EieEEi73fcjfoekK4zeXcm95Oy4WSm6YMGNYkFwav9BbcOLqhnhC9XGrQ3HerpQgAg53/iy3A7qnR6BbkJjqt6XrkNAMMg0jhZ4l/N+bf3BEOdhBSK06cLxU0Gkj4kBsjwAi0DgSYAGgd+8irYARaFQKUq0/OuHH4P+X1v/fee4IgHzUiAebOnYvhw4ejc+fOaHe5jnhycjImTJiAn3/+uR6Tvn37Yvv27QgLCzOLU1paGmbPnq2o3J/YQLd7t8e/wzvb1F6YOkRknDUJgAkBfpgfHKQJAzFbNQ1k9JDStXIKgDqkxZxjWyQAfB3r0nI6O6tPy7E0AXCxuhqPxCYisdy6BIBcCDfd5D66NxnbT7cCq/sAACAASURBVOSq23QFwn7GNe3l7DAXyi+n7r/4UDpW/Zhl1n4xIoREB+/dEodLZoTwlRAAdBNeVFGDyppLCPeRPluE8fw9yZBbjzFu1wa6YueUaMmUAcOilaZCqN5kfoARYARaPQJMALT6LeYFMgItD4F169Y1KrtHt/S7du0S1PpNc/aHDRsm9B88eDC++eYbjBo1qsGi1egJiKUPKEVQj/OrdA61/cScGKVOsdRc5mrAa3ECDfNYgwBQi5cl+utRnqf5xcgIvXsmNqaevRI7A3f5dMDzYSGqIKysvYRH4xNxorikwXNaMfy7tAyPxSWisKZGGM/D3h7/jQhDDw93VXZR59pLZFsSfi0qbvDsPX6+eCK0k+rxEsrLMS82EYSdcbN0BIBcqD7NbRCoU7sIOefYNMTenONrmjJgbItcGLySUP4Obg7YOy0aVwe41g+tpIye3BqNy/bJVSwwzLfw9iDMuEG6PKzxemj/lgwNwawbAyQrB9CCzOGndl+5PyPACLQtBJgAaFv7zatlBFoEAl9++SUGDRrUyFYiAeiWnm7zV6xYIfy3kvbtt99iwIABSroiLy9PqB5AAoFqm55f5M05v3qdv8fik/BL4ZVyiHrHsxYBcL6iEvPiEpBZWaUWepvqr9V5NSyipRIAWlNgnohPwo9G55Nw0BpNYxoSr7c0p5htczp1xKRAaWdO6jAezi/Ai0mpqDK5ftbzvSGWAkDzrxsXjpFdpcuRrj+ag6c/S21kqrODHQI9HRDt54IoXxdc18lNKPf2+reZQl+5GvGHzhVg0tb4+nHNpQxQWb7ZOxPx2d+Nc8nn9A8UyghKNWMnXKqPk0M7LLurs3CTfjqrTFjHLynFoOoDeiIADOJ+ZL+czkFBeQ3u+zAON4R6mF2PKW5EApCI4SM3BSLIy0kgAijqoLSqVlhHZlEVfk0rEbCj/+bGCDACjIAaBJgAUIMW92UEGIEmQYAc/PHjx5udq7S0FL/88gu2bduGtWvXSval6IANGzYgMFCZorhUCUG5het1qqVuB2levWMvTz2PXReuhPvqHc9aBIBUjrQc9rb2eVslAMJdXPB2dDioGoaatiUrB6vO1zmY1OgXkznBHXF/gHonW4w80RKZYLDlvYwsbMzMrrfN3d4Or4SH4XoNpT6XpqRhf25eI2isQQDI3aCb3mK/dGcIPJ3tQASAaTOuUy/n8Bo7xzQOOfHkzEs1KTV5uTx4Y5vUnDUlfeUiAIyjCMSiDEznoHQFEll8c1SY5I3+dwlFuH9bPMqrzAsxKrGf+zACjAAjIIcAEwByCPHnjAAj0OQIvPPOO0Kuv51d419GTY2hqIDc3FwcPnwYq1evxpEjRxrZe9tttwnjDRw4EL6+vvV6AVILO3ToEIYOHapq3d4ODngnOhwRLi6qnjN0lrrJM3yux0nYkZOLN9LO19tlTQJAa3i0wbiPsi9gW/YF5FVXN7op1QRsMzzUVgkAL3t7vBEVjmvcroRcK4H/QlUVliSn4beiYkFA85b2XkKIPb1Tapsp2UXPU1nOt6PC4efoqHY4kG3PJKbgdEkp3OztMDkwAJMC/FQLfWZVVmFBXCJSKioa2aDn3Zb63pBzYk9mlGLMpljhVllpGDuJwKkV9pOzQyqUX66EYHxuhaCwT4r0lm5yNpumEcjl938VW4i3f8jE0mGhQvRBwsUK4Rb/j/OlSC+sAuXyc2MEGAFGoCkRYAKgKdHmuRgBRkARAtOmTcNbb70FLy8vRf0NnWpqapCamoodO3ZIpgjMmjUL9HPdddc1EBk0nuirr74S9ATUtFBnZ6yICkegk3ong+axJgFgGnpsTQJAr/NrirkcLmr2qKn66sWgpaYA0C8U/wztBCKBmqMV15DKfiLOlJY1mJ7SAJ4KDcYIX+mQeGvbuzkrB++ez2xQjtMwpzUIALlQ/bT8SozYcA5UUk5MLd8YD2OxObXCfnJ27JNQ5ZerZGBNATy1BIAhyoHK8ZEwoCFEnxx8UtBPza9ARlGV2bQDa58/Hp8RYAQYAWMEmADg88AIMAI2h4Cnp6dwo9+7d2/NtlE5wD/++EMI/9+yZUsj4UCqDPDqq6/ipptuahQRoIUA6OruhreiwuGmIGpBbFFyjq4eJ8FUGM2aBIBeHJgAaLkigLR3vTzc8XpkOJwoabmJ2/GiYjydmIySmsZh1JGuLngjsoumKAC9y6D0nn/GJ4GiAMSanndb6nujd6g7tt0fhfYu9qJzUlk3IgDIWVXjbMsJDJoK06lNGTAYG+DhiL3TYxDpK66wr6eUodx+ShEABgefbvSf/yIV9P/UHOzaoebSJXbw5YDlzxkBRsBmEGACwGa2gg1hBBgBYwQeeughLF26FN7e3rqBKSgoEKoDbNy4Ebt3764f79FHH8W///1vuLk1rM/80UcfCaUE1bT+Xp5YHtlFzSMN+koJhBk66XESTMX1rEkAUNm1FVERCHdRX3ZNCzGiGXArPthWIwAIUjpbi7uEYkB7ddE7ereDFPsXJaWC3iOxRr/s/MPfFwuCg1SH7+uxjaoc/CspBd8VFEoOo+fdliIA5EL1jR1ouTx2U6fenLCfaU17OTukVPm9XOyxe2o0ugU1/G42gGg6j549Mn12QLgnxnTrALLtr8wyvsG3JLg8FiPACNgEAkwA2MQ2sBGMACMghsALL7yAf/7zn6CIAEs0QxUBIgO+/vprTJ48GbfeemuDCACKHFi2bBkWLVqkako9JdVoIrk69NM6BmB2kDIhQ1PDS2trhfzjUyWlwkfWJADoH5UpgQF4sJM2W01tl4uMULVJTdS5LRMABHGMqyuWR4Y16W07OdiLk1JRVistotYc5MTHORfwTnomqs3IzluDAHB3shNqyfcKES9/WHsJeHRvMqhOvZyzbXrb/uRtQaAfqWac1682ZcB4TLnc+oUHUrHhWE4TvdU8DSPACDACrQcBJgBaz17yShiBVonApEmT8PTTT+Paa6+VFe+zBADp6emYMmWKkIKgpun5JV4JAaCXYHguMQVfX74dtSYBQGuhKIDlEV1wlUoxODG8mQCoQ0XvnokRTHrOlLlKEGTvDZ4eQiSAFiE/Ne8d9Y0tK8eT8UnIrpIXUyMV/+c6h+A27/Zqp1Hd/7OLeYL4plhKgvFger47zL0fcqUAV/2YBVKop2bO2TbNt5dT6K+quSSIC1IJvPFbYrH87s64NVI8IsRQJu/X1JJG+MpVMpASEFS9UVZ+ICQkBPPnz8fIkSMRGhoKFxcXlJWVgSrO5OTkoLi4GCkpKcjKysKvv/4q6NgcOHDAylbx8IwAI9CWEWACoC3vPq+dEWhBCNBt/SOPPGJWvM8Sy6FfvO6++25VQ7nY2WFJl1DcrCPsWS4CQI+zRotZkZ6B7dkXLOJMyjl/NEmQkxNeCg/FtSbpFaqAVSCOqHa8pujf1iMADBhHu7pgUVgoKP/eWu1EcYkQYp9bVa14CtInoCiVKYH+cKCkdgs3Skf4OCcXazIyQSkAcs1aBMDk6/3w6t2dJUvP/ZJSjH9sjoObox12TY0WatqLNVPFfTl9AcMYeaXVuGdzLB7sGwAiDcRaZfUlzN6ZKNSzN21UPpAE9gyNoMwvqxaEC1PzK/Hp3/n45M+LcvA26+czZswQ0sw6duyoyg6KViOSgMrdZmZmCj/JyckCQXD8+HEcO3ZM1XjcmRFgBBgBYwSYAODzwAgwAi0KAYoEePzxxzFkyBDQzUo7C/4Cn5eXh3nz5mHr1q2qMNFa/sx4EtNa6KYG6CUA9uVexLKUdEGFXO9tshICgOwnQURKXZgQ4KfZ0eIIgLqToHfPmjoCwHB+ydke6euDBzoGor2DuCCdqpftcmdS/F+bkYW9uRcVOdmmc9AvPyRYOS84CN3dxfPMtdhFRMR/U9PxfUGhqOK/2JjWIgDkBPjIoaabetJrpDQAqfbB8Qv45/6U+o89nO2F9IKeweZxM6QO3BbpCXLmxZpxKoLp5yQA2LWjG/7MKBVK5RlE97TsS3M8Y0kdG1P7q6urkZ+fjzNnzmDz5s1Yu3ZtcyyR52QEGIEWigATAC1049hsRoARAMaMGQMqGUh5/O3b6wvppRsXKh84fvx41dB2dHLEO1ER6OTspPpZwwMUKrwjJ1fyeb0EgLEjrdeZVEoAGBbjaW8PEkns7uGOru6uoIgJHwcHeNjLO4RMALRsAsBwBmjPKUJmUqAfolxcNAvxZVZWYVt2Dr64mI+imhrN75vhQfolKMbNFf/w88WgDu2Fs6mlkV2bsrJx8GI+ys3oEDQlAeDk0A7bJkZhQIR2DZXzhVWYsCUOZ7Iblla8PcoL744Nh7er+Xf48X0pKKuqxWO3dETCxQqczioDlSD8Na0EWUVVyCtTHrmhZV+a6xkiqvfs2YPo6Girm0D/dv3++++CXs6RI0esPh9PwAgwAi0fASYAWv4e8goYgTaPAIkEklbA9OnTNacI/Pnnn7jvvvtw+vTpNo8nA8AIWBMBIqBIH+J6Tw/0cHeDv5MjAhwdGznfOVVVgpP/d0kZfi8uwfHiYmRXVim+WVe7BkoH6OTkhBu9PPB/7m6CjURedXBwaDBUXnU16Kep7FK7DuP+5PxvHB8BT2d5ss10HqppP/uTRFDZO7FG5QMfG9ARt0R4wtnBDhmFlUgvrGrg5KfmV7S4m3s9eBuefeedd0ARAPYKSE5LzEdjUIrAww8/jM8//9xSQ/I4jAAj0EoRYAKglW4sL4sRaKsIGASXxo0bJwguKfkFLDY2FgsWLOBfnNrqoeF1MwKtGIHpffyxZGiw4KQrbZlFVZi7KwnfJRYpfYT7XUaACGmqNNOzZ88mx+SHH37AsGHDUFTE+9bk4POEjEALQoAJgBa0WWwqI8AIqEOgT58+IBGm22+/HZGRkXAwuckrLy/HV199haeeeopv/tVBy70ZAUagBSHQJ9Qdb4wMQ5QfpV9IG55fVoNNv+bgre+zUFyhP8WiBUFkMVOJfF6zZg18fHwsNqbSgejftCVLlmDp0qVKH+F+jAAj0AYRYAKgDW46L5kRaKsIDB8+HN27dxfIgJ9++gkHDx5EWlpaW4WD180IMAJtDIHOHZwwJKY9+nb2gNPliIALJVX4La0UPyYXIfFiBS7JFy5oY6ipW+6iRYvw7LPPwtnZuf5BytM/f/48cnNzBWLA29sbrq6uiiLU1M0O7Nu3D6NGjVL7GPdnBBiBNoQAEwBtaLN5qYwAI8AIMAKMACPACDAC1kPg3XffxaxZsxpUqPn555+FyjWmofkkFtijRw/ccMMNQqnAbt26ISIiAi4u2ktnUmUAGo/TAKy3xzwyI9DSEWACoKXvINvPCDACjAAjwAgwAhZHgHLm+3fxwMAoL/Ts5IYIXxe4OtrB3alhLn1FdS2KKmpxsbRaKFn3bUIRvk0oBCnoc2t7CGzcuBFTp05tsHApAkAMnYkTJ4JEBDt06ICKigqhmkB8fLwQuUZVBSh6ICAgQDKCID09HVOmTMHhw4fbHvi8YkaAEVCEABMAimDiTowAI8AItB4EXr4zBLP7Blh0Qa8eyQD9SLUJPXzx5qgws/nHag36Oq4Q47fEqX2sWft3cHXArqnRoBrtWhuVVtvy2wWtjzfrc5ZYv5oFnMoswz2bYhWXm3Owa4fBMV549OaO6BbkBkd7MwnzMobkllTjk5MXserHLGQwGaBm21p03y+//BKDBg1qsIaamhr88ccf+OKLL3Dy5El8//33kulnd9xxBzZt2oSgoCBhjJKSEiGlYMWKFQ3GJLHB1atXY8KECQ1SCZgAaNHHh41nBJoEASYAmgRmnoQRYAQYAdtBwBoEwL5TeZi5I1FykU/eFgT6sWRjAsCSaDbNWLZKALRrB4zq2gFLhoago6ejRcGgCIH9p/Pxr4NpIFKAW+tGYN26dXjggQdkF1ldXS0491lZWcjLyxNu+Yko6NWrFyg1oB0dystNKq9/8uTJWLlyJYgMMDQmAGSh5w6MQJtHgAmANn8EGICmRqCTV3s82P8W3HVNN4R4e8PdqU4oqPbSJRSWl+FUZgb2/HUCH/3+K/LLSpvavAbzTe3TD2/fM0HShq/OncGYDautamO4rx/+99CjCPC48guO1ITVtbV4cMcW7DhxXLTL7ukPY1DM1ZL2PrJrOzYd+8mq61Ez+LK778HDN92q6BE6O4UVFTianIitvx3F4dgzIDzEmjUIgN/SSjB2c6xkze8Vo8NAUQCWbEwAWBLNphnLFgkAcvhXj+2CfmGeFo1QMUX0Qkk15u1OwuG4wqYBm2dpFgSWL18ulJU1rTqjx5jTp0+ja9euoMo2V199NSjPPyMjA6+99hr+8Y9/wM7uSloKawDoQZqfZQTaBgJMALSNfeZV2gAC3q5ueGvMeIz6v+tgZ8TsS5lWXl2F93/+AS8e/BT0383RbIEAGBh9NbZOegBuTk6KIFj61RdY+uXnbY4AMF3wmexMTN+2CacyzzfCwhoEQFp+JUZsOIf0gspG89Fx/3hSFG6N9FK0h0o7MQGgFCnb6WdrBMDVAa74cGIkQr2Vfb/oRZKiARYdTMeGYzl6h+LnbRSBadOm4a233oKXl+W+7wwEgJLogh9//BE33XSTjaLDZjECjIAtIMAEgC3sAtvQ6hGI9g/AR1NmIcpPfd7194lxmLp1I3KKi+pxkrsVP5mRjrvXvYO8Un0RBLZAANx//Y1YOfY+RaQJAfTh8V/w8CdbdRMAcrfvTREtIGeD3IuTXpCPsRvW4HRWw9x8axAABeU1uO/DOPyaWtLILGs5fUwAyJ0A2/vcWmdBaqXmNADI+d8+KQqdvCwb8i+HelXNJSEdYP1RJgHksGqJn1M4/jfffIOePXtazPxDhw5h6NChQulaqiYg1ajc4IYNGxSlIFjMOB6IEWAEWhwCTAC0uC1jg1saAh7OztgzYw5u6NxFs+k7//wdM7ZvAv3jTq0tEQDPDB6GZwbdqRi7HxLjMXr9KlRUN861VZMCIOd8twQCgEAzPTv0d9YgACqrL2H2zkR89nd+o73q4uOMAzNi4O9hWUeLCQDFr4XNdLQVAsDD2V6ISukd6t4s2FCFgAlb4nAmu6xZ5udJrYvA/Pnz8Z///Afu7vrPV1VVFV5//XU8/fTT+OGHH9C/f39J44uLi7Fw4UKsWrXKugvk0RkBRqBFI8AEQIvePja+JSAwq+/NWDZiLByMcvTU2l1QXibc5B5NSWpzBMDqf0wERQEobXEXsjHsvbeRVdQ4z7YtEgAXSooxct1K/GWUCmANAoD2Z/GhdEHx3LTdHO6JzRMiQE6XJRsTAJZEs2nGshUC4Knbg/D4LUFWzfmXQ3TPX3l4cGciLvO6ct358xaGwLJly0BEgIuLiy7LY2NjMXr0aFAawKlTpwSBQKn266+/YuDAgSgquhIxqGtyfpgRYARaJQJMALTKbeVF2QoCzg4Owu3/TeGRoiaVVVVhzicfYu9ff+C/I8ZiZt+bJU1//rO9WPFdXV3fthIBQCrIe6Y/jNujr1K8peTwDn33LcTmZDd6prURAKt/+AYvfLEfj982GE/cPkSUZCJxybk7twmpEYZmLQJg+4lczN+T3Aj3sd188PaYMFCJNUs2JgAsiWbTjGULBECMvwt2TI5GUBOH/psiTBUBSDjzdBZHATTN6Wv6WagaAN3IR0VFNVD1V2pJfn4+nnnmGaxZs0Zw7Ddv3ozg4GDRxwsKCoS+VBqQGyPACDAC5hBgAoDPByNgRQRC2nvj4EMLEOrtIzpLdnER7ljzJhJzL2BE1+5YP2EqiDQQa7tPnsDUrRsg58QaP2vQAhjZ9Tqzav4G4bwY/0C8NGwk/i+oE+5etxK3RERbpAqAqc3G6zYHfwc3N3w6cx66BTX+hYccfXcnJ7g6NhTvKquqxP1b1uPLc39rIgBS8/NUiQ7KpQKIiRiS477w012yJ08uDcEwTlgHXxx6aAGCvNqLjknEERFI1iYAvokvxL1b4hrdaM7pH4jFQ8R/aZUFwUyHlkgA6Flva3jWFgiAZwd1wqMDOmqCM/FiBR7bl4yfkovR3sUedLYf7hcAZ4crKuxqBn71SAboh1vrRoDU+wcPHiyE70dERCAoKAhubm5wdq6rAmTaKN0vISEBixcvxpYtW4SPJ06cKIT2t2/f+Hu+vLwc77//PubNm9e6geTVMQKMgEUQYALAIjDyIIyAOAJqburl1O4NJfesQQCQE3u+sAAb75sKT2cXGBz05iYAzOH3x/k0gSy5OqDxL/L/3LsDa3/+vs0QAOaIEgLBlHCwVgQA5TOP2hiLvNKG+guv3BWKGTf4W/xrggkAi0Nq9QGbmwDwc3fAnmkxoCgAta2oogYTP4zHLynFDR7V8z4RkTDug1iQhga3lo/AqFGjBPG/c+fO4cSJE0LYvrlGgoEk6kdO/fXXXw/6/9TUVJCS/4EDBxo8Ss79K6+80kBXgIiCrKwsvPrqq4JOADdGgBFgBJQgwASAEpS4DyOgEQG6ud4/cy583MSFgIzV+uUIAHJ4h699B5vum2a2lr2xqUojAF79+hDu69kHId4dhMdthQAgAmL7lFkgIUXT9skfv6GLjy96h4Y1+kzqhl2OPCEipCVGANgKAZBTXIXh688h6WJFgz35aFIUbo+yXEksw+B6CABKR7gm0BV3XtUe/cI8EOXnAk9ne7g7NbzJrb0E5JdVo7C8BmdyygXn7/Mz+aCbYM7dVv/F2NwEwG2RXtg4PgJuJvusZCVSFQX0jJlZVIW7159FSl7j8plKbOI+toXA8uXLsWDBAjhcjuSrrq5GWVkZkpOTBRE/U6dejfVELtx///2Ijo4Gif2dPXsWhw8fxtat4lVv1IzNfRkBRqBtIcAEQNvab15tEyMg59SrIQAMfdePn2pRAoDU8pMu5uKqgMB6dGyFABjX43q8O26SaG47pS3cENpFFAtDtITpdjMBUIeInhtLc69QaWUtpn2UgCPxVwQYrenwaSEAqCLBwtuDMCSmveDwa210G3zoXAGWfZ3RiPAwN6Yl8Hh8Xwq2/HZBq+nN+pwl1q9mAaZO+/Q+/lg2PFTNEPV9T2aUYsymWIEMMm56RC7F3hlNxvFDNoHAunXrREvwZWdnY+bMmdi/f38DO0nQr0ePHiChv2PHjtnEGtgIRoARaP0IMAHQ+veYV9iMCFiDAMgrLVUtAji1Tz+zufymENkKATB/wEC8fNeoRjtoELbrHhSMh2+6tdHnxsSK8YdKCIBNx34SHpHLv5fL/TfM2xQaAHKpJk2VAkBrNnVOg9s7Yf/0GIR4N9RqsMRrqYYA8HV3wLK7QjHsam842ltOjJAiBD49nYcnPk1BfllDx1BsjZZwgJkAUH56TAkAPeSX1HnTW+ayJe+n8p1oGz2//PJLDBo0qNFi09LShBz+7777rsFn7777LmbNmiUIBFI4f2lpKfLy8gQy4J577mkboPEqGQFGoMkRYAKgySHnCdsSAkwA1O22VhHA5SP/gdn9BjQ6MsUVFZiweS1uiojCM4PubPS5lMhgayQAnvtsDx7qfytevHMEHO0b32g3ZRUA2ggqA0jlAA2ta0dX7JoSjQ5u4uKWer4PlBIAA6O88OaoMHT0dNQzndln43MrMOPjBPwto+huawSAkvQMqdB3LWBaYv3v/ZyN579I0zI91o0Lx8iudalOapu1CAAWAlS7E7bb//jx4+jVq1cjA0kLoGvXro3+fvv27Rg/fnyjv//6668F1X9ujAAjwAhYAwEmAKyBKo/JCFxGgAmAOiC0EgBSDrtchIKBIPg2IbbBWWxtBICSFy0l7yLuWvs26E9D03MLKjcnhcVP2hpf342c7w3jI+DqqE0l3dx8cgRAu3bAAzf444U7gjWrtMut1/jzCyXVePCTRHyXKF2D2xIOsCVvjNsaAaBkvVJ7bi0CQA+hoeZ8cl/rIkACfkePHsXVV1+t2KGXihjYt28fKOefGyPACDAC1kCACQBroMpjMgIaCAA1oMmFfJuGwDdFCoBcyLzS9Rlsp/5SJQANfXoGdxYt2Sd26y1GRJjaZBzWL7ce475y+6F07dRPjQ1y48bmZGPWxx/gt7SUBl2tSQD8llYi1DYvqawV5pzUyw+vj+wsZ6qmz+UIAKo88NLQEIuG/MsZer6wChO2xIEqIog1JgAcsGtqNCgyRGvT4zAzAaAVdX5ODgG6sd+8eTOCgxuXPJVy6E+dOgXSATBtVNKPNAO4MQKMACNgDQSYALAGqjwmI3AZATURAGpAk3M4WwMB4OXsKlnb/uvYsxi9YTX6hIZh5/SH0N6lsTOx4rvDeP6zvQ1gtVYEgNx+qNlbSxAApzLPgyo77PvrD1TX1jnixs2aBEBafiVGbDiH9II6VXNrzmWOABgQ4SmovesR+lOzb8Z9qUrArE8SRUu7MQHQ+ggAreeEn2tdCFCO/6pVq4SSfmLNUBEgJycH9JOUlITbb78dAQEBDbpXVlZi2bJlWLRoUesCiFfDCDACNoMAEwA2sxVsSGtEoCURAHRb/OLBT/FV7BmUVNaVcZOLHDBW25e7MVe6vwbyItovQNK5//D4L3j4k61mxRB3nzyBqVs3tEkCwLDo5ogAyCutxj2bY0F549S2TIwUFPet0aQIAA9ne3w8KQq9Q8XLb1rDFuMxy6tqMXNHolAlwLQxAdB8BICXiz12T41GtyA3TUdALuJE06D8UKtB4KmnnsLixYvh6qo9uoXAIKKAIgPoh0gC+vPEiRMgHQFujAAjwAhYAgEmACyBIo/BCEgg0FIIALoxHvn+KuQUN8xdbk4C4ObwKKyfMBXOl+spG0NMJQCXfvk5Ori5SaYJ/JqajBHrVtaTGfR8W4kAMMYqv6wU925ai5+TE+r/2pq38pXVlzB7ZyI++zsf7k522DklGr1CrOOISzlkRDiQ2JuLFXQHlH7ZbT+Ri/l7kpkAMEHAEgSI1hQAvXMz1DXsZAAAIABJREFUAaD09LfNfi+//DKefPJJODlZvuIJIVpTU4OysjJQScH8/HyhdGBmZiZIePDMmTNcRrBtHjteNSOgCQEmADTBxg8xAsoQaCkEwHs/fYcn9n3SaFHNSQD8o3svvDZqXCObjPP7iRzYM2MObgqPbNQvNf8ihq55C2kF+fWftTYCgMr7LTl0APNvGYgnbrtDtAoALX7vX39gytYNQpkpatYkAGj8hQdSseFYDgI8HLF3egwifZ2VvTAqe0k5ZCtGh2FCD1+VowGUv09K/qRj0L+LB9aMDddcOYA0AEZtjAVFRBg3vU4ojcUigNqqAOjFngkA1a9Um3pg3bp1eOCBB5plzQUFBZgzZw62bt3aLPPzpIwAI9CyEGACoGXtF1vbwhBQQwCo6SuXc65WA8C0TrwBZjUEgLmt0VIFQCqloLSyEhO3vI/DsWeEKT+eOht3Xt24vNLF0hIhAoCwMDRrEQDm1i62r1J4m44jl1ZhGCekvTcOPrQAod4+oqaYkiHWJgDWH83B05+lIsrPBfunx8DXXboEYFFFDZzt7eDkQP8cqWtiDpkeJ8+0hOGc/oFYPKSxoJcSK3OKqzB8/TkkXaxLpzE0PfYZxmACwDYIAAe7dhgc44Vpvf3RraMrfN0dYXf5GFdU1yKjsAo/pxQLZNiJ86W4zL8pOT7cpwUicPDgQQwZMqRZLE9PT8eUKVNw+PDhZpmfJ2UEGIGWhQATAC1rv9jaFoaAGqdeTV9LEwCGkHpTeJuTAJBy1i+UFGPou2+B8tupSTnJFdXVmLF9E/af+rPVEwDmUiFo8aZkiFYCoPYSQCJ/nTuYD3E1OOa3RXoJQnxuTtIlADOLquDhZAfK21fbxAgAJaSD1DymjvXN4Z7YPCFCk22llbWY9lECjsQXMgFgYQKkuVMAqLzkqK4dsGRoiOIIkbSCSiz5Xzr2nspjIkDti95C+v/www/o379/s1hLKQA33HADioqkS5A2i2E8KSPACNgkAkwA2OS2sFGtBQE1Tr2avpYmAIyV542xby4CwMvFFQdmzcN1nUJ0HQWqAkDVAAyttUYAyBEAplETWgkAcmrpRnNglJfZfSEBwHs2xWL4Nd6yJQCpb4CHA/w9HFXvtRgBoIR0EJvIWLvA8HkXH2ccmBGjybbq2kt4ZHcydp68yARAKyIAJnwYhxfuCMZD/QLrb/uVHlwi0OjMPrwrEfllNUof434tAAFPT08cPXoUV199dbNY+9tvv+H6669vlrl5UkaAEWh5CDAB0PL2jC1uQQjcEhGN7VNmwcNZPAfaOFRfjgD443wahq99B4XlZWbV7wketSkAtkYAyIW0Kz0CptoGTADUpU3oIQDIob2/l59Z54du9e9efxYz+viDwujNtf2n89G3s7smJ1uMAJjUy0+WdBCzR+zGPri9k5DCEOKtTdRLLFSfUwCarwqAXuzpvB08V4CXhobA0V59yorh3MXnVmDytnjEXShX+lXG/WwcASIA7rnnHgwYMABhYWHo2LGj8OPm5iZUBWhHYSNWbF999RUGDx5sxRl4aEaAEWhNCDAB0Jp2k9dicwiouamXIwCMS+6pGZdAkbvJtzUCoFtQMPbPnAsfN33q8V/HnsXoDavrxe+YANBPAKz6KQtz+gWaDesvrqjBlO0JmNbbDyO7djD7XlI495j/62AxAmB6H38sGx6q+rtAjADQ6zAuPpQO0hUwbnrHpLHaugaA0s01TRXQiz057DSGOU0LpbadzCjF+C1xuFDSUCRS6fPcr2UhMHDgQMTExKB3794IDAxE586dhT89PDwEkkAvQfD+++9j5syZLQsUtpYRYASaDQEmAJoNep64LSAQ1sEXhx5agCAv8TroaiIAvjhzCvduek+ATS7ku6VHAAyOuQYfTpoBV0dtN6+Gs3U6KwN3vfe2kANPTQ0BoJU0MT3XTSECKHceLJkC8PwXaXhmYJBZh53C3x/bl4KJPX3RL8xD8lWnkOjlRzIwvY+fxQgAPdENpjn7eh1GsVx1vWMyAaD8Xw5LEwDKZ1bWc89feXhwZyJrAiiDq1X3IoKgS5cuQhh/UFAQwsPD4efnhw4dOsgSBJWVlXj11Vfx/PPPt2qMeHGMACNgOQSYALAcljwSI9AIATnHLLu4CHeseROJuRdkb+mNlePlxm3pBICc8630qBnj25oJADmiyZIEwBOfpuCftwbJlvZb81M2BoR7omtHV8ntolt3JYSC1ABiKQBMACh9O+r6fTQpCrcr1HTIK9N/W20JAkTpCm2dAKAKGBM/jMcvKcVKl8T92igCffr0EfQFiCCg1ILo6GgEBATA29tbQOSll17Cf//73zaKDi+bEWAE1CLABIBaxLg/I6ASgU0Tp2NMtx6iT5VVVWHOJx8KddrfGXsfJva6QbRfdW0tHtyxBTtOHBc+b2kEgErIJJX9aRxTcsNcOoSp49scEQBq127cX0kZwFcOf4G5N92Gx2+7Aw524mr7BeVlGLthDY6mJAnD63GSH96VhAU3B6JXiPn0DFK/7xroavZmn0rl0Xir7+likxEAejUAmjICQIkjr+csannW0mUa1dpg6wQAreeD4xfwz/0papfG/VsBAsOHDxfC9vPz8/Hnn38iJSUFhw4dYiX/VrC3vARGwNYRYALA1neI7WvxCEzr0w9vjhkPOx0iQCl5F3HX2rdBfyohAKhU3pj1q0HCgdTkbtStrQGgdhM/njobd17dVfQxNQQADWC8NksSABuP/YTH93wMImes1eQIAKXzZhQWYMiat5Ccl6ubAKAw+Zk3+mNIjHhai8EmUjl3cWgHF0fpEoAkhjZ/T5JQKtBSVQD0kBumKQB6SgoSDvtO5WHmjsQG22SJG3AxDQAmABq/DS2BAPgtrQRjN8eipNJ63yNKvye4X9MiMG/ePLzyyitwd79Cpp48eRLdu3dvWkN4NkaAEWhzCDAB0Oa2nBfc1AjQbf3eGXPQI1i9MBnZWlVTg2cO7AYp2huau5OzIJLXOzTM7HIMN+Ch3h3w9j0TJPvaEgEgtza1BIBx6oQaAmBcj+vx7rhJkrfqBjCNxRktfbYsRQD8mpqMEetWoqSywiIEwOBoL8zuG6B7ueT8PL4/BTsmR9kkAXDXNd54b2w4nBy0KXhb6wacCQBlR88aBACJ9i06mAbK3/dwtsNTt3XC1N5+mqsCUBTM8PXnkHSx7t3k1nYQePnll/Hkk0/CyemK1g2r+bed/eeVMgLNiQATAM2JPs/dZhC4oXMXfHD/DEkxQCkgyPl/69vDeOl/B+qV7A19V9wzARRdYK61RAIg0NMLn89+BFF+4g6mWgLAWDxRDQHwfx07Yd/MufBzlxaxI+xtnQCovXQJz322Byu/P1J/VPTekof7OGtS2jc9q+QgEwGgtdSeNTUArgl0xfp7I2S1Dsy9f0wAFApK98bNEhEQSv/hsDQBQOKWz32ehg3HcupNIHJo28QoDIjwVGpWg35i1SeMO/S9NhiPjO2DG68Jho+XK1ycHISPL10CSsorkZpdiG//SMG7+47jTEpdhE9ztaWzB2LBP8TT2MimP+Ky0G/OhiYzz9/bDXPH9MHQPhEID/KGh5tTfSReaUUVsvNKcOT3ZKzYebRZsFu3bh0eeOCBBnhs2rQJ06ZNazKMeCJGgBFomwgwAdA2951X3QwIdPHxFW6UbwwLV5QOQGHbC/fvwp6/Toha6+/hiV3TH8J1nUIkV9MSCYBo/wAcfHCBpOOtlgCgNIjha99BYXmZqioABOrsfgOwdPgYONrbS2JsywQAOf+f/f0XZmzbhPLqqvo16CUA3JzsdN2MGwwhB+21bzKxa2q0WbFAKfDFHGy9r3YXH2e8OCQYQ6/yhp22i/96E5gAaF0EQG5JNUZsOAcqB2jctJaepDGoEsaje5Ox/URD5/3qzr5Y+dgw3HhtsKJ/L6qqa/HF0TjMe/ML5OSX6n0NND1vKwSAg70dFk7sjzmje6ODp4vsWpoLu4MHD2LIkCH19tXW1mL16tWg1ABujAAjwAhYEwEmAKyJLo/NCIggcFVAIKb07ochV12LEG9vUMh73S+ClwQnlRzWNT9+i4NnTsnml3u7umHhwKEY070n/N09GjmqLZEAECubZwyjWgLAOP9dTQSAYc5BMVfj2UHDQPvm5dJY0d7WCAA6QyWVlTiVeV44R/8793ej6BG9BEBxZQ223R+F9i7SxIiSl3/hgVQhlLq5CQCS56ByhS/cEYLrOrnpdvwNa2cCoHURAKcyy3DPpliYVkO4LdJL0LEgYkxLM03puPPGSKx8dBiCfM1HH4nN9XfyBTyw7FOciMus/3jw9eHY8vxoeLnX/Vtj2lKyCjDm+R2gZ/U0WyAAyPlf//QIjL75KtB/q2knE7Ix9T97mywa4IcffkD//v3rTayoqMB//vMfLFmyRI3Z3JcRYAQYAdUIMAGgGjJ+gBFgBBiBlo2AXgIgKa8CB2bEaMrbNyBH4dSP7E7G4bjCZiMAvF3tMbW3Px64wR8dPR0tvqlMALQuAkBKsK93qLsuQmzVj1lYfChdOH9dOnpjz3/uRUyIj+bz+ONfabjzya2orqkTFmxLBMAL027BP8f3Ve38G8D+7Oc4THhxVz12mjfh8oMU5m9vb99I5d/T0xNHjx4VSvsZWlFREebOnYsPPvhA77T8PCPACDACZhFgAoAPSJtDYJy/Lx4L6SS77vLaWmRXVYH+/LO4FMeKioUf+v+W2J4MDcYYP/FfKpPLKzA3NgEXq5XX+Y5ydcGKqHB4O9TlpJq2nwqL8HxiCsqsjBd9iUW6uuCODt7o6+WJUGcnuFwuh0d7lVFZid+LS3AgNw9nS8sgtnuudnZ4Obwz+nmJ5/FqWcuNXp54I7KL5FHZfeEiXk2t+6WfGq0jxs0VY/180dPDHYFOjnAwqhyRX12N+XGJiCtrGH6s5SzqJQD+OF+q2Wk32GvIfdYzlpYUAIK0d4g7nrg1CDeHe2oWb1OCOxMArYsAkDpvlDaihxAz1ipYPmcwHhx5Pex15J9Qfvvj7/wPmw/+KRzTtkIAEHmy/5XxiOzUQcnrKdqnrKIaT6z+Ehs+E0+9UzPwgAEDsHXrVoSENEzTo5v+qqoquLq6CuSAoWVmZmLGjBn4/PPP1UzDfRkBRoARUI0AEwCqIeMHWjoCSgkAsXUW19TgvYws7LlwEdWkwtSCWmskAIKdnfBs5xDBYVbSiOh4Le08jhcVw3j3mpsAoC/if/j7YkFwkGS+ry0QAMUVNZiyPQE/JBXh40lRuDXSSwnson0M6ucFZTWayQQ1BICzgx2m9fbD3JsCrXLbL7ZIJgCYAFDyghgIABL5+99r9+OaMD/Rxyqra/Dqtp/w1idH8cFzozD0hkjJ4cmBnfvmF22KAJg7pjdennk7nB3FU5MoxeHeF3biyfv6YfKQ7pCqzHvgp1iMe2Gnkq0z22fEiBGgCICAAHUVU4ggKC8vR1ZWFvLy8hAfH49ffvkFK1as0G0TD8AIMAKMACHABACfgzaHgB4CgMCiXP3NWTlYm5HVwIm0dSBbGwEQ4+qK5ZFh8HNUF7pN+/dWegY+ycmt37/mJgBCnZ2FaAq69ZdqBgLgYlU1VkZHIMxFPJ9XSbSC1ggA45JlK0aHYUIPX83H/kx2GUZtjAVtgjU1ABzs2mHWjf547JYgUMh/U7amJAC0ruujSVG4Pco8kSOV+65lTktUATBV91dqh965rR0BcNP/hWLbC2Pg195NdEmFJRWY9PIefHk8EU/d1w/PTR4ARwfxPPefTqVh0GNb8NOq6bguKlARRAYtgClDu5tV899++BRmvLIfd/WNwjP33ySkLUx/ZR8GXR+uuwqAWLSC0uoBKx+9E9Pv6iG51r3fn8V9S3ZDjiggLYCb5m7UnQYwefJkrFy5EhTur7d9/fXXGDhwoN5h+HlGgBFgBAQEmADgg9DmENBLABBgFAnwWHwSTpU0j9qylk1rTQSAu70dXgkPw/We6kWyDPtH4fRnSssEKJubAJBLFyAbbY0AWDwkGHP6K3MsxM6rIZ/ayd7OagRAn1B3vDUqDFF+8krgWt4puWeYAGiMkF4nnEZsrQSAmlB9OSfW4DRbgwCgCISM3GJQvr2rswMMxERzEwA7XhyL4f2iJV9LsvuZ9w6DRBY3PjMSXm7WFUUkMb+FCxfCyclJ7qtC9vN9+/Zh1KhRsv24AyPACDACShBgAkAJStynVSFgCQKAANmSlYNV568oLds6SK2JAOjh4Y43I8PhpCNPllI5NmZmW40AUHMepAiAzMoqPBGfhMTy8vpoBR8HB5uIAJjUyw+vj+ysZpkN+h46V4BJW+OhxyE0lwJApdmWDA0Ghf5raVU1l/DhbxfQN8wDVwc0rv6gZEwmAJgAUHJODITG2FuvxqrH74Knq7jDaKzWL0cAJGXmY9SzH2Pzs6MsHgGw48jfGNizC3zb170XLY0AUEO0KNk/qT7XXnstevTogRtuuAEdO3ZEdHQ0vL29hZQA0/x/uXnef/99zJw5U64bf84IMAKMgCIEmABQBBN3ak0IyBEAb6SdF3L8KSd7bqeOkjnZSkKtbQm31kQAmNtDuil/Ij4ZceVleL5zCAZ38BbdhsP5BXgxKRVVly5ZJQJAzd5LEQBi4oy2QgDoLX1mcHqsQQAMiPAUyrJ5OmsL+S+qqMFTn6bqqlBA+88EABMASr4HDO+CnFOvhgAw9F2/cIRFCYCq6lrk5Jegk9+VsHZbIQAOLJuA23tKC68aIgCaigAwt/d79+7FyJEj67vU1tYiMTER7dq1g7+/v0AQOFwW2K2srMSyZcuwaNEiJceJ+zACjAAjIIsAEwCyEHGH1oaAEgJgR04uOjo54p2oCHRyFr+NOVFcgqcSkoV0ANPmaW8vqNIP9fFGuIszPC4r/ZJwYHpFJY4XF5tVpZcLCSeSgmyUU+I39CP7lBAA1I+Ij7t9Owi59WQvOaE01xd5eaisvSKdJze3OYLE39ERd/p44+b2Xg3wISzPV1biu/xCfJGXj/MVlaI6C+bWYjyvub027qckBeBfiSkIdXHGpAB/3OjlIewp2ftLYTG2ZOfgXGlZA1vl9pCqALyfkWX2Nt/4XBGx8VtxCQZ6t1f0SprD3xIaABRWv396DHzdxatAyBm58EAqNhzLsXgEAAl7vT8uAndfK078yNlFzv/sTxLxVWyhLtuYABBHWg/hYxixtaYAWIMAIOE7tQ7v0tkDzebym+6srRAAcukOSgmACwWluO/F3fjhr1S5rwvNn//www/o379//fNiTr4hgiAmJga///47iDTgxggwAoyAJRBgAsASKPIYLQoBpQSA3E2r2O0slW0b7eeD2UGB9U6/OXDiy8rx39R0nDTREpBzHq1BALyfmYX5wUGSonqnS0vxbEKKUBqRmhYCwM3ODtM6BmBCgF+DEndiGJFY3//yC7AiLQN5JuUJLUEAJJSXY15sopBbL0cAENmTWlGJ4T7eohEhRJS8nZ6BnTm59WUG5fawpRMAwe2dBAIgxFt9fmtl9SXM3pmIz/7O1+Vki92w67GLwv7/dTAN64/mCEdSr7PKEQCN32y9mNKITABckBWyM44WYAKg7hwqJQCMxRat9cvNqVOnQA6+oRUVFWHu3Ln44IMPrDUlj8sIMAKMQD0CTADwYWhzCFiLACDnf15wR9zrL17CSQpoqlX/r6QU/FBQVN9Fznm0NAFAzjbFMThK1UW6bBlVP3j3fKZw062WACDhvhfCQoVbfzWNHPVnElKQWlFR/5g5AsA4MsPcXhsTOHIEgBJ7aR+fTUzBz4V1+yi3hy2dAPByscfuqdHoFiSuWG4OM0M5we8Ti3Q52WIO9sAoL2wYHwFXR/W5/7+nl2Ls5liQfUwAXNlBrgJQh4W1qwBwBABEoxWUVgGwVASAtQkAUvPfvHkzgoOD61+y7OxsIcd///79Sv654T6MACPACOhCgAkAXfDxwy0RAWsRABSavaRLqKRmgDmssiqrsCAuESmXnVw559HSBIDSffy7tAyPxSWisKZGFQFAXzQPduqIKYH+Sqdq0I+caiJJSmpqhb83RwBQmgL1/a6gEE1JAJBd+3IvYllKukCQyO1hSycAaL1KSsiJbbhxOUE9N8JiDpkecUK6+X/6sythv3psk3IY9Y5J4z6+LwVbfrug6V0yfUjJHjIBYHsEgJrNt7UIgGvC/LD75XHoHKgsncncWg/8FItxL+wUurQUAmDcuHFYs2YNfHx86peWlpaGiRMn4rvvvlOztdyXEWAEGAFNCDABoAk2fqglI2ANAkCuLN2y1HR8lpuHpzoHY7hPB1H4PszOwar0utt1OefR0gQAOc1PJSThXFk5XokIQ3d38Vtd41tzNREAVN/+rahwdHZuXHaptLYWT8YnIe7y3D093BvhQxEKzyWl4Jv8QuEzSiOgNAupRrfxq89ngpxsCs+Xa3IRAJTr/2RCMrIrq7AiKhzBEroQxnn3cntItr2ami6YJteXSk7+cjmyQC41RYk4pSU0AMhureOcyS7DqI2xyCuthruTHXZOiUavkMb7LrdvYgTAk7cFgX60NIMugeFZvc46pwA03gW9mNKIWlMA9ESt0Ly2FAGg5nwzAVCHlq2kAMyYMQNvvfUWPDyulLE9ffo0unbtqmZbuS8jwAgwApoRYAJAM3T8YEtFwBoEQLiLC96ODgc5Z6aNHFy63T9VUmr2Rto4J13OIbQ0AWCoMU9OuBKxwIvV1aoiAPp7eWJ5pLg6M0U9zI1NQG5Vtdm5jW/X+9J4EWGy0Ra/F5cIN/KGyAqpMytHABiIj7LaWrwc3hn9vK4oYBuPebSoGM8kJIP6ye1hayAA5vQPxOIhV8JYlX4n/JRcjHEfxIK0AKgpuYUWG1vMIdNKSpC+5aN7k7H9RG79VHqdVSYAbIsA0HPWmABouJcZucV4b/9v2PbVKZDeADU58UBDKH9bjwB49tln8dRTT6F9+ysREF9//TUoNYAbI8AIMAJNgQATAE2BMs9hUwhYgwAw5+wZO9dy5evmxyUKN+FyzqOlCQDjm31rEABKQ/GV5vZ7OzjgjcguuMpNvj47RQCQdsHmrOwGVQyMD6UcAWBw7CmyYGHnYIz0vRK6aTyOMY5ye9gaCICx3Xzw9pgwONjRPyXK26FzBZi0Nb7+AVsgAEorazHtowQcia+LMqHGBEAdDq0lBcBWCYBVP2Zh8aF0VcJ+yt828bx64+eNBQOVOPKp2YUYv3gXTsRlNjCjrREApM7fr18/VFRU4PvvvweF8atpnp6eGDJkCDp37iw89sYbb6h5nPsyAowAI6AZASYANEPHD7ZUBKxBANzl0wHPh4WIQsIEQK3iqAKl5AMBTakUz3QOlo0CMGzK2dIyLElORWL5FTFBw2dyBIBxWL1SG9sCAXBzuCc2T4iAh7O9qq8D0xBuJgBUwccaAD9n4/kv1DlbBoS1njV63lopAAZNBzUigGpOjKVTAL74JR73/GtHIxPaGgFgmstfWlqKf//733B0dMSwYcMQHx+PpKQkkOL/iRMnQGH+3BgBRoARsAUEmACwhV1gG5oUAWsQAEpv9pX2k3MeW1oEgFKn2Vw/YyKFDgxVXXi4U0eM9/dVTAJQLj+VXfwqr0DQWmACQN2rZyzeR0928XHGgRkx8PdwVDWQqYidVqfMkikAHAEgvYWtKQJgxegwTOjhq+q8GjrbEgGghiywNAFgLLxnDKRSAsAc+GK22moVANNcfkMpv+HDh2P8+PGNllldXY2ysjLk5OQgPz8fsbGxyMzMxNGjR5kg0PRG8kOMACOgFQEmALQix8+1WARslQAgQA1ib22JAFB6kEwJAHqOCr3d7esjlF/0sFd2C00pAW+mZWD3hdx6EoAjAJTtQmZRFe5efxYpeZXCAx3cHLB3WjSuDpBPxTDMQHn/s3cm4rO/8+snZQJAGf6GXlwFQHsEgFaNCMJeigi5LdILG8dHwM1JfelJ4/dBjVOvpq+lCYDth09hxiuNy9W1NQJgyZIlWLhwIZycnIRX01DKb8GCBRg0aJC6lxpATU2NQBAQOUBjGQiC48eP48yZMzh27JjqMfkBRoARYATEEGACgM9Fm0OACYDGW25tDQBzN/tKD6AYAWB4lqoLPBsWIlm9wHQOyuV/NjEFVF6QGhMAynbB1AFycmiHHZOj0S/sipq13EgF5TW478M4/JpaYlMEgJgIYHB7J+yfHoMQ77pf8NW2liACqHZNevvr1VWg+bVWAaBnp/fxx7LhoZqWYVy9wniAgVFe2DA+Aq6O6gkA48gTNU69mr6WJgAMavqmILYWAuBCQSnue3E3fvjrSklQsQPz7rvvYtasWWjXrk4DxVDKj0r8XXvttZrOmLmHiCAoKSnB+fPn8eeff2L79u3YvXu3xefhARkBRqD1I8AEQOvfY16hCQJMADQ+Ei2dAKAVOdm1wzg/PzzYKVBID5Brx4uK8XRiMkpqapkAkAPr8udiN6DrxoVjZFfx0pZiw5qmEVAfW4gAIDtMywBqTXEwrJsJgMYnoLkJAK26FbQSKlt5z+ZYIRLAuGmthkFjGL8Ps0f0wisPDoSLU+NqMtTXWKxPjgBIyszHqGc/RmzaRbQVAuDAsgm4vad4tRnCT2kZQFNRRKmvR3LAjUP9Kcd/2rRp+Pjjj9Gli7QdCr9uZbtRSsGHH34ozMmNEWAEGAE1CDABoAYt7tsqEGACoHUSAIZVhbs4Y1FYqGyFAOOIAo4AUPZqixEAakOqxcawFQKASgDO35NcD4YeZ5EGYQLA9ggAP3cH7JkWgxh/F2WH3qgXRYksPpSGNT9l1/8tCWDunBKNnsFuqsejB35LK8HYzbEoqaxV5ajLEQDGefNthQDY8eJYDO8XLbkPliYAvvzyywah/lTKb+nSpdi0aROCgoI0nQe1D5WXl2PZsmVYvHix2ke5PyPACLRhBJgtbUl5AAAgAElEQVQAaMOb31aXzgSAbREAxtEHljqTLnZ2gi7AaF8fswKBzyWm4Ov8Ao4AUAi8mPM+qZcfXh9ZV8ZKSfsmvhD3bonDJSMVRksSAGrtMba5qKIGz32ehk/+vAgPZzusHNMFd8RcqdWtZH3GfZgAsD0CgCx6dlAnPDqgo9rtFPpfKKnGooNp2PNXHsJ9nPHmqDD0CXXXNBY99OZ3mfjPV+eF5+n2+sN/jYa3hzg5oSYC4Ldzmbh53kZh3GvC/LD75XHoHCh+ltWWAbTVFAClBMCUod3x+rw74OYsLl6qNAKA1P2NQ/337duHTz75BCtXrgSV+Guq9ttvv+H6669vqul4HkaAEWgFCDAB0Ao2kZegDgFbJQBqL13Co/FJ+LWoGG1JBFALAWBuDw3j0Q3/1I4BmBUUKHlADNUUOAJA2TskRgCozX/edyoPM3ckNpjQkgTA2G4+eHtMGBzs5NNAlK1aey8mAGyTALg20FW4tfd1Fw+1177j6p7MLakWbv9PZ9WlFMg56oUlFZj08h58eTwRcvn2xkr9cuO2FgJg+ZzBmDO6t+QmGDCRi544mZCNm+ZuRHVNreRY3bt3xxtvvIGePXvCxcVF+Fm7di2ysrIaCAOqOxHaeqenp2PKlCk4fPiwtgH4KUaAEWhzCDAB0Oa2nBdsqwSAcUh6WyUAolxdsCIq/P/ZOw/wqIqvjb+k90YqKSSkEAiE3gQLHUUERCEiHVSaBSzwWRCxIXaliQgIiHQEBJEqin86YkJCgJCEFNIT0nvyPXNxk93k7u5tGxJy5nnyoGTmzNzfzF123jlzDhxM6n8xV+cjRADIrqhAIGevDexN+DME7MnMxqeJyeQBIPBjgU8ACHG3xO5JgVxGACGFL4CbkgKA2PEIGbPUOiQANE4BgI1q8RBPzOzjhnupE235Jwvz9t3S8IY59uUE9Anx4l1yZRWV+PTn09xd9u3vjcEjnVvz1qusqsanW09jyYY/BQkLjUkAkPqusXb6NvaXY1Lx9KJdeGfyg5g4JBTaQsVoS3MoZGyPPPIInn32WS4GgLu7O/djZWUFS0vLmmCBQuyIqUMCgBhaVJcIEAFGgAQAWgfNjkBTEAA621jjK38/LrAdX1GdXOvaMLN2qnrsv3VF4r+XQQDV+1ZaAHAyMcGKwDZobWHOy5EEAHGvP58A4ONohl+ntYW7Lb87bd0e+FLYKSkAKBFkThwV7bUNIQDwZStQarwNYUeJ+ZGTBUD1jCwWAFt3HT2k3d2Xyyoms4Q7/U/JK9cwxYIAvvhkT62bUyH9ZtwpwqQP9+Lkv3fjWejzAMgrKsXcLw9h58mrXH193gWGvAIg5Pm01fF1d8D+pePg30p4UNK6topLK/DaqqNYf/CynKHwth0+fDi8vb3RvXt3uLm51YgEcgUCEgAUnyoySATuewIkANz3U0wPWJdAUxAAhG7shda73wSAJ51b4jXvVryLW11QuB8FADHXFbS9/WID96ns8AkAYjZ0xeVVmLotFsdj8jSGpqQAwAzLueOtPjC22S4orYSdBb8Hib5PV0MIAOpp4/T13xh/L2a9aBu/EgIAsx3saomtEwLQyk6YeKUUTxZr4vmdcTh2Q/M9UG3Wdy55Cn4eDpK6Y27r3+//B6+uPFLTnt39/3VpGAI8dW+MS8sr8fbaE/ByscPLT/XU2n9jFQDYgBeMfwD/N6EvzLR4femDeuxSPEa/tV2n+78+G1J/P2DAAAQFBdUIBD4+PpxQwOIJ6PIgiImJARMXrl+/LrVrakcEiEAzI0ACQDObcHpcQKgAoG9zrb7R1OWyL9R1Pa2sHC/FxCGxtBT6+m5qHgBCXfZ1Pfft0jLMjYlFalm5zhgJ6vPibmaK5QFt0MqcP4/7mpQ0bEhNb1JXABqbAMA+U4Ru4HNLKvHMTzG4kFio8VEkNpWgqjHfBpv9Tqk73lfTihGRWoyxnZwkfXSSAFAfW2MSANjoHvSzxXdP+YF5BDREYZv/2bvj8fu1XK3dsSB1zBNAWzBAbQ3Z5v+XU9cwben+ehvYvR+Nw+Dufjof8X4QAEyMjbBu4QiM6tcW7L/FFHb3f/JHexGdkCWmWYPVZZt8Fuxvzpw5cHV1rek3IiICLCYBFSJABIiAUAIkAAglRfXuGwJCBICD2TkY6+KsM4Dc5YJCvBF7CwWVlQixtsLXAX6wMqr/haOoqgovx8QhsrBIp/hwtagY82LikFdZKVgA0NUvmzChVwDURQqhVwX0iRSn8/LxdlwCiquq8ICdLT7z58+LnFBaijk3YpFVXqGTozofXXf7y6qqsfhWAv7MzcdTzi3xkqe71kwAnyXexu7MLBIABL7dfB4ArOk3o1ojrHNLvVZS88vx+LprSMgp06gr1SNBmwDAjE/r6YL3h3rB1FhaMEDVKW1/fzs837v2y7beh1SrwDc+T3sz7J8aBC8HflFKn33yAACU8gBQsQ50tsDqMb4Gvw4Ql12Kmbvi8E9ykb5pxsCuvvh09mC09W4p6DpATn4Jlu8+j49/+pvXducAd2xZNArMTV5buR8EAPZsbOPPPAFYQEBHW/3pHssrqnDoXAzmfnUI7PqEEmXo0KF4+eWX0bVrVy4GACtFRUVckMDi4mLcvHkTGRkZuHjxIqKjo3H+/HnB3dbNPnDs2DEMGjRIcHuqSASIABEgAYDWQLMjoE8AEArkVG4eFsUnoqSqCi1NTbhgcywHPV/5JDEZB7Ny8IaPJ4Y78bth/pSegZXJqWDZ0fRtrtmm9eukFAxwsMe7vt5ahyxUAGCb5nfiExBRWISlbVoj1Jr/XqwYkUJdAHAzM+UEEh/z+nxY32/E3s1+oCtqP3vmzxNvc3zsjI3xZYAf2llZCp2uevXUhRkxp+pCBRJ9gRxV8QfYwPTVnXczHmfz8rln0DfWpNIyTnBKKdPcZKsDkLrh1iYAvP6IB9iPvqKtvdTx6BIAWICvuX3d8MYjHjA3EXcSyDb/b/yaiF0R2ZA6Nsai7viszYzwZEcnTpiwMhM3JhVbFjl+xPrrYHfIm2JpbB4AKoYsa8RzvVy4dWxjLu3Kh7b5YFdffryQiWV/pHBXSsQUltd+4pCO6N7WA052lrAwu+upwNJoFpaU4VZqLradiMTqvZdQUKz9nWdtgn1a4r1pD6NfRx/YWpnVOyG/XwQAFV8bSzPMH9cbj/b0565U2FiZ1YjBRaXlSM8pxB//3MI3u84peur/zTffYMaMGZzbvtBSXV3NCQQFBQWcSJCQkMD9MIEgPj5eI8J/jx49EBwczHkDsCCDV65cwQcffCC0K6pHBIgAEaAggLQGmh8BpQSAzWkZWHk7lQPIlLQXWrljkpuLJKDM/Z9t2thpOCssCv7yQD+0sdB/eqGrQ6ECgNBBH7+Ti/fiE1FeXa1XpFAXABifSW6ueKGV9pR8usaQWV4Otgm+WVy76WFxAOZ7eWg93df3TOrj07epVq97rwUA0xYtONGHiT+6irpXR916Uje12jbw7PSf5UPXF1H95M08jN0coxH1nI1N6nh0CQCqZ2anuyzi+yP+doK8AdjGes6e+JpTWqljY/2rxsf63jCujeRNv/r8Jd0p4wSA5Fzdmz196/9e/b6xCgAqHkwsejrUCbMfcEWblhZ617Q2jix+REpeGTZcyMSPFzJwp1jcxv9ezQ/1K4/Ahx9+iPnz53NpAZUsTCBgngNMJGDeAnPnzkVsbKySXZAtIkAEmhEB8gBoRpNNj3qXgBICAN+GlHkBfNbGF21FnkozDwJ2+v537t0TXlaECgpsI87Oqoy05DNSUgCoqq7mPB6YCMCKPi8F9U0zq29tbIS3fLzwiJ6Na911yseH1TFp0QJzPd25qxpiCxNa3oxNQGzJXUGhKQkAbLwT3Fwwu5W7zsfWJQCI5XU/1Gd3vEd1cMTToS3h52TOBfZjggXbqGUVluNCUhGW/52KC0mF9QQKuc+vpADAAseN31JfRJE7RmpfnwDz2BgYaI9H/G0R5GzBCQJmxi3qBYVka+hOcQXySioRmVbMBfc7dO0OMgsrCGszItC7d29s2bIFfn66Yy3IRRIVFYWQkBC5Zqg9ESACzZgACQDNePKb66PLFQDYnf/3byWBXQFg7ujqhbm6v+njhR62NoLwspP/JbcSweIJ1LXlamqKj9r4oP1/9wfrGmSb2E1pGZjbykNrnnuhAgCztSI5FfO9WoE9Q93CNv/bMrKw6nYqKpjvqQQBgLVhaQ0nurrgWTcXWPDES6jbL4sL8P6tRJzPL6jHh9VlTtRDnBwwp5UHdw1DX2Fj/z3nDnfVIqei9st5UxMAmJjybmtv9LO30/rIJADoWw0N93ulBICKqmq8svcWtv+b3XCDp56IABEQROCzzz7j7v2bmOj/t0iQQS2V6M6/HHrUlggQAUaABABaB82OgBQBIKO8nIs+fzTnDo7l5CJbbfNYFyB7qbzNzTG8pSN62dmglZkZbIzv3illG+n08gr8U1CAwzm5uJhfULOh5psIFlSQ2Rnl3BKtze/eX7xdVobfsnLwc3omOtpY40stwfWYPaECgCqeAdtQP+PqjEdbOnLjZqfv4YVFWJuSxgUxVBcpxHoAqD+frbExFxhwoKM95zHhYlorOjDWkYXF+C07h9v4szHoK8wboJutDYY42qOLjQ1cTU1qvCLYRj+2uAQn7uThr9w8MPt1S1MTANj4mYDyeEtHjGjpBG9zs3qCCgkA+lZNw/1eKQGAZU9gVyjE3iNvuCelnohA8yXw999/44EHHjA4gB9//BFTpkwxeD/UAREgAvcvARIA7t+5pScjAk2CgL2ZCSz/y9lcWF6B/HK6K9skJo4GKZiAEgLA7bxyhG2OQXR6seB+qSIRIAINQ+DBBx/k3P+9vLwM2mFVVRVWrVrFxQCgQgSIABGQSoAEAKnkqB0RIAKSCLAPnUB7K0xr64nHfVzgaF57+s/u0kbmFOCDf2Lxd2oOr9u/pE6pERG4hwTkCgBJuWV4fmccmAcAFSJABBofgfHjx2PlypWwt68NzqqK7M827cbGxlxWgBZa4vUIfaKysjJ88sknWLRokdAmVI8IEAEiUI8ACQC0KIgAEWgQAq6WZhgf4IEpQa3gYqE7BzoTAnbGpeLN8zdQXKH/CkCDPAB1QgQkEpAqAJRWVGF/1B2883sSWPo/KkSACDROAm+88QYWL16skfqv7l195h3w6quvYubMmTVZAkpKSrjUf0wcsLKy0isQ5OfnY86cOdi0aVPjBEGjIgJEoEkQIAGgSUwTDZIINE0CFsZGGOTZEnNDfBDiaCM6pdbO2DS8dvYaypkiQIUINFECQgSA8spqLop8VlEFwlOKcPh6Ln6LzgUTAagQASLQuAksWbIECxYsgJlZrbh9+vRpjB07FklJSTWDt7W1xcmTJ9GlSxfu7yorK/HTTz9h8uTJ3P/36NEDHTt2RLdu3dCuXTt0794drA1LAch+cnNzOQHgt99+a9xAaHREgAg0agIkADTq6aHBEYGmR8C4RQu0c7DGnBAfDPNuCTMB0f61PSXb938aHodvriQ0PRA0YiJABIgAEWgWBPgEAPbgqmsAaWlpyMjIwJUrV7jT/meeeabmtJ+d6n/++ed477336rFau3Ytpk+fztk5f/48pk6dCpYGkAoRIAJEQA4BEgDk0KO2RIAI1BBwMjfFpKBWglz8xWBLKy7D00f/xc28IjHNqC4RIAJEgAgQgQYhMHHiRKxYsYI7rddVsrOz8e2333JXAWxsatMFM0+AlJQUXL58GTdv3sTFixdhbW3NpRUMDg7mTLI6q1evpgCADTKj1AkRuL8JkABwf88vPR0RMCgB9gHS3cUer4W2Rh83B7DTf0OUFVGJ+OifWEOY1mvTxNgIjz8QiGE9/dEl0B3ernYwMzWGlVrwQmakorIKRaXlKCgqQ0xyDi5cu42df0Tjckyq3j6oAhFQJ9CutTNGP9gWvUO8EODpCCc7S269sbWoXsorqlBcWo7s/GJuzZ2JTMKev67h6q1MAkoEiEADEmCu+9u3b4evr6/OXpOTkzFv3jwsW7ZMb10+QxEREQgNDW3AJ6OuiAARuB8JkABwP84qPRMRMDAB9sHR190R73XzR7CDtYF7A2LyijDmyGVklpQbvC9VB8P7BOLlp3qiW5AHLM1NJPebk1+Cv8IT8NWOszgTlSzZzv3S8OPnB3BcpZZ/Y9LQZ/Z6qc0bbTtfdwe8FtYbw3sHwtXRGlK1tOpqICe/GL+evsGtueiELFHPPGd0d3wwoz/MTY1FtVNV/nrnOfzfmuOS2gptJHeMCWm5GP32DsFCSf8uvnj6kXboFOCG1m72MDEx4hVk6o7/wOkbePrdXUIfq1nU2/HeGLDPVjGlsqoaX24/i0Xr/tDZ7PTKqdwciSli14Iu2ywNYFhYmM5Afsx9PyQkBEePHsXAgQPFDJWrywSESZMm4fhxw75jogdGDYgAEWhSBEgAaFLTRYMlAveegI2pMT7pGYQnWruKDuqnbfSpRaX4NSETBxMzMMSrJZ4P9tawXVFVjaknr+D47WyDA3isdwCWTHsYwa2dYSR1F8YzSuYhcD76Nl759jAiYtMN/hyNtQMSADRnxsXBCu9PfwRPP9JeltDEN9/MQ+B0ZBJeX3VU8JqTu7m+XwQA5m3x2rjeeG5EV7g72UgSZEgAqL8qpQgAzMrZqGQMfvUnztNKW7nXAsCjjz4Kdme/VatWWsd44sQJDBgwAEuXLsX8+fNhalqbBlfIZ3ZMTAyGDx+O69evC6lOdYgAESACvARIAKCFQQSIgGACdmYmWP9wB/R2rc11LLhxnYosvd/vSZlYHpmA6DuFUMX5d7cyx74hXeBpba7RYunlOHwbabhggDaWZlj96mMY8UAQTE00Xa2lPiNfu+LSCny37yIWrTup88uskn02JlskANTOxqgH2+LTWYPg6az73rDc+WNrbvPhCLy68ojeNUcCAMBEmc1vj0K/jj6SNv6q+SIBQDkBICu3GJM+2osT/8Q3WgGADez999/n7vezQH98Zd++fRg5ciSYWLB+/Xq4uYnzWPjrr7/w0EMPyf1IoPZEgAg0cwIkADTzBUCPTwTEEJjXsTVeC9V9x1GXvcrqakRkF2BlVCIOJ2XWS+/HPpAGe7XENw8Ew9ZU0+1+360MzDplmOjHwT4tsW7hCHTyd5f1hV8oS+amfSoiARM++AUZd5pXcEMSAO6ukhee6Ir3pj4MuzpCl9A1JLYeW3NHL8ZhxrL9OtdccxcA2Mn/lndGc27qch2ASABQTgAQcg3gXnsAqJ6WRe1nKQEDAgLqXQf44YcfMGPGDK4qEwMef/xxnVcG1AmWlJSAZRv4+OOPxb7+VJ8IEAEioEGABABaEESACAgi4Gxhil2DOyPAzkpQffVKzMV/U0wKNl6/jezS+vf4TY1aYIiXM+Z3bK01poChBAB295qd9nUNchf9XHIbXLyWgiff2aFXBJDyxVY1trzCUk5oYJu/xlBIAABG9muLFa8M44L7NWRhIgDblI5/f49WT4DmLgBMfawzPps1SJHrGOoCgFyu94uYIPUKAHtP2HWWgfM2a31lpHxOKhkDoO7AWGDAUaNGoWfPnvDx8YGjoyO++uorfPTRR1xV5gXw9ddfIzBQf0wElgbw2LFjePLJJ8HSBlIhAkSACMghQAKAHHrUlgg0IwLdnO3w04BQ2AoMDqbNxV+FjGUMaOdgjTkhPhjm3RJmRrrd7g0hALDTvq3vPgl27/9eFCEbMu6Lr4TgViQA3IsZ1d8ncy//bdkzaO/ror+yAWqUVVTi481/45Mt/+O1Lnej2tRjADBPoLABIYqQJwGgPkY5AkBmbhGeeW8P/r6SyDs/Uj4nxQoAs2bNQmlpKVg0/vPnz8teJ15eXpg9ezYGDRoEPz8/LvVf3esDZWVl+OOPP7jsASyIIBUiQASIgFwCJADIJUjtiUAzITDcxwVrHmyv82n1ufizxiZGLTA1yBNzQrzhYmEmmN5XEbfwabj2+5+CDalVfHfKQ3h1XO966dWk2JLaprS8EovXnwTbOGkrUr7YkgAgdUYM264xrLkrsekY9sbPyM4rrvewzV0AOPblBPQJ8VJkEZAAoKwAwK4BfLr1NJZs+POeCQCRkZFo3/7uv4PsVL6oqAgFBQVISUlBXFwc9+fFixcRHx8vK1I/C/Tn5OTE2T98+DCd+ivyRpIRIkAEVARIAKC1QASIgCACugSAO2UV+D46SauLf90O3uzSBnPaewvql1UyRBaA3u098dM7o+HR0kbwOAxVUdeGjPVJAkAt+aacBpC5/B9a9gw6tHE11FISZLeotBzzlx/Bxt/DSQCoQ0DOu1YXJgkAygoA3GehjmsAUuZOjAcAi96/ceNGeHp6CnrPmEBQXFzMbd7T0tKQkJDA/XnhwgUkJibiwIEDguxQJSJABIiA0gRIAFCaKNkjAvcpgQGtnLgMAOwEX73sikvDgnPXwVz+1QurFexgDTNjI/ybpXlnsZerPTb37wgrE2G5xs9n5GLiiQjkl1cqRvebl4Zi+vAusgN9KTEgXRsyEgA0CTdlAWBoT39sWDgC9jYWSiwbWTZW/nIBr6082iQFAFkPrqexlE3khWsp+HzbGSSm5+LS9VTeHuR6VlAMgLtYdV0DkDJ3YgSAp59+GqtXr+ZO5pUoKoGAnfKnpqZyP0lJSQgPD+fS/JFAoARlskEEiAAfARIAaF0QASIgiICfrSV2D+4MV0tNt/1Xz1zD1pu1X3qdzE0xKagVpgS14lz8/0zJwdSTV1Cilr/Z0sQIPz7cEX3dHfT2nVNajiknr+BCRp7eukIr+LjZ49elYQjwdBTaxOD11h+8jDlfHeLtR8oXW5UhCgJo8KkT3MEbz/TBWxMfNGiaSaGDOXT2JheAsm6Ru1FtiBgAQp9RbL12rZ2x54OnwT4fhJb84jLM/uIgdp2M1tlELlcSAO7i1XUNQMrnpBgBYNq0aVzQPhubhvMaYx4ELPo/8x747rvvsGrVKqFLk+oRASJABLQSIAGAFgcRIAKCCLDgf5v6d0QPF80vxwkFJVgemcCd5of5uyPI3hrqTgJsAz/uWDgicwo0+pne1hNLuusOvneroAQv/n0VFzOV2/yzQUwaGoov5g6GlbmpoGevW4kF7zv+TzzeWfsHLsekon8XXyx9YQA6ynDtZieH/eZuuC8EABbobv7Y3nj8gUAux/2xi3F4+t1d3LM15ywALPI/izIvtUTEpuPlb34HO3GePrwzWDwBB4neBNo8KeRuVOsKAGwtTBnWCU8+FAw/DwfYWJnB6L/8eiVlFVwcgrNXk/HtrvM4E5UsFY0i7aQIAEIFNrlcSQConeIT/8Rj+IKt9ebc0AIAS8HH0vuZmQmPXaPIwgS4wIMsewAbAxUiQASIgFwCJADIJUjtiUAzIjCvY2u8Fuor+ok/C4/HlxG3NNr52lpi56BO8LAyr2ePufqvikrEmujEelcLRHfO0+CDGY9g3tO9Jbv/p2QVYNziXdxGTFXkfsHXdRIl5Yutalz6NihyNuQsgOHba09gxZ4LXHcsq8KC8Q9g9qjucLStdXNX37zI6Y/10ZSvAOx+/2kM6+UvaQmzNffs+3s0NslyBAVt603uOlYJADaWZpzYM25Ae7D/1leqqqsRfjONE9WOXdId7FPuGLU9OwkA+mZJ/u/lZAFQ9c73+ct+J+VzUowHwNq1azF9+nT5ECRYYHEE5syZg02bNkloTU2IABEgApoESACgFUEEiIBgAiGONtg2MBSOIk/OWQyAsOPhyCurqOmLxRJY1a89HvN2rvk7duK/MioBv8Sno0DB+/51H/DnRaO5XOxSC98mdFA3P2x+exTsrOsLGkL6Ud+oy7Wlq7+6m3Y5G3J192e2yVu3YAQe6xNQc8KrGgcJAHdJSNmgqBjynXq++GQPLJn+CMwFpuZUXxeGFADYif6nswZx3h9iS2FJOb7acRYfbjqltamSAoAh37W0nEK4OVqLRSCoflMVwpQQAMorqvDhpr+w7OfTGqykvF9iBIC9e/fiiSeeEDQ/Sldi2QUmT56MI0eOKG2a7BEBItAMCZAA0AwnnR6ZCEglwD4wPu4ZiImBrUSZ0BbFf7BnS3zzQDCO387mrhFE3ymEtakxRvi4YFpbT3x1JQEHEjK4uAPjAzxgYWyETy7HoVpU7/UryzmJZdb43HGlnB6qj4y5Qy/87jjW7L8EQ25KlBQAVKLFH5dvYcs7ozG8TyCvV0VjFQCEiB91eclZelI2KKr+th6PxLSl+zW6l7MR1uYZIscmG9yf/yagW1sPWFtIu17DbLAN3ve/XuINUsh+L3eM6ps+Q75rjV0AaOj1z+ZOCQGA2eETxKS8X2IEgOPHj6N///5yPgIkt2VpBceOHYvz589LtkENiQARIAIqAiQA0FogAkRAFIHWNhbYMiAUzIVfTNkSk4I3zl7X2LyzDyB2H7iSXaoH8Hw7L/xfZz+YGRlx/88EgfKqajDPAxZXIDavGGOOXkZ6cZmYruvVlfJFUd2IIQQAttFc9MMf+Hb3+SYjAKhccZ8Z2AHPjejCXQHgKyQAAHIFIr7genI2woYSAGS9mGqNi0sr8NbaE1i992I9k3KemxkjAeAu0qYsAPBdA5DyuS5GAIiMjET79u31LnEW3b+wsBDs1D46OppLBdiqVSu4urrCzc0NFhYWMDcX5ykWERGB0NBQvX1TBSJABIiAEAIkAAihRHWIABHQINDdxQ4bHu4g6ipASlEpnjr6L+Lzi7XS1JcesKoamH8mGjti02TNiJQviuod8p3Gyt3gMfuqTZ4hTyWV9ABgX54/23YGS6Y9rDMYHQkA8gUAPtFJzka4sQsA7H24EpuOYW/8zAUKVC9ynpsEgFqSTVkAKKuoxJINf+GL7WdqHkjK57pQAeDBBx/Eli1b4OXlJfrfHiYI5OTkcGf4rh8AACAASURBVGLA/v37sW/fPiQmJmLIkCHw8fHhNvbMLhMJPDw8OIHA0lJTYD927BgGDRokum9qQASIABHgI0ACAK0LIkAEJBHo1NKWu8PPPAJ0FRbQ77fEDKy5msSd6PO579dNHajL3pHkLMz4MxLsWoGUokQKQL7T2OYoALANGosD0CdE95diEgDkCwCnI5MwcN5mxTbCTUEAKCotx/zlR7Dx93DFnpsEgPtDAGBPceRCHEa+ua1BBABbW1tMmDABw4YNQ9euXbmNurGxsZR/glBZWYnMzEz8+++/+PXXX7Fnzx4kJSXVszV8+HB4e3uje/fuuHDhAlavXi2pP2pEBIgAEahLgAQAWhNEgAhIJmBpYoTJgZ6Y2d4LLha1kb6Zi/4fKdn4OSYV/2TlcW78dYupUQsM8XLGiyE+NS7+QgaiLa2gkLasjpIbdfU+lbC78pcL3L3npuIBkJVbDAtzE733vUkAAAK9nLD3o7HwdXcQulQ16jHWkz7ay919VhU5J+FNQQBgN4O+3HEGb6/9gwSAOqtGiSCATdkDgOG4nZmPpxbt4lKxsmJID4C6Ly07sR89ejQef/xxdOrUCc7OzpIFgYqKCqSmpnL3+1mgwd27d4NF/adCBIgAETAUARIADEWW7BKBZkbA3swE5sZGYBt0vg0/w8E+cIIdrPFSh9YY5t2y5q6/WFR8aQWF2lBio24oDwDVRrmpCABCmZMAcJeUlA2KOuPfz93ExA/3ouC/GBj3uwDAnn3vqWt4ZskeEgBIAKj3cVP3GoCU90voFQB9n3VMEBg/fjwGDx7MufS7uLigRQv2L574Ulpayl0ROHPmDH755Rfs2rVLvBFqQQSIABHQQYAEAFoeRIAIGJyAGBd/IYPhSysopB2rQwJAJd5eewIr9lzgkAk5BRTKVls9EgDukjn25QS91yV0sWYn4kcvxmHGsv3IuFMkd1p428sRFZjBisoq7PjjKhZ+dwzuTjZY+8bj6NjGVfJYD529iSff2aHRXu4YKQjgXZxC3n0ls2CwPpXKAqBaEOrXABpSAGAb/n79+sHUlD/bBbvDz4SAvn37ol27dqKD/qkveHZd4MUXX8TWrVslv0fUkAgQASKgToAEAFoPRIAIGISAVBd/fYMpq6rC4aQsvHvxJlKLSvVVr/f7piAA1B20lC+2KhvaXL1VvxeyCRANuU4DEgDuAvl50WiM7NdWLk5cvZWJWV8cxLmrt2XbqmtAyc01sz31sc74bNYgWJqbSBorn6u70mNUDUzuZ4Ou02S5Y+YLAikJqFojIe9+YxcA1JlL+ZwU6gHANt/jxo2Ti1xS+/T0dMyYMYMLIEiFCBABIqAEARIAlKBINogAEagh4G1tgZntvTHGzw22ptKCJPHhjMsvxorIBOxPyEBBeaVk4nK/5LOODX0FgAQA7dOrxN1nMeKHkhugRVMewuthfWDMclrKLDn5JVi++zw+/ulvmZY0m8vdqNYNVti/iy9+emeUziwRuh6ABIC7dEgA4F8l6u+nIQWAo0ePYuDAgYq+a0KNxcfHY+zYsVyMACpEgAgQASUIkACgBEWyQQSIAOzMTPBZryAM83aGscS7j7owHkzMxKxTUZKj/6tskwCgSVnIKaDc5U0eAHcJDu3pjw0LR8BeT+YMobyrqqtxKjwRMz8/iPjUO0Kb6awnVwCou1GV+75FxKaj75wN3NUCVZE7Rm2nvnLHSh4A+peg0lcA1MURQwoAkZGRaN++vf4HNECNqKgohISEGMAymSQCRKC5EiABoLnOPD03EVCQgIlRCyzrGYRx/u6yrTIX/+PJ2fgnKx8vd/CBlcldL4LbRaUYc+QyEgpKZPUh90s+65w8AMRNAQkAd3k52Vni0LJn0EHGnXg+8swbYOlPf+Pb3fJPCOVurtcfvIw5Xx2qGabc941vUy13jCQA3J0eIeKfkh4wrE9DCACq+Vy3YAQ6BbiJ+nAScgWgR48e2L59O3x9fUXZVqrysWPHMGjQIKXMkR0iQASIABeUW1oybYJHBIgAEfiPAIvsv31QJ7Q05w+IpA8UyxJ4PbcQa6OTalz8mUfBzwNCOW+CNVcTcTg5S5brv2oMcjckJADom836vycBoJbJkmmPYN7YXopcA1AnzU7ID5+P5dJIyvEGkLu5riuOyX3fSAC4O8t0BUD7545KpJgwuKNBBIARI0Zg7dq1cHXVH8yysrKSS+lXWFiIkpL6YjVL+Xfjxg2UlZXp/CBlWQCio6O5OsnJyTh+/Lj4D15qQQSIABHQQoAEAFoaRIAIyCbQxdkOPw/oCFtTcYG+MkrKsDsuHeuvJSOxsP6XJQtjI5T85/qrii0QlVOAn2JSJI9Z7oaEBADx6EkAqGXm6+6AXz4aiyAvJ/EgBbRIzszH66uO4pe/rgmoXb8KCQBPw8fNXhI7ugKgH5shPABYrztPXkWgp5NBBICJEydixYoVsLW11f+AajWqq6tRXFyMoqIiThRgd/nT0tJw4cIFLs3fgQMHRNmjykSACBABpQiQAKAUSbJDBJoxgVAnW2wdGAp7M/0CgMrFf210Ms5l5KKS5TbTUmxMjTHK1xUz23mjtY0lWOy0v1PvYPLJCBRX1N4JFoPeUAKAmDGIrSvlbquqD8oCoJ32vXCBZqNZMP4B/N+EvjD773qL2PWgr35xaQW+23cRi9ad1Lg7r68d+z0JACQAqK+TpnAFgI335u0clJVXcmlexRQhVwCWLFmCBQsWwMzMTIxpvXXrCgRMJEhKSkJ4eDiuX79OAoFeglSBCBABqQRIAJBKjtoRASJQQ8DBzATbBnVCB0cbXip8Lv7a8DGX/54u9nipgw96u9nDzMhIo2pRRSUmnIjA2fRcSTNAAoAmNiGbYEmg1RoZ2gOgIZ5BLANdwouJsRG2vDMaw/sEwgDxMrmhSg0QSAJA0xMAmtL6N5QHABO9ikvLuTgbYooQAWD58uWYNWsWjOr8WySmH6l1MzMz8eKLL4KlIaRCBIgAEVCKAAkASpEkO0SgmRN4t6s/nm/npUGBndJvj03FqqhEXhd/9coqF/+RrV3gqCeWwJqrSXjv0k1JxEkAMJwAwE4Lw2+m4dilePz1bwKuxKUj406RRodyNyt8aeHk2pS0kPQ00ud54eJghZ1LnkL3tq0MJgKwIcbevoNpn+zDuau3BT0mCQAkAAhaKBLXv6EEAKljFiIAbNiwAZMnT5bahax26enpmDFjBvbv3y/LDjUmAkSACKgTIAGA1gMRIAKKEOjlao/N/TvWRO1nRl/6XzR2xaVptc9c/Ef4uGBGsBeC7K05F38hJTavGGOOXkZ6se5ASny2SABQXgBgtzhY/ve5X/2G6IQsnVMod7N+vwgADBITAda8NhyDe7SBkaFcAQBOhGFxAbafiNL7epEAQAKA3kUioII2AawpCgBHjx7FwIEDBTy18lXYlYDx48fjr7/+Ut44WSQCRKDZEiABoNlOPT04EVCWgK2pMTb174geLrUBtPhO6lUu/jOCPTHA06mei7+QUVVUVWPGn5E4kqx7s0kCAKDvJFruhpwxPngmBmHv7RZ031xuf/eTAMDYsesAH8x4BC880Q3mpndTXhqisHXw7vqT+G7fJZ3mSQAgAUCJ9Xc/CQDLli3DQw89BBcXF+7H0tISJib6490owTEqKgohISFKmCIbRIAIEIEaAiQA0GIgAkRAMQIvtPPCoq7+nD0W4X9FZCLWX08G27AzF/+pbT3xpJ8rXCzkB1M6mJiJWaeiONtiCnkAaNKSuyHPyi3GpI/24sQ/8YKmQW5/95sAoII2aWgoPpzRHy3txd1hFgT9v0pCRAASAEgAELOmtNW9nwQAvmf08vJCv3794Ofnhw4dOsDf3x+Ojo5wc3ODhYUFzM3NlcCIEydOYMCAAYrYIiNEgAgQARUBEgBoLRABIqAYgdY2Fpw7/5aYFETfKYS1RBd/XQNi+/3bRSXYE5+Or6/cEp0NgAQAZQWAS9dT0W/uBsFriAQA7aiCfVpi3cIR6OTvbrC4ANl5xZjz1SHsPcWfJpAEABIABL/MOire7wKAPkYsZeCQIUMQFBSEdu3acUKBk5MTPDw8OIGAeREIKdu2bUNYWJiQqlSHCBABIiCYAAkAglFRRSJABIQQUMLFX1s/eWUV+DvtDg4mZOBwchYKyiuFDEmjDgkAygoA6hH+hUwGCQC6KbErAd++MgzjB3aAqYlmBgwhfIXUiYrPwKNv/FwvQCNrSwIACQBC1pC+Os1dANDHRyUQ+Pj4IDQ0FMyjwN3dnfuxtrbmBAKWJvD777/HCy+8oM8c/Z4IEAEiIIoACQCicFFlIkAE9BF4uo0bvugdLDignz572n7PMgx8HhEPFmegkkWhE1hIAFBWAFh/8DJ3oiy0kAAgjJQhrwRUVlXju30X8drKo/UGQwIACQDCVqjuWkoKACy7SElpOextLJQYmoYNIVkAWIMFCxZg0qRJ8PT05NIB5ubmIjs7GwkJCUhLS8OFCxeQmJiIAwcOKDbGRx99FLdu3QKLA0CFCBABIqAkARIAlKRJtogAEYCrpRl2DeqMNiLzMUtBx64DMBHg64hbECoBkACgrADw9c5z+L81xwVPHwkAglGBXQlYNf8x9GznqfiVgJu3czBi4TbEp97RGBAJACQACF+h2msqLQD870oiHunsq/h7IEQA+PDDDzF//nzOdV9IKS4uRmFhIVJTU7kfFsk/PDycEwsOHz6M/Px8IWaoDhEgAkTAYARIADAYWjJMBJonAfahsqxXEMYHeIgCwDbztwqK8Ut8Om7mFeGRVk4Y7esKdqVAW2Ft/peWgxl/RiG/vIKrxmoHO1gjxMkGu2LT6gkDhhIAlLCrzZ3+9Mqp6BTgJoqnqrKhswA0BgFAEhgAQsQIdvr49toTWLHngtRuZLVjVwK+mDMYE4eGKpoloLi0Aq+tOgrmwaFeSABoegKA1AV2L9a/lDSA7B3ceCgcYYNCYGspP4CsOi99AgALwLdx40bu5F+pwgSCkpISpKSkcF4E165dw7lz53Dq1Ck67VcKMtkhAkRAJwESAGiBEAEioDiBB9wcuJSAFsb67zCnFpViU0wKFzgwvbisZizsw+nZQA983COo3nUClmFgw/Xb2Hj9NrJLy7k2TuammBDogTB/D7BghLF5xRhz9LKGTVZPiY0636ZXCbtNTQBgNy++3HEGb6/9Q/AaErLp0GWMLwuA4M7rVBQylnstAKiGPH5QBy5LgJuTtdTHrddu6/FITFu6nwSA/wjIfYd1bSblCitiY20IWST3Yv1LFQA+2nSKE8ECPB2FPJrgOvoEgM8++wwvv/xyg6T9Y3f+2XWCn3/+Ge+++y55CgieRapIBIiAWAIkAIglRvWJABHQS8DOzARbB4SiU0tb3rrs/v7vSZlYHpnAZQvQ5r5vaWKEHx/uiL7uDiirqsKhxCx8c+VWTRtToxYY4uWMqW1boaeLvYa3APMOmH8mGjti0zTGIPdLPjNGAsBdpFI2x0I2HSQA8BNQ+kpARGw6+s7ZgIrKqpoO5W5U674bct83vg2a3DFq2/QZYqwqsHLH3NwFAOaF062tB8IGhOj990dMBX0CwNGjRzFw4EAxJmXXraysxOrVqzF37lzZtsgAESACRICPAAkAtC6IABEwCIEX2nlhUVf/GtssUF9EdgFWRiXicFImytkOXUDp4+oAJwvTmjYqF//n23nhUW8X2Joaa7VyJDkLM/6MRIVaX3K/5JMAUIubBAABC1jhKkpmCUjJKsC4xbtw4VoKCQAKeAeRB4D+xS7VA4AJAKx8MKO/oldhdM0Zi9TPXPODg4P1P5jCNeLj4zF27FicP39eYctkjggQASJw97qssG/hRIsIEAEiIIJAiKMNtg0MRWllFefir+6uL8JMTdW6Lv5CbOSUlmPcsXBE5hTUVCcBQJOcnBN5EgCErMLaOnJY192ovPhkD7w1sR/srM3FDUKtdl5RKaZ8vA+Hzt4kAYAEAN51JOUd17Ug5QgAxy/FY88H0mM08I1LlwBgiPv/Ql9WFihwzpw52LRpk9AmVI8IEAEiIJgACQCCUVFFIkAExBAwMWoBBzMTZJWUS1YZmYv/Qx5OeD7YE33cHHQGBNQ2ts/C4/FlxK0mIQDsPXUNzyzZU+9RGmsQQCmbAzmbYAamKccAkPPsfBuVl5/qicVTH5Z8Iso3f3Jd1ekKwA5cvZVZ7x2Wy5WuANwNxHngkzD07+Ir5p8inXV1CQATJ07EihUrwDwBWGF39Fm6v99++w0+Pj6wt7eHn58fnJ2d4eDgAEtLSxgba/dIEzNolkVg4cKFWL58uZhmVJcIEAEiIIgACQCCMFElIkAEGooA+1AKtLfCtLaeGOXrptPFX8iY/s3KR9jxcOSV3c0S0Jg9ALRF1CcBoHamSQCo3Vw62Vni0LJn0KGNq5BXoV6dyqpqfLr1NJZs+LPmd3I3qiQAkACgazHK8QBgAsCiKQ/h9bA+MDbSnh1GzMugSwBYtGgR3nzzTZib3/WyKSgo4AICrlu3TmsXPXr04K4MdOvWDe7u7ggMDOTEAVdXV1ECAcsUsHjxYixbtkzM41BdIkAEiIAgAiQACMJElYgAETA0Aebiz9L+TQ/24qL4K1WKKiox4UQEzqbnkgDAA1XOqTR5AIhbpXJYa9uorHhlGKY+1lncQNRq192wkwAg3cWcYgDoX4ZyBYC+Hbzx87uj4Wxvpb8zATV0zdmsWbMwffp0eHl5wcbGBjk5OZg8eTKOHz8uwDJ/lfbt26Nz584ICQmBv78/JxAw+y4uLmihlvKWrgBIRkwNiQAREECABAABkKgKESAChiGghIu/tpGx+/97b2VgdVQiEgtLaqqxU9Mjnz/LeQJILYbKAkAeAPpnhDwANN3L33imD96a+CBMTfSn3OSjSwJALRW53kEkAOh/f+UKACwI5p/fTkLnAHf9nQmooS8LgAATilTZuXMnxowZU2MrOzsbM2fOxI4dOxSxT0aIABEgAuoESACg9UAEiECDElDaxV998CxV4Jm0XHxzJQHnMnLBMg/wFTku9cyeIQSA8ooqfLjpLyz7+XS9IcsZb15hKSZ88AuOXozjZSHnVJo8AMS9OnJYa9uoKH1ir7Q9Q2yq5Y6R0gDeXbdC1qOUd1zXWyFXAGC2l74wAC8+2RNqB+biXkS12o1FAFi7di3nbaAqycnJmDRpkixvA8lQqCERIAL3PQESAO77KaYHJAKNg4ChXPxZhr9bBcVYfTURv8Sno6C8Uu8Dn1o+BV2DpJ8grT94GXO+OqTRj9yNjq4v2iQA1KJuyh4ALHL/kumPSArap22jMqibHza/PUpyNgDyAKhdW3LfYfIA0PvRCyUEgDEPB2Pl/Mdga2mmv0M9NRqLAPDDDz9wG34TExNuxFFRUdw1ASpEgAgQAUMQIAHAEFTJJhEgAhoEnvF3xye9giRF8deGUpuLvxD0Ur6Eqtvli8gtd/OQX1yG2V8cxK6T0fUegQSA+0MAkHNyTQJA7dUHORzZSiIPgLvvU1P1APBxs8evS8MQ4Oko5ONeZx2lBYDvv/8e48ePR1FREVJTU7mfn376CRs2bBA0VlWMgNzcXBw4cEBQG6pEBIgAERBLgAQAscSoPhEgAqIJ+NpaYuegTvCwkp6znHUq1MVf3wDlBk7jEwDknsTeKSjBs+//ghP/xJMAoGMCm7IHwPMjunLuyxZmd0/5xBRtG5VJQ0PxxdzBsDI3FWOupi55ANRikyvikQeA/iUoRXzl845at3AEwgbIPyFXWgD4/fffMWTIkBoQFRUV+Prrr/Haa6/ph0M1iAARIAINRIAEgAYCTd0QgeZMwMSoBVb1a4/HvKUF3rtVUIKVUQmCXfz1sZabSopvEyrXLTU+9Q5GvrkdN5Ky6w1/9/tPY1gvf32Pxft7igGgHVtDn4DKEYkyc4vwzHt78PeVRI0HkrOWWYiML3ecwdtr/6ixKfd0ndIA8qcBZO/vhv97AnYSRVA+0VHSB4Jao4Ze/6xrpQQAuetUhUFpAeDixYvo2rVrDeXS0lJ89NFHWLJkidzpovZEgAgQAcUIkACgGEoyRASIgC4Cgz1bYu1DIWBigJCSX16JXXFp9aL4C2mrr47cU9OUrAKMW7wLF66l1HQlNzDV6cgkDJy3mXfoUr40qwyRAKBvNTTc70P8XMDEHG9XO9GdFpdW4LVVR8HiT6gKy2ix76NxkuNZ8J2syt1YkQDALwDIEX/YfBtCABC9CBVoIOWzjG+dsiwAO5eMQStnW1mjUlIAsLW1xblz5xAcHFwzJkrnJ2t6qDERIAIGIkACgIHAklkiQAQ0CbhammHXoM5oY2epFQ2L2n867Q6+iuCP4u9tbYGZ7b05T4KZp6JwNj1XEububT2wbfEYeLS0kdSenZwe/ycer688gpjkHEwf3hnvTnkIDjYWkuyxRnyBBVXGpHxpVrXVFVuA1RFyCqjtoaRECJfTHxuHklcAJE+WxIYshdnfK6agYxtXSRYS0/Pwf2uOY/ef0Qj2aYlPZg7CwG6+MJIYDp1vbZAA8DTYHXMpRddmUq4AwK4GDV+wVcqwGlUbKZ9l2j5nDnwShv5dfGU9n5ICwIABA7Bx40Z4enrWjCklJQWTJ0/GkSNHZI2TGhMBIkAElCRAAoCSNMkWESACOgm82aUN5rT3rldHn4t/F2c7rOjbDq3VNthrribhvUs3JRM/9uUE9AnxktxeyYZFpeWYv/wINv4ezmtWypdmlSH25XnRD3/g293neW3L2ZCTACB+Ffy8aDRG9msrvqEBWvB5spAA0DgFgIjYdPSdswEVlVUGWAkNZ1LKZ5m2zxk5119UT6ykAMCC/61cuRL29rUCUkxMDIYPH47r1683HGTqiQgQASKghwAJALREiAARaDACvVztsbl/R1iZGEOMiz9fEMHYvGKMOXoZ6cVlksYv12VfUqdaGl2JTcewN35Gdl4xbw25m0Z2VeHzbWfwz41ULgK6eiEBQMmZ1G9r/tjeWDTlQZiZGOuvbOAal2NS8dCLGzU2lSQAGEYAYCfVP70zSrKXEPPW+H7/JRw8E4NzV283WSFASQGgbwdv/PzuaDjbW0l+U8QKANOmTcPSpUvRokWLmij/SUlJCA8Ph5eXF2bPng0Li1pPsIiICISGhkoeHzUkAkSACBiCAAkAhqBKNokAEeAlYGlihLntfXAq9Q7OZeSCufwLKXxBBKuqwV0DOJCQIcREvTrsC/nGN0eipb32KwmSDItsxE702Ob8vQ1/am0pZ5POZ1T9S68c2+QBIHKyASh1d1l8z5ot2Kv3w4F/8NI3v2v8ggQAwwgAcjMM8M133XgLctdEQ7RXUgBgV2r+/HYS905JLWIFABbMb8GCBTAzMxPUZWxsLP78809OIEhISMDhw4fB4gJQIQJEgAjcSwIkANxL+tQ3ESACggnwBRE8mJiJWaeiUMHUAADsAy3YwRrPt/NCL1cHTDt5BdF3CrX2sX7hExjbvz0kXqEWPHZdFc9H38bot3doPf1nbd94pg/emvggTE2MFOmTBABFMEo2snLeo5g8rNM9XXdZucWY9NHeemknSQAwjADAAjYe+fxZMCFAqdLcBQDG8ZuXhmL68C6S3yWxAsB3332H5557jvMAkFpYZoCioiKsWLEC77zzjlQz1I4IEAEiIJkACQCS0VFDIkAEGpKAs4Updg3ujAC7WnfPrNJyjD36L3cNYLSvK6YHe2nECVhy6Sa+u5qkdZjsy/jOJU/Bz8OhIR+lpi+W+m/8kl/AXLF1laE9/bFh4QjYywgyqG6fBIB7Mt01nd7rdcdO/3889C9mf/lbPRAkABhGAGCgpZx+61qpJAAActOvihUAtm7dinHjxsn+ACkrK8Mnn3yCRYsWybZFBogAESACYgmQACCWGNUnAkTgnhHgCyKYUlQKlmHAmOdE5nxGLiaeiODiDWgrLCDbileGgZ3QNWTJuFPEuV/vPXVNb7fM1XXPh2MxsKu8iNeqjkgA0Ivc4BXu1bpjD3bxWgqefGcH2BqsW0gAMJwAwLyNvn1lGGwthbmP61uEJACAy9jw69IwBHg66sPF+3uxAsC+ffvAov1bWVnJ8gIoKCjAyy+/jHXr1kkaNzUiAkSACMghQAKAHHrUlggQgQYlwLIB/DygI2xNTQT1W1RRiQknIvSmC2RfzD+dNQguDtKDSQka0H+V2Mn/i18dwrFL8YKbDevlj+9fe1yRmAUkAAjGbtCKbE5XvPKo5HSUYgfHTv5PRSRgwge/8G7+mT0SAAwnADC+W999EiMeCJLssq4+5yQA3KWx8a2ReOrhdmJfB66+WAFAvZMePXogODgY3bp1g4+PD/r37w8HB2HeZNnZ2Zg5cyZ27NghadzUiAgQASIghwAJAHLoUVsiQAQahICTuSmvi7+uzsuqqnA8ORtfX0lAeLb+oEs927UCu5vdrrWLIl/O+cZWVV2NU+GJmPn5QTARQGxRSqggAUAsecPVD/ZpiRXzHkWv9p4wknGvWN8Ii0srsPlwBF5deURnBHkSAAwrANhYmmHdghF4rE+A7PkmAeDuqpezZuUIAOrvHPMK2LhxIzw9PWv+OjU1FR9//DHatGkDd3d3BAYGwtXVlRMJmAAwdepUHD9+XN+rS78nAkSACChOgAQAxZGSQSJABJQgYGrUAg95OOH5YE/0cXPgdfGv2w+LBXg9txBro5OwPyEDBTpc//nGyFztF4x/ADOf6KbISbt6Hyzn+pINf+LH38Nl4enYxhVfvzQUTLCQumEkAUDWFBik8eShoXh78oNo1dJWUQGqvKIKpyOT8Pqqo2C55PUVOZspZrvuplRu9Hu+DZrcMWrb9BlirLo+Z2aP6g5H29qUcfrmpu7vSQC4S0ROZg2lBIDx48dj5cqVsLe3r5mm+Ph4jB07FufPnxc7tVSfCBABImBQAiQAGBQvUDgkRAAAIABJREFUGScCREAKgT6uDlj3cAjszIS5+rMsANtiU/HtlQQkFpZI6VKjDTulmzmyK8IGhCDIuyWYMCClsBR/8am5XLq1FXsuKJq7u3d7Ty76dQc/F3i72nFjtDQ3FZQpgAQAKbNp+DZsDp8d1AHThndGqL8bzE2NJXXKXP1z8ovx6+kb+GrHWUQnZAm2I3dzTQLADly9lSmIN/ucmT68Mx7tFQAfNzs42VrCyKgFrC3MBIlAJADUYj7wSRhYalexRSkBYO7cuVi6dCmsra1rhhAVFYWQkBCxQ6L6RIAIEAGDEyABwOCIqQMiQATEEmhlZY49QzrDy1rY6Rg7+Z95KgoHEjLEdqW3PosLMLxPIPflMsjLidtsm5ka1/uSzjb7RaXlXDq/mOQcHD4fi23HI7XetdbbMVVo1gTY5nBYT38M6u4H5vXR2s1e57orKCrj1t2Fa7ex849ovZklmjVcengioDCBJUuWYMGCBTAzqw3weOzYMQwaNEjhnsgcESACREA+ARIA5DMkC0SACChMgH0wLesVhPEBHhqWVS7+l7Py8ZSfG0yManMxH0zMxKxTUWDeAFSIABEgAkSACDQUgbVr12L69Oka3W3btg1hYWENNQTqhwgQASIgmAAJAIJRUUUiQAQaksADbg7Y1L8jLIyNkFFSht1x6Vh/LZlz8Xe2MMWuwZ0RYFcbtT+9uAxPHrmMuPzihhwm9UUEiAARIALNnMDevXvxxBNP1FCorq7G999/jxdeeKGZk6HHJwJEoDESIAGgMc4KjYkIEAHu/v/s9t44eTsH5zJyUckuNquVN7u0wZz23hp/t+TSTXx3NYnoEQEiQASIABFoMAJvvPEGRowYwUX5d3Nzg5GREb766issWrSowcZAHREBIkAEhBIgAUAoKapHBIhAoyLQxdkOPw/oCFvT2kCB5zNyMfFEBPIFRv9nH4DBDtaYFNSK8y64nlvUqJ6RBkMEiAARIAINRyAoKAizZ8/mOrx48SKio6Mpin/D4aeeiAARaCACJAA0EGjqhggQAWUJWJoY4ceHO6Kvu0ON4aKKSkw4EYGz6bk6O3MyN+U2/VOCWsHF4m7QpvvJe4Clkw92tcTgQHs86GeDtq6WsDI1gp2FZlT58spq5JVUIquoAuEpRfgzNh9Hb+Qis7BC2ckia0SACBCBJkBg4sSJWLFiBWxtbWtGy9z5i4qKUFBQgJSUFMTFxXF/MoGApfo7fvx4E3gyGiIRIAJEoJYACQC0GogAEWiyBKa39cSS7gHc+Nmp/664NHwbmYDUotJ6z2Rq1AJDvJzxYogPQhxtoBY/kKsr1nugMUILcrHAvIfcMSTIHrbm0lLIsedKzS/H7ohsfHcmHSl55Y3xURt0TBO6OuOLJ3wk93kiJg/jNsdIbt/YGm6bEID+AXYGGdbK/6Vh8eFkwbYdLU2we3IgQtwtBbdRr1hUVoUp22Lxx808Se3vp0aOVibYOyWQEw+llrKKajy/Kw4Hr97hNSF3vphRfX1IHTtrx1z5Fy9eDEtL4QyYQFBcXIz8/HykpaUhISGB+/PChQu4fv06CQRyJoTaEgEiYBACJAAYBCsZJQJEoCEItLaxwOud/PDTjRTeOAEqF/+XOrTGMO+WMDMy0josod4DDfFcYvsIdLbAsse90ae1bT1hQ6wt9frMQ+C36DtYcDARWc3YK4AEgNpVocQGTteaPHw9FxO23BS8bOWOhwSAWtTMc2j7hAA87C9P3Jm/LwGbL2XyzqGvkzkOTAuCi42p4DmuWzG3pBLP/BSDC4mFkm1oa/jBBx/g9ddf10jnJ7cTlUDAvAhSU1O5n1u3bnECQWJiIg4cOCC3C2pPBIgAERBFgAQAUbioMhEgAk2BAJ+Lv5Bxb45JwYKz14VUbRR1WBrEhQM88EJvV5ibaBc35A62oLQS7/yehC3/ZKFOLEa5pptEexIAaqfJx9EMv05rC3db6Rs4XZN+KakQYzbeQGFZlaC1QQKAIEyCKy19zBvTeroIrs9Xcc2ZdLx9iD8Ya4CzBfZPDUJL69rYLWI7Yx5Kj6+7hoScMrFN9dbnS+ent5ECFZgHQXZ2NubNm4cdO3YoYJFMEAEiQAS0EyABgFYHESAC9wUBfS7+Qh4yNq8YY45eBksp2NiLg6UxVj3px7li173OYIixV1WDuxYwb18CSiuEbc4MMY57YZMEgFrq3b2t8fOzAbCvE09CqXlJulOGEeuvIzlX2DtIAoBS5O/amf2AGxYP8ZRldF9kDmbsiOO18Yi/HTaMawMrM+mCZWRqMZ788QZyipWPVfL7779jyJAhsp5fauPk5GRMmjSJrgxIBUjtiAAREEyABADBqKgiESACjY2AGBd/IWNnm9z5Z6KxIzZNSPV7VsfG3Birx/hyd/0buhy6lovndsTpFQHk3BPPKCjH8HXXEZ9dP5ZDQz8v648EgFrqj7VzwJoxfjAzYW+f8kWse7chBYD7aQ0LnSkl5ldXzAsl7J+8mYexm2MM4o3EAvt17dpVKC5F67GMAz179uRiCVAhAkSACBiSAAkAhqRLtokAETAIAZWL/8QAD7hbmSvax8HETMw6FYUKpgY0wsLu6X44zBszeslz05X6aAzL92fTsej3JJ1fwO+nzRMJALWrRS4LfetObIA3EgD0ERX3eyU8PHSd0CuxfrZezsJLv9wS92ACarPI/+fOnUNwcLCA2spX+d///oe+ffsqb5gsEgEiQATqECABgJYEESACTYKAysV/dntvdHSygTHbCRugZJWWY+zRfxF9R/kAU0oM96lQJ3w9sjVMjQ3z/ELGyAKnMRdfljJQWyEBoJbM/ZQF4INhXni+t6uQZSK5DssCwLIBCCkkAAihJLyOp70Zd0ffy+FuelQpRdc1Dna9gF0zkFM+/SMF7EfpEhQUhIULF6JLly7w8PCAjY0NrKys0MJA/9bUHf/hw4cxdOhQpR+L7BEBIkAE6hEgAYAWBREgAo2WgMrFf26ID4Z6OcPSgIHu1CEsuXQT313lD2J1L2F52Jli16RAsEBa97r8FZuPZ7bEcCm5+AoJALVU7icBYPN4f4NfPVl3LgMLDyYKWuIkAAjCJLiStZkR9xnT1ctacJu6FXVd4ZErIDEPpFf23gLzAmio0qNHD84roFu3bvDx8YGfnx+cnZ3h4ODApQs0NpaeclX9GX744QfMmDGjoR6L+iECRKAZEyABoBlPPj06EWisBAzp4p9RUoYN129jZ2wavujdFn3dHeph+DcrH2HHw5FXpnyQKTnMZ/ZxxeIhXg0S9E/fOPXd1SYB4P4TAJTYHOpbV+z3Yu54kwAghKi4OnJFHl2pFeV8LrCnaOi0jV5eXmjXrh2OHDmiFWL79u3RuXNn7v6+u7s7AgMDOXHA1dVVsEBQVlaGTz/9FG+//ba4yaLaRIAIEAEJBEgAkACNmhABImA4As4Wptg1uDMC7KwU66SsqgqHErPwzZVbnGu/6sx6eltPLOkeUK+foopKTDgRgbPp2l3cFRucQEMNtfkSOByumi5XbTlf9CkIoJhZaLi6rjam2Ds1CP4tlY27UfcJotOLMXLDDeQU6RfgSABQfv7luumz+Ckv7rmFXRHZGoNjnvTbJwTgYX87yYNu6M+GiRMnYsWKFdx1AJaqr6ioCKmpqdxPUlISwsPDkZCQAOa+ry14n0ogCAkJga+vL/z9/eHi4sL9MA8CExMTzvbixYuxbNkyyWyoIREgAkRAKAESAISSonpEgAg0GIFPegVhQoCHYv1pC+zna2uJnYM6wYMnkOD30UlYfPGmYmOQa0hucC7mOsvcZj84mozMwgqwfO6fP+4j68v44eu5mLCFn1FTEwDMTYzwdKgTJnZzRpCLBX66lFmTy1xu4LL75QqAEjnchbwHYjZ5JAAIISquTljnlvhqZGtZnkbz9yVg86VMjY7lzhUzJkYcEvfU/LVHjBiBtWvXcqf52orc9H3My6BXr144e/YsJypQIQJEgAgYmgAJAIYmTPaJABEQTaCXqz029+8IKxNl7lamFJXiqaP/Ij6/WGMs7ANwed92GOV798tdcUUVfk/KxPLIBA1PAdEPYIAGcr+U38wqxcj115FeUF4zOrk5uXVF+zakACBnQ17XhZidSo4MccSSoV5wtzWtYbPmTDoJAHXWsdz1IvS1EOPmLXdTaSh3dTEihlAuDVVPiXlWf39U41YiwODpWwV4etMNrbFHDMHo6NGjGDhwoMEEAEOMmWwSASJABHQRIAGA1gcRIAKNjoCtqTE29e+IHi7C8tyrNu6bb6Tg3W7+XJaAumXRhRj8cC253t8PaOWElzu0xproJBxOykR5I03/J9ctl+8U2tfJHAemBcHFpnbjK2YxqG9y5NrS1W/dTZocAYC5lT+58QaYeGFi1ALvDvHEc71c6512kgBQf0bkcBezrlhdvhNkPhtKCgANuYbF8mjI+kpw4EvVp4TdfZE5XAaShiyPPvoo1qxZA3ZSz1dSUlIwefJknXECGnK81BcRIAJEQB8BEgD0EaLfEwEicE8IvNDOC4u6+mvtu7K6GhHZBVgZlaixcZ/XsTVeC/Wt1+7v1DuYfDKCO+VvimXpY96Y1tNF8tD5TuTkbp4KSisxaWssTsXlQ4kv99oeTkkBQCVa3Mop5U79+Tb/bByNVQAQejordAMtZkFJFaEY69aO4uIGsDSALMaEviJ3DauvrYZcw/qeS47YIffKiVymbOx8YxC6dnWxEboupPDlazNr1iz0798fV69exfjx47n7+3XTAlZWVmL16tWYO3euUt2SHSJABIiAQQmQAGBQvGScCBABqQT8bC2xe3BnuFrWz0d9NDkL805fQ3ZprTu7qp8QRxtsGxgKR3PNU+07ZRV49ng4LmflSx3SPW0nx6W+7oZW9SByv+gXl1dh6rZYHI/JazICgOoqxOPtHfD+UC+YGrN/BusXEgDqM1n7tB+eCHEU/R6wzWD/AHGB33TFl1AfgNw1TAIA/3TK/byJSCnC6B9vIK+ksqaDAQF2WD+uDSxNjUSvIVUDQwhbugbz3Xff4bnnnqu36a/bhkXx//vvv7F//36cOnUK58+fl/yM1JAIEAEiYGgCJAAYmjDZJwJEQBIB5p69ql97PObtXK99bF4xxhy9jPTisnq/szA2wvqHO+AhD0cwb/7InAKsuZqIw8lZKCiv/TIqaVD3sJHcL+Sf/pEC9qPk5onZUn0hb8jTUzmu6Mz1/61DiVg9xk/jzn/dqSUBQJOImUkL7JgYiD6t61+v0fVasA32ytNpmN3HDVZmwjd+l5IKMWbjDRSW6fbYIQGgPn25HgDMolyPI75gfXLeWzYmMbEhlPqo3rp1K8aNGyfaXEVFBQoLC5GWlob09HTExcVxXgTsTyYQULA/0UipAREgAgoSIAFAQZhkiggQAWUJDPdxwep+7evdz2Zppmb8GYkjyVm8HT7q7QzOE+BmKhILSzTqMIGgp6s9HnR3hKuFGS5l5WF3XDryy/WnHFP26YRbUyIFoKGicjc1AeDP2HzkFFdwgf90FRIANOk4Wplg75RABLtaCl+4ALIKK7DocBI+etQb9hbCg3om3SnDiPXXkZxbX+RTUsQiDwD+6ZzawwWfDPcWNdfqlfmCIL7+iAfYj9TC1hJbEzGZmp/pUu0JaacvAKAQG3x11AWCjIwMfP7559izZ49Uc9SOCBABIiCKAAkAonBRZSJABBqSAHP/3zWoM9rY1d90aEvtxzc+9kHX3cUer4W2Rh83Bxiz0O9qhV0PmH/6GpcBoDEWuaec7JkMJQAsOJCI9eczmswVgKTcMtiYGcPBUvdmlAQAzTdBqocHOwl+ZV8CNoW1ERVsMrekEs/8FIMLiYU6X0m57wYJAPx4H2vngDVj/MA8P6QUvvn7YJgXnu+tPZ2evn74MpnoayP395GRkWjfvr1cMzrb5+fnY86cOdi0aZNB+yHjRIAIEAEVARIAaC0QASLQqAm829Ufz7erH31ZW2q/ug/DYgF83jsIgz2ddea1Lquq4uIK/BKf3uh4yN3kGFIAUG2UpW4QhcBWMgigkP5YHRIANElJDeDG0rbN2RPPXR/wbyk8EGBZRTWe3xWHg1fvkADwHwGhnwNKXAEIcbfE7kmBYJ4fUgqfu/7m8f4YEiQsswtfn0KvhUgZL1+bHj16YPv27fD1rR9UVqk+mB3KIqAkTbJFBIiAEAIkAAihRHWIABG4ZwR6udpjc/+OsDKpf2KrLbWfarB2ZiZcPIDersK+dCYUlCDsWDhuFRTfs+fl61joF39dgzaUBwAJAPqXihIbMlUvQjfiSgdLC+vcEl+NbK1TROMjwdK2vf5rInZPDgTbVIopLAsAi/quq8h9N8gDgJ+uq40p9k4NEiXaqFti8Vde2XsLLB2gqsiNY6LkeyRkHY4YMQJr166Fq6t0rwUh/cTHx2Ps2LEUOFAILKpDBIiAIgRIAFAEIxkhAkTAUARsTY2xqX9H9HCp3cTfKijBD9FJ2BOfXpMJwMzICOVVVahWG4i+VIJ8Y9504zb+79wNDTuGejahduVuclg/hhYA6j6LnC/7fPeH1e3LDSYmhDt5AGhSknp/m23g3zuSjO0TAvCwv7hMAOvOZWDhwcQGEwAacg0LWYN16wj9HFBio6xE3BHV9SD2HELHrosLXypTKRyFtpk4cSJWrFgBW1tboU0k1YuKikJISIikttSICBABIiCFAAkAUqhRGyJABBqUANvIz+voi1/i07DuWjJu5BZxG3R2l58F83u9ky+X9u+pI5dxu6iUGxufcCBk0Dml5Rh3LJzLHtBYihJfnkkAEDebJABo8vpmVGswLwCxRbXupLh/n7yZh7GbY1CtrurVGYDcd0NXZHlDilhiOYrZRCshALD+pKZ9VD2b+jskd56YTXVBQQo/sW3Y3f/OnTtzm3N2DcDf3x+Ojo5wc3ODtbU1TEykXY+oO45jx45h0KBBYodH9YkAESACkgmQACAZHTUkAkSgoQiY/Be0r0JtJ8A2/h/1CKwJEMhcTueficaO2Lsuw8EO1tg+qBNampuKHuZn4fH4MuKW6HaGaqDEl2cSAMTNDgkAtbzY6yflBF99cy0lABxL2fjkjze4rA3aitx3gwQA7e+FVK8PlUV2/WPGjjjuf+XGCBEaE0LcW667Njv5X7hwITIzM3H9+nUcOHBAo4GXlxf69esHPz8/dOjQQUMgsLCwgLm5sJgXP/74I6ZMmaLk0MkWESACREAnARIAaIEQASLQpAiwDy0WFHBhZz8wt3/1wtICsvSALE0gSyG45kH+6M2V1dU4nXYH30QmoLyyGsv7toOnde2XtfMZuZh4IgL55ZWNgo3cTQ57CBIAxE0lCQC1vKSuP/W0bbMfcMPiIZ6iJkHfVRBmTOrYVAMhAUD7lEiN+6CyqO6JIFcAEJoVQtQC01N5wIAB2LhxIzw9767bsrIyfPrpp3j77bcFdaMuELRr144TCpycnODh4QErKytOIKiqqsKqVaswd+5cQTapEhEgAkRACQIkAChBkWwQASLQYAR0BQVUd9+f17E1XgutH72ZiQOvnrmGnXG1wcVW9WuPJ1q71DxDenEZnjxyGXH5jSMYoNxNDgkA4pcnCQC1zKRu3tTTtkmJ26Brc64andx3gwQA7e9GPz9bbAxrAxtz3SkztVmISCnC6B9vIK+kEkKDV2qzlZpfjsfXXUNCTpn4l1lgi7CwMCxbtgwsLV92djYyMjIwdOhQbrPOSnFxMRYvXszVkVrYtYLWrVvjt99+42ILMJHhxo0bYHEAqBABIkAEGooACQANRZr6IQJEQBECn/QKwoQAD622lly6ie+uJqHupl7V4N+sfIQdD0deWQVsTI0xJcgTc0O8YWtae5+Tnfw/ezwcFzPzFBmzXCNyNzkkAIifARIAaplJ3QgqsQHUl81A7rtBAoD2d0Oq8KOyqH6FQ64AIOQ6iPi3XLPFokWL8Oabb2p13a+urkZeXh6Sk5M5gSAuLg5Xr17l/jx16hSSkpL0DuGDDz7A66+/DjMzM05QSE9Px8svv4y9e/fqbUsViAARIAJKESABQCmSZIcIEAGDExAS2I9t8J//KwrL+wZrZA5QDW5zTAo+uRyHd7v64wlfl3rXCFT1mI0DCRkGfyYhHcjd5GgTAIT0LbWOIQOoSTlNFvscJADUEhvT0Qnfjm4NEyP2lUF4UXcBlyoisCwCLB2gtiL33SABQPt8ymWrfoVD7jurVGBDXat3+fLlmDVrFozqXC0TuuJLS0tRUlKCtLQ05OTk4ObNm7hy5YqGQPDrr79i+PDhNSaZmDBp0iQcP35caDdUjwgQASIgmwAJALIRkgEiQAQaioCrpRn2DukCHxsL3i5ZesAtMSk4lJiJLQNCNe71qxosvRyHtdeS8OPDHdHX3YHXTnPxADDkvJEAUEuXb/Mi90TUEHOnbTM8tYcLPhnuLbpLdRFF6mny4eu5mLDl5n0lAMjdWIueCIEN+NLsyXmP1WNAyBUAhKSEFPiYWqtt2LABkydPlmtGVHtKASgKF1UmAkRAIQIkACgEkswQASJgeAIOZibYNqgTOjjaaHQWkV2A189ew5XsAi49YDdnO/w0IJRLBVi3qE72p7f1xJLuAbyDbi4xAAw5Y3I2DvqCv8ndTKg/d3F5Ff64mQ8Wsfx8UgHS8itQWlGlgUZuf01dAJASwZ8B1MgDb2WCvVMCEexqKWrZXUoqxJiNN1BYpjknKiNyN9P3wgNA7phFARRRmU8AkDr3rFu5WSDUh868QJg3iCHL0aNHMXDgQEN2Uc/2//73P/Tt27dB+6TOiAARIAIkANAaIAJEoMkQsDA2wvqHO+AhD8eaMacUlWLk4X+QXFha83cvtPPCoq7+9Z5L/WTf19YSOwd1godV/VRNu+LSMP/MNS6bQGMoSmwY9N2lVvo5G7sAwKaWbfrfOJCAO8W6sz00dwFAylyyd+fFPbewKyKbW1p2FsbYMzkQHT3uBlQTWpLulGHE+utIzuUP/ib33SABoHYm+AQAqd4fzKp66j45QkLdtSR07YitFx4ejo4dO4ptJqv+vn37MHLkSFk2qDERIAJEQCwBEgDEEqP6RIAI3FMC7O4+SwOoKvnlFZh44gpY6j5vawuw6P9PtXGDMUteXqdklZZj7NF/EX2nkLvPzAIFPubtrFErPr8Y44+Hg10naCxF7iaHPQcJAJqzufZsBt46lIhqARpPcxYApG7c+TbWUoQEfenf5L4bJADoFgAGBNhh/bg2sDTVTLkq9LNR9bkjZe5VfRSUVmLS1licissX2q3oekFBQThw4AACAvi9wkQbFNCAUgAKgERViAARMAgBEgAMgpWMEgEiYCgCA1o5cV4A6gHJyqqqUFpZzevyrz6OmLwijDlyGZkl5dxfD/ZsibUPhXC22InwidtZePN8DJIKG8/mn41T7iaHBADN1ZiUW4ZRG64LTinWnAUAT3sz7J8aBC8HM1GvNN81jm9GtQbLLS+mqJ8i87WT+26QAKBbAAhwtuDmv6V1bZYUMfOnct2XIwDouxIkZjza6g4ePBg//vgjPDy0Z5hRoh91G4WFhVi4cCFY8EEqRIAIEIGGJEACQEPSpr6IABGQTcDZwhS7BndGgJ04V2LW8ZHkLMz4M7LGtZ/ZYgJAZE4hVkclIrHOxt/UqAWCHaw5j4Hye3gdQO4mhwQAzWWnL7Bc3UXanAWAEHdL7J4UCEcrcRvA6PRijNxwAzlFFTU4pbqB67r/LffdIAFAtwDgamOKvVOD4N+y/lUpIR/m7FrBsj9SJF3/UNlviBSAqr569OiB4OBgDBgwAGFhYbCwuBtwlqUAZD9SMwTwsWLpA8ePH48zZ84IQUl1iAARIAKKESABQDGUZIgIEIGGIsDc/F8L9RXd3atnrmHrzVSd7diHYqC9Faa19cQoXzf21Q/PHI/AP5l5ovtTqoHcTQ4JAJozwXfXWddcNWcBQKoLOF/wPqkcdUWAl/tukACgWwAwM2mBHRMD0ae1ZuBVoZ9tWy9n4d3fk7F7ciCYmCSlnLyZh7GbYwRd15Fin6/N3LlzsXTpUlhbW3O/zs/Px5w5c3Dx4kV07twZPXv2hLu7OwIDA+Hg4AAXFxdYWlrCxESYUMbSBX7xxRd46623lBoy2SECRIAICCZAAoBgVFSRCBCBxkKApQPcPrATt1EXWm7kFmHssX/BIvzzFSdzU4z2dcX0YC+0rpNmcEVUIj76J1ZoV4rXk7vJIQFAc0rERhSXunFV9dqUswBIfXa+Z36snQPWjPED21SKKbo2gHLfDRIAdAsA7LdSrm6or/35+xMkXSNR2WAiwku/3BKzZBSpO3z4cLDYAKGhodzJP3PVP3/+vE7bXl5e6NevHxdM0NfXF/7+/rC1teWuFqjEgdTUVHz77bfcDxUiQASIwL0gQALAvaBOfRIBIiCbwHAfFyzvGwwzI/3BqWLzivHcX5GcK796YS7+3V3s8UoHH/Rxc+ANHMjq140dIHvwIg3I3eSQAKAJXGxARKmb4PtBAJDqts/nZdHPzxYbw9rAxrx+ek5dr4QuF3C57wYJAPoFgNcf8QD7kVJO3yrA678mcFcAXGxMpZjg0v8x0a4hC7sCwE70WWDA/2fvPMCrqLY2/JHeG6kkkIROQijKlaYgCKioFBEpIgoqoqjY2/Xafu/F3lBERBBERBEVFQslSBNFlBIIgQRCSCCk997+Zw+eMDmZObNn5szJSbL2fXy8kl3fvc8h69trr0WFCBABItDWCJAA0NZ2lNZDBNoJAfblxW7sXx3cC+5O0iIAS/v3QWI6liWlo+Kf3O6sXRcvdyGTwJToEMXAgQwnS0PFYgewGAItUfQaOXICgDX6lXOnNzLol16D3B4EAK3n6MpuPvhkWld4uFgWvtSuUW4+a2Z2w7ievqqn+9qvmWD/iEtUgCs2ze2p2hC0FAQtf26DAAAgAElEQVRO7xluCQFANcx/GvCuVcr7QuuYrN2UuAAsnhzZJPAqb39MvHls0xl8Or2b5kCC1jrLluZ89dVX4/nnnxdu+z08mnuWVVRUgLntZ2ZmIikpCU899RROnDjBi4HqEQEiQATsigAJAHa1HTQZIkAE1BLo6uOOR+KiwLIDeDo74nx5NfbnFuHT5EzszylqDN7n4+KECZFBuDemSzMXf54xvz2djfv2HANH1jie7lTV4f3F31KnUr9EW6Pf1iYAsFiOD25MA3Mr5i16BQdrGmS2FAA8XRywYXYPXBJx4R20miJ53jycsPH2HugdrO4tuCUjXe8ZJgFAeVe1em6wnk/mVeGNHZl4/fouiqKV1Ews7Y/yzPlqPPfcc3jkkUcEV32ecvbsWcyePRvx8fGN1efPn4///Oc/KCwsxLlz5wRxYNeuXYIHAYsfQIUIEAEiYE8ESACwp92guRABImBVArwu/jyDZpZX4aath3C6pIKnulXr6DVy2GRIALiwJVoMivYqAGiNAF9RU485X5xCfErTwJnWFhTYfur9bJAAoPxV1cXfBT/M7YVQb/Uu/Mx7Y1F8JthTEiWvFamZ5JXV4oaVJ5CSa0xqVma4L1q0SAjkx1sSExMRGxvbpPqLL76IJ554Ai4uTdNl1tbWggkGW7ZswQsvvICMjAzeYageESACRMAwAiQAGIaWOiYCRKAlCGhx8eed57P7U/Dxcdu+RbWGkUMCwMUdJgGA97QDWnPAl1bVYfa6U9id2vzmU+vTELl34CQANN9Pa3qcsN593Bw1p/FjBvzK/Tl4eEQYHNTFfhQWxjwIJq48gezSGv6Dy1lzyJAhWLt2LaKjozlbXKj222+/Yfjw4U3aLF++HHfccYfFfljwPxb1f8WKFarGo8pEgAgQAWsTIAHA2kSpPyJABFqEgJezIyZFBWt28bc06ZPF5Xho73EczCtBXYPtHwHoNXJIACABQMuHkve5gZa+1bbZfKIIs9aebNZM72eDPAD4dkKrcMP4bjxagBkDO/INZFZLKp2kpo4kGn3wwQeYN2+eEOFfTdm8eTNYzABx2bhxIyZMmKDYDXsiwOIHLF26VLEuVSACRIAIGEWABACjyFK/RIAIGE7AsUMHXMai+MdZjuKvdiLMyGeZA3KrqjE4yE+4uWJBBBcfPYMliWca4wqo7Vdrfb1GjpECgNzNrFaDgc3VUtA39nM9LvnkAcB/CvVw5h+Fr6acIaj3s0ECAB9/rdkgGF/2FOT6GH4Xe/GM5IQfvlnL12Lp/b777jv06tVLdVcff/wx7rzzzibt9uzZg2HDhnH1tX//frAsAxQbgAsXVSICRMAAAiQAGACVuiQCRMBYAoFuzngoLoo7ij/vbNJKKwUD/7u0HBRX1wrZBVaNjMPw0Au/vLIAcutPnccT+07YVATQa+QYKQDIRegmAeDiqbOmSzbvrbw1Iqc/Py4c9w4L4f34GFovo7BaeAt+tqi6yTh6PxskAPBtmx4xKK2gCpH+rnwDmdWSCzKqqTNRo5kzZ2LJkiXw9VWX4aK6uhqvvPIKnn322SZTOHr0KGJiYrimxbIJsJgBLPYAFSJABIhASxAgAaAlqNOYRIAI6CIQ6++FL67qB39X9UGpzAdmqQI3pGZhaWI60ssuBppiX479Onpj6eUx6OLl1tiMpQR84LckbEzL1rUGNY31GjkkAFykTR4A/Cdv+dRoTIj1529gYM2C8lrcuDoZLK2cuOj9bJAAwLdpvMKTVG96BABrCFlSc3rppZfw2GOPNQvax9L9scB9rDg5OcHdvWnGirKyMjz55JN47733Grtlt/mrV69GeHg4H0wA27Ztw5gxY7jrU0UiQASIgDUJkABgTZrUFxEgAjYh4ObogJUj+2JEmDbjhLn4780qxNsJZ7Avp6jJu36eWAJ7zhfith0JwrMAWxQXpw5Yf2sPDI300jycUVkAyANAeUtaoweANc6cMhn+GtW1DZi3IRU/HiskASDUchpFa543E2ytASFZeyaaOmmIACiXTYL/1MjXlAraV1xcjIULF+KTTz5p0vC6664DezLQr18/IVsAa8vS+5nK1KlThTf9AQEB3FM7ffo0br75Zvz555/cbagiESACRMBaBEgAsBZJ6ocIEAGbEpjaNQRvDumtKrK0ycX/29PZKK2pa5yv2lgCLCXgxM0HcLasymZr1uNSzyZphAAgZ5Sx8fTMl2IAyB8r3ptYvTen/h5O2Hh7D/QOtmxs2uwDAOD5zWfBYk6IC3kANN8BIwSAljgPcl4f1jhzUkH7CgoKcN999wmZAdSUiIgIISjg0KFDERISgqioKISGhsLb2xuurtJPH1hqwNmzZyM+Pl7NUFSXCBABImAVAiQAWAUjdUIEiICtCUR5u+OrMf0R5mH5bWl1fT02pGbjnYS0Ji7+bL6dPd0wP6az6lgCRdW1mL7tMA7nN09zZhSHNTO7YVxPde9VxXNpS8aTnvfI9ASA74RGBbhi09yeCPLS/8yGb0TlWiv25eDJH9NJAGgBD4AOHYAvZ3XHyG4+yhtlpRpycR+s0f0vv/yCcePGNesqPz8ff//9N/bt24eEhATs3r0bGRkZmoecPHmyEDOgR48eTfpgAQAXLFiATz/9VHPf1JAIEAEioJUACQBayVE7IkAEWpQA+/J6dXBPzOweJjuPM6WVuHV7AlKKyxvr8Lj4Ky2M9Tdly0HkVlo/N7Xc2FqjcJv6kwqmpff21NINHXkAXNxJa97I2soDgHccpc+KNX++42Qxbl6TAnEmTr1nmGIA8O/Qu5MiMX2AtnR+/KNcrJmQWY7Jq5JRXHnRW0tLP1JtpJ4AyPXNYgKw2AA5OTlgafySk5Nx8uRJsMB/Bw8eRGJiosVprVu3DtOmTWtShzwArLWT1A8RIAJaCJAAoIUatSECRMAuCIzuFCDEAjC9LzW5+Mf4eeG2np2EVH5Tth5EQVUNBrF0gX2tky5w6bF0vPT3KTTYkAKLxs6ismstUgKA3lve8yU1uH7FcZwpaBqZnc2RBIDWLQAwQ+/tiZGqnthoPZu87VgAwBtXJaOg4kKQNlZIAGhOz5qCk7h3vd9BvPtsqmfUOlj/LAr/E0880SwIoNo5svp1dXWCQMDEgezsbEEgyMvLw19//QX2POCee+4RngSIC8UA0EKa2hABImAtAiQAWIsk9UMEiIDNCfi4OOHjEbE4UVSOZccycKa0AkHuLtgwZgC6+lx4u8yi/Ls6doCLg4NV5vd7dhHm7DgipAm0ZZkSF4DFkyM1BdNi85T6ZTo21B1fz+4B9r5XS7F0Q/fy+M6Ye1mQlm5BMQDksfHezOuNAWBrY4/noEidCyMFACPPMM96zevwrtUow1nvd5DaNRuVApDN49prr8XKlSuFN/stUdgzg0svvbQlhqYxiQARIAIgAYAOAREgAm2KgLlXgLUWl1NZjTcPp2F96nmbRf8Xz31QZ098fkt3+Lo5alrSybwqTFx5AtmlF58t3HppIF67vovmW97vjhbgzvWpkvPR82SBBABNW2zVRnqMX6tORNSZlLs+r1EsNydLTwCMPMNGMTKyX73fQWrn9sSmdKz8M0dtM+76P/zwA1iEf1uXhoYGQXy44447bD00jUcEiAAREAiQAEAHgQgQgTZF4LouQVh2RYxV1sTSBbI0gR8nncXmjLwm6QKtMoCKToK9nLFxTk9062g56KFcl/UNwLqDeXh+cwaKKutweZQ33r8xCqHe2oO8SQUWNI2vx3hSiv7dnoMAqjgyuqoa9YRDr8Fu7tmgtz+jBAClM6xrc1qocbivC76f0xMRfi6Gz4ClDrz/mzRsSMg3bCzmBbBs2TLBTd+WpbS0VHh+sGTJElsOS2MRASJABBoJkABAh4EIEIE2RcAaHgDny6vwaUomVp84h/wq2wX6U9qI5VOjMSHWX6maTX7ORIQZn6Vgf3qZ5Hh6BACl/N8kABi7xXqNakuxIfT2zdIAMuHJVPT2Z5QAoHSGjd1BY3r3cXPEN7f1QFyYhzEDiHotrarD7HWnsDvV2Ewr8+fPx6JFi+Dn52f4mkwD7N+/H6NHjwbLBECFCBABItASBEgAaAnqNCYRIAKGEejk4Ypvxg1AhKebqjEqauvxS0Yu3jt6BkmFZY0B/ljWgHHhHTEhKhix/l5Cn0wgWJKYbnOvAL0u+6qAKFTedaoEM9amoLpWOhQiC1jI3pFrLT8fL8L/tp1DemEVyqrrm3RDAoBWqnztuvi74Ie5vTR7h0gF6xOPrMe7YPOJIsxae9ImAoCRZ5hvJ+yvlt50pLwrUnoGxNsPT72JEycKqfp69uyJDizfoYGlqKgITz31FD744AMDR6GuiQARIAKWCZAAQCeECBCBNkfgobhIPNovSnFdzMU/Ib/0H2M+FzXMT/6f0i/AG/8eGI2hIX5wlPml8GBeCe7dfQxppRWKY1mjAjPMvr29JyJ8jXfBtTTfmroGLNyYhq8Oy7vn6jHSpcYWG5V6+rZ04yu3Zj3jsT6NCspmjTMl1Yfet95GCgB/Z5RhyurkRlHISA8AvftuzlaJi1H7ac1+9YoivHNpCVYzZ84EEwP69euHTp06wdPTE46O2mKuSK2zuroaq1evxl133cWLgeoRASJABAwhQAKAIVipUyJABFqSAMsO8M7Q3hgXIZ2zmqULXHcyE2uSM2Vd/IeF+OHTUXFwc7ScPeB0SQVmxh8G69MW5fFRYXh4RJjmwH3WmONPSYW466tU2dt/Nsb4Pn5YNiUaLk7WuVEjAcAaO8fXh969UzLe9HgAZBRW44aVJ3C26ELqSSMFAL0c2qIAYG1RRO5E7jhZjJvXpKDBgFyrMTExGDBgANht/KZNmyx+KP71r38hLi5OiNgfFhaG6Oho4d9eXl7w8PDg9hhg6QHffPNNwdOAChEgAkSgpQmQANDSO0DjEwEiYAgBdms/KSoY98Z0BhMEciqq8XNGLjaezhHSBZp+r3R26AB/1wuB8PIqaxoD/bE260b3Q/+O3orz25tVKKQGZCkHjS7M4Pny1u7o38n4d7hSa2Gp/6atSUFumeU0iCxYIQtayIIXWqOQAGANinx9zPlXEF65rjNfZYla5rf05lX0CADmwfWMFACMPMOa4bZwQ940lHqnyQKWPvBtmt5uJNu/+OKLQhA+F5cLnlTp6enCrfwvv/yiejyxQODt7S0IBD4+PkI/tbW1SEpKwu7du7FmzRp686+aLjUgAkTAKAIkABhFlvolAkTAbgkwo39QkC8eiO2CISG+cHG4cMvPbvHv33MMf+UWC/99d58IPHtJN8V1sJcDL/ydguVJF4OTKTbSUaF3sDvWzeqOTj7WMa55p5JeWI1b1p5EUrbykwf2auKtCZGYOVDaC4N3TFM9EgDUEtNeX08ARzaq0pOHdydFYvoAbeeCxZyYtyEVPx4rFBZopABg5BnWvjst2zIqwBWb5vZEkJWEPbnVvPZrJtg/RpQPP/xQMPhN7/3Pnj2L2bNnIz4+3ojhqE8iQASIgN0RIAHA7raEJkQEiIBRBAJcnbGwbySmdQuFt7P0286Smlo8tPc4fkrPFYL+fXFVv0YPAUvzOpRXgunxh1Fcbflm3Fpr6xfmgZXTuqKzDVJysTmzm/+5X6YiraCKewndA90EbwVrxCwgAYAbu+6Kem7oeQQAvQKDOP2kkQIAW4tRZ1j3JrVQB/4eTth4ew8wEdKowgTVBzemCWlLjSgbN27EhAkTGrvOycnBPffcgw0bNhgxHPVJBIgAEbA7AiQA2N2W0ISIABGwNgH2RTezexheuLQ73J0sv+lnY5tEgC1n87B8RCzGhje9rWRGvrODQ5O+WN7qO3ceBWtjqxLq7YwPpkRhaKS3YTEB2C/jXyfk4/FN6WCpudQWawkVJACoJa+tvjVSvSl5AOgVAFbsy8GTP6YLCzRaAGBjGHGGte1Oy7diXhFfzuqOkd0uuLkbUbQE6lQzj61bt+Kqq65q0qSqqgrME+DcuXNISUnB4cOHcebMGWzevFmX6/7y5ctx2223oaKiAkxoOHbsGB544AGcOnVKzZSpLhEgAkTAqgRIALAqTuqMCBABeyRwZ+9wPHdJd1VGckFVDW7fcQTR3u54c0hvlNXWYUNqFpYdyxBiCMRIeAesScnEE3+csCkC9gv5xFh/PDs23Co37eLJp+RWCtH+/0wv07Wmjp5OePW6Lriuj5+qPRAPSgKAri3gbhzu64Lv5/REhA7Pku+OFuDO9amyY+oVAMQB4mwhALCFWPsMc2+IHVZ8eXxnzL0syLCZGZ0CUEoAsLQYJg6Ul5cjMzMT+fn5SE1NFQz5EydOKAoE7FnBqFGjGrtPSEgQsgxQIQJEgAi0JAESAFqSPo1NBIiA4QT8XJzwxZj+6OvvpXqsc+VVeHBvEgqqanG8sKwxQCDr6MqwAHw0IgYeThefEhwpKMW0rYdQaKNnAOIFOTl0wJiePpg3OBiDu3jB2VFb9H2W4o+5+7++4zy2pRRZNQp3mI8zZgzoKMyvZ5AbXJ0c4O3qIPxbqZAAoETIOj+PDXXH17N7gLl6ay3Lfs/GMz9nGCYAiM+CrQQA02KsdYa1srWHdvcOCwFLB2hUYTFGJn6SDBbw0YiiVgBQmgMTCCorK5GVlYWCggKcPHkSdXV1cHNzw7hx4+Dr69vYxbZt2zBmzBilLunnRIAIEAFDCZAAYChe6pwIEIGWJhDu6YqN4wYizMNV01TOlFYKEf6TCi/cgkd5u+OxflG4ITIILNOAuGRXVOPGLQeRWqIcJE/TZDgbMYOaZQkY3d0HAzt5CMa2p4sjmHu3g2jKzNgvrqzDueJqHMosx/eJhfjtdCmqaus5R6JqRIAIEIHWRYBF+2eGeUuUVatW4fbbb2+JoWlMIkAEiEAjARIA6DAQASLQpgkwF/6vxw5AsPuFlE9ypa6hAbmVNXB3dBDSBooLiwnwW1Yh+gd4I9SCkMDqzYhPwIF/sgi0abC0OCJABIhAKyTw+uuvY+HChXBy0u7lomXZ1dXVeO211/DMM89oaU5tiAARIAJWI0ACgNVQUkdEgAjYI4FAN2dsGDsA3X08mk2PGf17swqxLOksdmbmo6a+QbjVv7ZzIJ67tBs6qfQaKKquxfRth3E4v8QeUdCciAARIALtnsCQIUOwdu1aREdH25RFcXGxIDx88sknNh2XBiMCRIAImBMgAYDOBBEgAm2aAPuSe3VwTyELgLicLqnA3B1HcbyoaYC7zp5umB/TGVOiQ2RTBcoBSykux5QtBwVPAipEgAgQASJgnwSuvPJKvPjiixg4cCC8vNTHh9GyKpZd4LrrrhOCB1IhAkSACLQkARIAWpI+jU0EiIBNCAzo6I01o+Lg7+rcOJ44Yr+XsyMmRQXj3pguiPRy0zyn9xPT8b8DlN5JM0BqSASIABGwMYHRo0dj8ODB6N+/P3r06AE/Pz8EBwfD3d0djo4Xg7zqmVZ9fT0+/fRTev+vByK1JQJEwGoESACwGkrqiAgQAXsmwNz63xraC97OF959svf6v54rQKiHCy4J9GkW0E/tWk4VV2B6/CGcLatS29Sq9T1dXDGuVx+M7tEbQyK7oqOnJ3zd3OFs9otscWUFyqqrkZybjd9Pn8Lm44n4O+MMauspAKBVN4Q6IwJEoNUSiImJwYABAxAbG4uoqCh069YNQUFBwj9MIOCNI3D48GHMmDEDiYmJrZYFTZwIEIG2Q4AEgLazl7QSIkAEFAgEuDrj1h6dcHvPTopBAdXAPJhXgnt3H0NaactE/3dzcsa0gYNw3+Wj0CMoGA5m2Ql411JTV4e9aafwwZ4d+CXpaLsXA/w9PPDDnfchLkxbyrPy6mrMXPMx4pOTeLfArusxUWntrDvg4WI5oKaWRWQWF2Hc0neQVpDH3fybOffgqp69ueubV7z/63VY9edeze3bckO9Z1+KTVFlBaasXIp9Z07Lovvytnm4pnesVdEauc8RERG4/PLLhXgCffv2FQQCJgyEhITAw8MD5eXl+P333/Hyyy8L/6ZCBIgAEbAHAiQA2MMu0ByIABGwCYHZPTrh6YFdVb/tl5scu/V/5VAqfkrPBQsoaOvi5OCA+cNG4vHR4+Dn3jzIoZ75ZBQW4D8/bcTXCQfR0AJr0zN3a7XVawS1NQHgtn8NxeIbp1sLb5N+SquqMH31R9h5Kpm7fxIAuFGprqj37EsNyLyL7l6/BusP/iU5H+a99P2dCzCoc6Tq+VpqYKQAYNWJUmdEgAgQARsRIAHARqBpGCJABFqewOhOAVg5si+cHNhXn7Ziyhzw0oFTOJJfCtub/RfmHRvaCStn3IbewaHaFsLRqr6hAXtST+LOL1aD3dC2t6LXCGprAsBL4yfigStGG3IMlIxDqUFJADBkK4RO9Z59uZkt2vYzFm39SfLHId4++Gne/egeGGzVhZEAYFWc1BkRIAJtgAAJAG1gE2kJRIAI8BHwcXHCutH90L+jN18DUa200kp8nJSBb05nI7+qeZR/N0cHsP7zKmsM9waY0m8g3pp0s9Vv/eWg5JSWYO661dhxsn1Fr9ZrBLU1AWDVzDmYHDdA9WeHt4El45AEAF6K1qmn9+zLzeKbhIO4be1KyR+z50u/3L0QgZ7WjcpPAoB1zgT1QgSIQNshQAJA29lLWgkRIAIcBB6Ki8Sj/aI4arJAgXX4KT0Hy45lIKmwrMltv7NDB4wIC8CMbqEYHuInGP+sVNfXY0NqNl4/fBrny60fEPDaPn2xfNqt8HbVnq2Aa/FmlUqqKnH756uw5bjlIFZ634mz+ANP/PC1lilavY1eI6gtCQCuTk74du69GB7dzeqcTR1aMg5tKQC0pTOsdbP0nn25cfenp+GG5e+jrLr5d6Ne7nJjkgCg9RRQOyJABNoqARIA2urO0rqIABGQJBDr74UvrurXJCWguCJz8d+XU4SVx89hc0YuauovOvmzL8zefp6Y1ycC13YOshhLILeyBgt/S8KvmflW2wnm9v/1nPkI8/G1Wp9qOjpbVCgE8UrMypRtpveXeBIA1OyI7eoaZRCKV8Cem0xasQRVtbVcCzPqCUBbOsNcICUqGbXfKbnZuHbZYmSVFDcb1agYEyQAaD0F1I4IEIG2SoAEgLa6s7QuIkAEJAmw9//LR8RibHjHJj9nLv7rTmZiTXJmMxd/lj1gVo8wTO8Whkgv/pv3itp6PPL7cWxMy9a9G16ursIN7GVd+LwXdA8o0wHzALhlzQpU1jZ/BsGatCXjSa8R1JY8AKI7BmLL/AcR7KX++QzvWbRkHEr1QQIAL1n19fSefbkR88vLBA+AhMyzzaoYFWOCBAD1+08tiAARaNsESABo2/tLqyMCRECCwNSuIXhzSG+U1Vp28R8XEYg5vTrhsiBfOGpMrXemtBLTtx3WnSJw4Yir8MI1N2hO8Wetg1BRUyO84f056ahklyQAXMTSlgSAEV17YN3su8CEKKNKblkprv7wHSTn8AlmJAAYtRPGBQFk3h1z163C90cPN5u8UTEmSAAw7pxQz0SACLROAiQAtM59o1kTASKggwB7rx8X4IV92UVNXPxZl+5ODritRzju79sFfv+869cxlND00+RzeGpfsuaMAUFe3vjxrvvRKzhE71Ss0t7SW20SANqmADB1wKX4cOossNSTRpWKmmrBu2TriWNcQ5AAwIVJUyWjPADYZB7ZuB4f/b67ybyMjDFBAoCmI0CNiAARaMMESABow5tLSyMCRICfAPsyHNUpAG8N7Y1AN2f+hhw1M8urcNPWQzhdUsFRu3kVWxhfaiZmyVWbBIC2KQCw9H/MRdvoImUcyo1JAoBxu2GkALBs7y48+t1XTSYf4OGJH+fdj5iQMKsvigQAqyOlDokAEWjlBEgAaOUbSNMnAkRAPwH2Rchu/Fl2AK2u/kqzeHZ/Cj4+3vzdq1I79nO9rrGZxUW4d8Na7Eg5AScHRzBB4eXrJ2vOJFBaVYXpqz/CzlPJzabf2gQAdqN9de9YzB82AgPDO+PPM2mYvPIDYV16jaC29ATg9Qk3Yd7QK3iOq646aoJAkgCgC7XFxnrPvqXOt51IavyMmeoZGWOCBADjzgn1TASIQOskQAJA69w3mjURIAJWJHBdlyC8N7w3XDS6N7NEASeKyrA8KQOb0nPh7+KMdVf1QxdRwMBNZ3Jw965E1c8AfNzcsemu+9C/U4TmFT/z40a8uyu+sX2HDh3w1W3zMLZXjOY+5X6pNlIA0Nu3+ZwHR0ZjyZSZYPnHTUVsnOg1gtqSAKDX2OY9aFLGoVxbvXNqiTPMy6Gl6+k9+5bmzwIAXr/8PRSUlzdW0/vZtjQeCQAtfZpofCJABOyNAAkA9rYjNB8iQARsSoC9+V81Mg7DQ/1Uj5tTWY2vU7Ox8vhZpJdVNraP9HJvJgD8nVuMmfEJKKnhS3Fm6izSvyM2z1+oOfWfnBH6yvU34p7hI1Wv2dRAfFOrty9LkxAbhHqMBHHwMSaAsNvs/7t2Atycmj73IAGg+W4YaQyajyZlHNpCALDVGdb8gbNxQyP3PLu0BGOXvo3UvNzGVRn5zIkEABsfHhqOCBABuydAAoDdbxFNkAgQASMJ9AvwFox1X86Af9X19Yg/m4/lSWexL6cIdQ0NjdMLdnfBzO5huKt3RLMAgmfLqjBh8wGcL69StRx2O/3L3QsR6Omlqp2pstQv2+xnenNusywAN69aJgxjK+NJjwAgFkKY8b/ouslwdnRsxtReBQBeg0zNDTrvgdIqQrGnIixdpJqzy56rjFv6DtIK8hSnZ00PAFudYcVFyVTgWasa8URpHrznTakfqZ9LPSEyMsYECQBadonaEAEi0JYJkADQlneX1kYEiIAiAeb+v+wKy67wzMU/rbQCS4+l49vT2SitqWvS71XhHfFYvyjE+nvBgX2rSpQjBaWYtvUQCqvVeQDoMXrZNIwSALYnH8eklR+goeDI6dEAACAASURBVKGhVQgApvzjoT6++GTGbbLxD0gAaH54L+sShQ1z5sPXzV3x8ySuYLrhZe+7eYul+BLmffAYxZbGFRuGJAA0JWWkAFDf0IAFGz7HZ3/90TiokTEmSADg/fRRPSJABNoLARIA2stO0zqJABGQJGBJACipqcOG1CwsTUxv4uJv3tHdfSLw7CXdLBLecjYPd+48ilqmJqgoegWA9MJ8XL30HWQUFTYZVa8HgPi20VbGkx4WTAiZ8elyvDt5GmJDO8nuAAkAzdHcENsPK6bfBpaqTU1hLFm5qmdv7ma19fW4e/0arD/4l2IbEgCaImotHgBs1ou2/YxFW39qXIDeveQVehQPFVUgAkSACLQDAiQAtINNpiUSASIgT+DSQB98NrofvJ0vuoMzG53d9r+ZcBoVtfWK+KK83fHVmP4I83CVrfvi3yfx4bEMxb7MK+h9GytnFLQ3ASAxKxM7T57AvKEj4NBBxk0DAAkAzY/oXUMuxxsTp6o+uyzdW5CXNybHDVDV1tw4lGus12gkDwD5bTHSA4CN+k3CQdy2dqUwAaPHIg8AVR8/qkwEiEA7IEACQDvYZFoiESAC8gQ6ebjim3EDEOHp1ljJPGAfSw14WZAvHozrgpPFFXj6z6bp75wcOuCDy2MwvrO0q/Op4gpMjz8EFgdAbbGmoS4eW2+/zKAev2wxmGt9a/AAYG/L2Zt/pffoJAA0P6Fa9/eRjevRPTBYdbBJsXFo6fNCAkBTOq3JA2BP6klMWrEELDin1hgTvN+lJADwkqJ6RIAItBcCJAC0l52mdRIBIiBJQMp4L6+twwt/ncS58ircEBmEazsHNXoIMGN+ytaDyK6obtLf2PCOWD4iFqw/cWFR/x/aexw/pV+MeK1mK/Qa6kZ5AIhjC2g1EHk4WCsLAM9YrA4JAM1JaTG0TVkXogMC8dL4ibz4hXpi45AEgAsEePagNQkAKbnZuHbZYmSVFENrjAneQ0UCAC8pqkcEiEB7IUACQHvZaVonESACsgSmdg3Bm0N6ywbwEzdkzwMe/j0J609lNekv0M0ZG8YOQHcfj8Y/Z2LBvXsSkZBfqpk+CQBJmLzyA4GfnhgAvBtAAkBTUj5u7th0133o3ymCF6FQr6iyAlNWLkWfkDAsvnG6qrZi45AEgLYpAOSWleLqD99Bck42tMaY4D1UJADwkqJ6RIAItBcCJAC0l52mdRIBIiBLIMDVGWtH90NcAF+qvR/Tc3HP7sRmAf2eHtgVC2I6C67+rxxKFTIGiNMEatmC1iAAiNel10j/YM8OPPHD15Ko9PbNw58EgKaUInz98Mv8hejsF8CDr7GOKZ0fS2P52ay5cHd24W4vNg5tJQDY6gxzQzCr2NY8ACpqqnHLmhXYeuIYeGJMsDOh9HxHji0JAFpPHbUjAkSgrRIgAaCt7iytiwgQAVUEJkUF462hveDi4KDYLq+qBjdvPYSkwrImdaO93RHo5gIWQ0Cv4W/qmASAi4hJALgPcWHhFs+nWMBQPMgcFdh439+5AAEenhy1L1YxuaPHhYZj3ey74OUqHyDTvGOxcUgCwAUCrUkAYKkcK2trFA12k2HO84SIeYWweBJaCgkAWqhRGyJABNoyARIA2vLu0tqIABHgJuDs0AGvXNYTU7uGcj0FUIrqz7wKro7oiFGdAhAX4C3EBkgtrsCq5HPYnJGLGs50gCQAkADACPBGSre2ADCmZx/VN/hsvqZ5RHcMxJb5DyLYy5v7s8gq8hhtPEaxpUHlxtArNFnyYlEFQVSZZ632EgOAufWzdI59QkItLtfEiWdt7DypSScpHpjnLGndF2pHBIgAEWiNBEgAaI27RnMmAkTAEAJMBHg4LgoLYjuDRf6XKwVVNVh54hzeTkhrctPv5eyIceEdMa9PZ8T6e8kKCSw2wF27jjbzIJAajwQAEgBaUgDQev5YCsBHv/sKId4++Gne/apvb3mMaB7DkQQAbV+VvIKTVO9MiGAxIC6P7m5x8J+TjuLOLz5VjDFRXl2NrxMOYNalgzUthgQATdioEREgAm2YAAkAbXhzaWlEgAhoIxDl7Y77YrtgVJg/gt0vuC6fK6/Ez+l5+PxkJpKLyhsNfyYUXBLog7m9wnFN545cTwhYf7mVNZiz44jwXMBS0WqAmfq0RRYA8fyNvD3V2zfPaaAYAE0p8bhnS3F95seNeHdXPLfngnkfPJ4MJAA0pWYvHgBsHofOZSga7KzO/PWf4cvb7rIYY4KlGl3z1x944IrRPB/hZnVIANCEjRoRASLQhgmQANCGN5eWRgSIgHEEOnu6YVq3UMzqEYYgN/4AZ+IZsewAM+MPI7+qRnaiJABcREMCgO1jAHx52zxc0ztW1QepvqEBCzZ8js/++kNop8VQ5zFmtfQrXgg9AZDfVr0eAOsO/In/jp9k8dykF+bjoW/XY9nNsyzGmGABJT/Z9xueGnOtqnNoqkwCgCZs1IgIEIE2TIAEgDa8ubQ0IkAErEuA3fZfEeqPJwdEW3TxVzPq64dP462ENJsLAGrmqKauXiOdsgBI0+Y1yHhuznn309PFVQgAOKhzJG8ToR5z2Z655mPEJycJ/61FRDBlEUgryJMdmwSApmh4RBPejeQ9b1L9sXks2bMDb0+6Ga5OTrJDsmcCb/66FU+MvhoeLvIiKuuPR1CQG4gEAN5dp3pEgAi0FwIkALSXnaZ1EgEioItAT18PvDusD3eqQN7BWDyAKVsPIruiWrKJUR4AvPNTW48EgIvEzA1h9hM9hpXavVBTX0p4YZH/f5x3P2JCwtR0hezSEoxd+jZS83KFdlqeEbBI8tNXf4Sdp5LblACgV7RQtRGclaVEIz3nlBnsz//yA1ZMnw1fN3fZWVTV1uL7o4dxU/9LLM6Uze/bIwex+MbpnCtqWo0EAE3YqBERIAJtmAAJAG14c2lpRIAIWIfA6E4BeHdYb/i7OlunQ1EvLBnAw78nYf2pLBIAANjKA6Cmrg57005h/cG/8NvpkzhXVISy6qome6DHCGIdtXYBQGsE/8SsTIxfthjs7TYrPHnezQ8/iyJ/9/o1wv7IFb3GdEs8AdA7Z6t/AYkyNoj71nP2mQDAnoB8MfsuhPn4Wpwy8/RQqsOekvyelkoCgBGbT30SASLQLgmQANAut50WTQSMIdAlxBc9IwIaOz+bW4JjaRduAVtr6ebjgfVj+iPEXds7f7bu6vp6IYDgqhNn4eboiPeGNxUTvj2djfv2HEODBCTyALgIRa93gaknZvDP+3INzhTkWzyWeoygtiAAaOW9Pz0NNyx/v1FQueXSwXh/ygw4WMisIbURi7b9jEVbfyIBwOAvTyM8AGZ9tgJrbpmLuLBw3bNn5+BcUSEJALpJUgdEgAgQgQsESACgk0AEiIAuAl7uLnhq1nBMHx2L0AAvmP+OX1pRjcMns7Hix4P4cnsiauvqdY1ny8bsC/LVwT0xs7s6F2jTHEtq6vDs/hR8czoLNeyqH0BHV2esu6ofYvy9GpfCMgHMjE9ASU1ts+WRAGBdAWDL8UTcsmYFKmvlAy+aRmzvAoBWw93coNQqJHyTcBC3rV1JAoDBX3pGCAATP16Cj6fNxqgevXTPnnlqlNdU48Ops+Dk4KC6P3oCoBoZNSACRKCNEyABoI1vMC2PCBhJYED3UHz8xPXoExmoOExDA3AurwQvrdqFVb8cVqxvDxUC3ZyxYewAdPfx0DQdsXu/s0MHjIsIxMNxkejt59mkv7NlVZiw+QDOlzd1QWeVSACwngBQUlWJmz75EHtPn+Laz/YuALCo609ddQ0XK3El82cc7BaYBRNkMQXUlD2pJzFpxRKwt+JSRa87PT0BuEDVCAHg+uXv4X/jJ4GJSHqK6RkN62PtrDssBguUG4cEAD07QG2JABFoiwRIAGiLu0prIgI2IMCM/7XPTkJUqJ+q0ZgHwLe7j2Puy9/bvTfAwEAffD46Dt7O8pGs2eJNLv5LEs/gwb6RuKbzRUHkj+winCgqw6SoEHg7O0qyIgHgIhYjYwCwvOPXffQeiisruM5sexcAPrhppiYD7pGN6/HR77sbGWuNJZCSm41rly1GVkkxCQBcJ1ZbJaMEgPnDRmoSkMSryC0rxdUfvoPOfgEkAGjbXmpFBIgAEWhGgAQAOhREgAhoIrDyyQm4eVRMM5d/ns6YN8CmvcmY+X/f2LUIYEkAYLf7RwtKsfjoGWzOyG108R8b3hHLR8TCyYF9vfKVIwWlmLb1EAqr6QmAkQKA2hR57VkA6NChA76dc49qF26p4H1aOZqMv+ScbBIA+L5KNNUySgCYENtf87t900LSC/Nx9dJ30DM4lAQATbtLjYgAESACzQmQAECngggQAdUEhvftjM+fm4xAX22u8WzA6to6LFqzB6+s/U31+LZq0C/AW3iv7+ty0QOgrqEBX53KwquHT0u67Ae7u2DDmAHo6iOf/sp8/hQE8CIRIwUAFk38nq/Wch8frYaraYDWnAVA69ql1sxywX87914Mj+7GzZ5VrKipFuI1bD1xjAQAVeTUVTZKABgY3kWz0W5aAcsowJ4T6OmLngCoOw9UmwgQgbZPgASAtr/HtEIiYHUCL869Eg/dPBiOMrfcdfUN2Lr/FP5MOoe7rr8EIQHSb3+Pp+dh4tNf4kxWkdXnaI0OmTG/cdxAdPFya+zuz5wi3LqdBeyra/wzVo8FCgx1d8Uz+5PxeP9oLIjpzDWF2voG3LnzKLaczZOsTzEALmLRGkzO1IMlcUEKvlYjuC0IAFrd9rNLSzB26dtIzWua/ePL2+bhmt6xXJ8JcSVLxhvFAFCNU7KBtQUA01ObEG9v/HL3QgR6Xgx4qnbGprnp+eyTAKCWOtUnAkSgrRMgAaCt7zCtjwhYmYCTowO2vHELBsfIp3c6ea4ANzz5BU6fL8TSR8Zj9tX9JGdRUlGNe9/8ERt2JDX+/O4Jl+BUZiG2/326xZ8HMDd+5s7P3PpNpaCqBvN3H0NyURmGh/hhXp/OiPX3AtNCMsurcNPWQ0LKwDWj4uDhJP3mXwyDeRM8+sfxxicE5qCMEgD09itn6On5RZ2t3UgPAHsQALR+HHnFCLXPHOTmM6JrD6ybfRe8XF1VTdnksp1RVNik3SvX34h7ho9U1ZfSeWiNAoBqAP804Fmr6ba8oLxc6zCN7XjPm9RApjMY4u2Dn+bdj+6BwZrns2zvLjz63VfQ871CAoBm/NSQCBCBNkqABIA2urG0LCJgFAEe9/+vdhzD7P9uFKaw6ZXpGDUwSnI6VTV1eGb5drz/zX7h5yybwDcvTUWXEF9UVNXiSGo2tv19Gp/8dKjFvATu6BWOFwd158bJ0v6tPZmJVSPjMFwhQOLmjDws3JuEYom3/6YB9RrqckaB3n5bowDw7q54PPPjhXPJU/QYQax/KXd4nnGl6vDOxVoCwNQBl2pKuyZ33u4acjnemDhV9fItrYfHKLY0YEtkAVAN4J8GPGu1NwHAx80dm+66D/07RWhdNhZt+xmLtv5EAoBmgtSQCBABItCcAAkAdCqIABFQReDxGUPx71uvgLOTdD5msVHPDPkfXp6O7uH+XAIA8xR4876x8HB1blK/vqEBWfll+OG3ZLywaifyi/miuKtamEzlKG93fDWmP8I8+G5C95wvxG07EjC7Ryc8e4n0m2f2fOCthNNYnnQWLKaApaLXUCcB4CJdtTeBvEa33P61ZgHggStG46XxE1V/hLYnH8eklR+gwexcW1tQYBPjMYpJAFC9hUIDPWdfLNro2SP2vb9gw+dgsTvIA0DbPlIrIkAEiIAUARIA6FwQASKgisDG/03D2EHRsm0y80ox7fkN2H88E1NG9saSh8fD291Fsr75E4D3H7wGc8YPkO37YMp5jLh/tU2fBrAvyWcu6Yr5ffje9JfX1mHW9gRkVVQ3Ew6Y4b/y+FksSUxHSY10bnPzxZMAcJGIHiOA9UICAP9H/fUJN2He0Cv4G/xT8+eko7h51bJm7bTuXWZxEcYtfQdpBc1jZOgxLi2dB61zNS1a7VMTHsg8a7U3DwC2Lq1PP1hbsYCmZ0/Ufu559oPqEAEiQARaMwESAFrz7tHciYCNCYhd9OWG3ns0A1c9tEb48ct3j8b9N14mmyrQJBbcO3kQxg/pDjQAPp7yN+0rfzyIBW//bONVA+Gerlg3uj93ZP/3E9Px6qFUfHB5DK6O6Ii9WYVYlnQWOzPzZd/6yy2KBAASABgB3htZaz0B4DE4bfFBLK2qwvTVH2HnqeRmw+mdIz0BkN9B3vMm1YP4DGp9+sH6FaeBJAHAFp82GoMIEIH2QoAEgPay07ROImAFAnIu+qaumdfv4q/34ckP48GCBe5cPBsDuofKjpxwKhs3PPUFfnp1hvD+31Ipr6rBw+9twepfDuteyZMzh2FAj1Csiz8qPCuoratX7POSQB+sHNkXgW5NnydINUwpLseULQfh5OCA6rp65FfVKPbf2gQAuZtZPb+oMwZGBgFUexOoxwhia2mtTwD0rlvzYZdoWFtfj7vXr8H6g3+RANCzt0W09ugBoPXpB1toSm42rl22GFklxfQEwJofKuqLCBCBdk+ABIB2fwQIABHgJ6Dkol9UWonbX/4ev+w7CZ5ggcwA/yI+EZ88eQN8Ran2pGZUUFKJxRv24eMfDyKnUHuUa3NhggUbPJGehy37U7F80wGLwQYjvdyxeHhvDOzoI0T9Ny/Mxf/b01lYcfwskovKmUOD7mKvHgByxgYJABe3vLUKAJH+HbF5/kKE+fjqPr/W6MAUCM68L/IAaErEHgUArdkk2MpM6QSLKytIALDGB4n6IAJEgAj8Q4AEADoKRIAIcBHgudE/lpaLsY98JgTpUwoWWF1bhxc/2SUEE3x61uWyQQXNJ2ca49N/T8SQmAghU8C3u45jzZYELmHAkjDBgk6dzyvFy2t/w/IfDshy6ezphnERHdEvwFuok11ZjQ2pWYLRrxTUjwu2qBIJABdh6BUXyAOA7/Rd1iUKG+bMh6+bO18Dg2uxIHD3fLW22SgkANi/ABDdMRBb5j+IYK8L35VqivgpgZ7PvtrPvZo5Ul0iQASIQGskQAJAa9w1mjMRaAECvDf6c1/+XpjdrePicOf1AwXXfi+JIIDiYIGs79X/noiwjl6KK2NeA699vrcxXaCpgSlTQPzfp7F26xFsP3Basq9nbx+Bx6YPhaPUFT4A88CEihMyuMINsf2wYvptcHVy0jSSUVkAyANAeTtaqweA3jOnTEZdjT2pJzFpxRJU1TYNnEkCgP0LAHqekyzbuwuPfveVsEg9ohQJAOo+b1SbCBCBtk+ABIC2v8e0QiJgFQJKN/ri9H/mA44aGIWZY/pieFwEIoJ8hPgA4mCBSrEFTP2Zxigpr5ZMF2iqdy63BDc9u0HwDmDiwqW9wvB7YgZ+O5KBTa9MB5uPXEk5W4Drn1xn8SmAVYBydqLn5osNYZQAIGeU6Z0vxQCQPhi8hpQ1ggDqCdzGeaxVVRO/BRc3JAHA/gUAJlx+O/deDI+WTolq6SA88+NGvLsrXqiix5OABABVHzeqTASIQDsgQAJAO9hkWiIRsAaB9S9MwXVDe8h2Jb7RtzRekJ8Hpo2ORXp2MTbuPi5UVYotcCarCFkFZYInwayXvsV9kwdZTBe49a9U/JF4FvdOGgR/bzdhDDnPAfO5btqbjKnPbbAGMqv0oecNLZuAnPGk92mBnKFJAsDFbW+tHgB6UrdZ5dCbdSKOBk8CgDxhe4wBwGa7auYcTI6TT+8qtSLm0bVgw+dgzz9IADDiU0V9EgEi0J4JkADQnnef1k4EOAl0CfHFDy9PR/dwf9kW4ht9zm6FajyxBcTp/5TqV1bXIiUjHzHRQXDocCFSH6/nQE1tPf776S68+vleNUswtK6emy82sezSEoxd+jZS83KbzFOvACD3LpsEgNYvAOi9Wbf2B6Kiphq3rFmBrSeONela7zwpDaD8TvF6nEj1YC4OvjR+Ih64YrSqY2Eunun5HiQPAFXoqTIRIALtgAAJAO1gk2mJREAvgSkje2PJw+PhLfGWn/UtTv+ndiyl2ALm6f+Y+/7qpyeio690gDJ2c9SB/U8Upd/knTDn2v4WPQdyi8ox44VvsOdIutplGFY/xNsHP827H90DgzWNIScA6L3lZa65zEXXvJAA0LoFAB83d2y66z707xSh6bwZ1UjKiCMBoClte/UA0CI2mn9vkQBg1CeL+iUCRKA9EiABoD3uOq2ZCKgk8PLdo3H/jZc1MarFXYgD5w2JCceieaNxMCUL639NFN7dWypKQfmY+//kZ9aDRf9nRam+1FgsIODEp7/EzsWzMaB7qOx0tHoxqMSpqrqniyu+v3MBBnWOVNXOVFnODf2Dm2bilksHa+rT3D1X3EmPoGD8cvdCBHoqB3SUGpxiAEhvCe+NrN4YAHoFJ00HiqOR1LkwSgAw8gxzLFWyCs9a7UUA+DnpKG5etaxxHWN69sFns+bC3dmFe/nmT5dIAOBGRxWJABEgAooESABQREQViAARUAqcZyn9X3F5FQ4kn8emvSn4Iv5os1R9Sn0z4/26J9Y1boJSffPdqqtvwGvr9mLb/lR8/txkBPp6SG6oHi8G3hMS4OMOFkuBpUD8fOtRfL0zCaUV1YrNtbyhFXcqDqbF/pzXmJSbWFFlBaasXIp9Z5pnWtDzizobjwQAxeNgaAW9xq9Rk5MSNniMYkvzkXMNN/IMG8XH2v3q+Y4w/wzHhYULImaAhyf3NPenp+GG5e+jrLpKaKNnT+gJADd2qkgEiEA7IUACQDvZaFomEdBKgBmtW964RUjnJ1dYgD1T+j9LwQJr6+qFyPysbtKZPKHPb16aChZjQKqYjPcXP9kp/FipvlQfRaWVuP3l79G/WzD+fesVcHZykBzLFun/rr6sGz558gb4el0ITMhiDpzJLsLW/alY9fNhHEw5Lzk39n6WvaPVWjKLizDvyzXYeSpZyO3+3/EThdt/U4wEtf3KBRbU+4s6ay8XW4D9TO/zArWGgB4jiM3XmkEA1e6R1vp6GVsScLS4gpvWIXW7ba8CgKUzrHVfbN1Oz9k3PwMRvn74Zf5CdPYL4F6GueBDAgA3OqpIBIgAEVAkQAKAIiKqQATaN4HY6CB8/X9T0TnYRxKEOP2f2mCBSun/8ooqMPt/G8G8AFhRqi81QZN3wsonJ2DsoGjZzeRN/zd3/ADcOi4Ouw6nY/mmA6rSBVp6vsA8ELILynDfOz+DZSIQFz05sI04vd8kHMRta1dKdq3nF3XW4fbk45i08gM0MCBmRa9xSgKA8mnQY6Sz3uViQ7Cf6embiVjjlr6DtIK8xkXYqwBg6Qwr74B91LCmAKClL3MRQc/3itrPvX3sAM2CCBABImAcARIAjGNLPROBNkFgzKXRWPPMJPh4ukquRxw4T22wQKX0f+xGfMT9q8E8B1hRqi81QWun/1vx5A2YPjpWGIq9hWcixauf/4b3v9mvuN9KzxfM4x2YOtTyC7TiZDRWqKipEYx/9s5XqkT6d8Tm+QsR5iPt1aE0bF5ZGZ75aSN+TTmOc8VFTYQAEgCU6On/uZaI7eJRLRlbevavtKoK01d/JHixmIpRAoCRZ1j/DtmmBz3fOdaI1/DIxvX46PfdjYslAcA2+06jEAEi0D4IkADQPvaZVkkENBNQEgASTmVj+IJPBCP93Qeuxh3XDZQNFsjiAdz75k/C23eldH5swmrS/7H6xWVV+PD7v/He13/C3dUZVw6IxMmzBegW7o837xsLD1dnSQ686f+knkOYZymQA83zfME83oG4r2fHXY9HR43VvI/Wasje/U9asQTMIJMqegwHuTmajEo9BiTrW+1NoN61tMYnAHrjTRglANTW1+Pu9Wuw/uBfhgsAevdd6hyrPXvW+rxq7UcPAykB4PUJN2He0Cu4piO11yQAcKGjSkSACBABLgIkAHBhokpEoP0S6BERgI3/uxlRoX6SEEwCQESQD75/eRq6dfKXhXXkVDauefxz5BdXQG36P6X6LF7AW1/+gWdX/NpsfCXPAd70f+Zv+NlAcrf25pNYMHkQXrpzFFydHSX5mMc7MK/UxT8AP951P9i/W6qUVFXilk8/xq8nT8hOwdXJCd/OvRfDo7tZbZokAFgNpcWOrLF3RgkAbOKLtv2MRVt/MlwAsAYHc9DtXQBQE8dESjgjAcA23wE0ChEgAu2DAAkA7WOfaZVEQBeB1f+eiJtG9pHsg7nBZ2QXo6auHl3D/GVv/80N9MdnDLUYlM/csFaqn5lXimnPb8D+45lN5snjaWD+1EAOllQ6REu39uJ+xE8HpPo3BSv8Zd9J2b26/V9D8cbEqXB2lBYRdG2yQuOaujo8tekbLNu7S3GYV66/EfcMH6lYj7cCCQC8pPTVY1Haf5x3P2JCwjR1JHVzK+5IrweHeXA9o54AsDkbdYY1gW2BRtb2AGBBR9+fMoMr8Gh2aQnGLn0bqXkXUr+yQgJACxwCGpIIEIE2S4AEgDa7tbQwImA9AiP7R4KJAEF+0in0eEY6l1uCm57d0Bjp3lK2ANafuWG98X/TLAbxkzPElTwHxOn/WBBDlpXA3dUJexIysHbrkcYAhGxO296ahaGxEY3LVbq1N1XkyaQgTqUox7NDhw5YdN0kzB82kusXaZ594anDRJ73d/8qvM2XCs5n3kf/ThGCF0BHT/60X5bmQQIAzy7pr6PHyGKjKz150JIOTryqPaknhecnVbW1wh8bKQAYdYb175JterC2AKBG/EnMysT4ZYuRX17WuFg9Z7O1eV/YZodpFCJABNozARIA2vPu09qJgAoCd0+4BC/MGSkbDNBSV8zIXvXzIdz71gX3XaVsAWrT/1kyxJU8B8Tp/6SCGJZWVIMZ5zsPncGssXEICbho1PLc2rP1Sj0dMOclTqVoiaWTg4OQEtBWIkBlbQ0Wbf0Zb+/cxmX8m+b+gH4vngAAIABJREFU3/GTsODyK60iVJAAoOKDqqOqGiNNahglAUCPEcfGM08/aaQAwMYz4gzr2B6bNrW2AKBm7/enp+GG5e+jrPpinBEtqQRNwEgAsOnRocGIABFoBQRIAGgFm0RTJAL2QmDSFb3w2j1jEB7orWpKfx3PxI3/WY+cwnKhnVK2AHPDWin9n6U3/EqeBuL0f1Iu/pYWynNrz9pbSv/Hfs4bSNA0F+YJcOulg/Hy9TfCy1U6O4OqDZKpzFKvLdjwObaeOKa6O2sKFSQAqMavqYEaN+2WEAByy0px9YfvIDknWxjeaAHAiDOsaWNaoJG1BYAQbx/8NO9+dA8MVlwNyzBy86plTerpmQ8JAIrIqQIRIALtjAAJAO1sw2m5REAvAS93F7x055WYemUM/L3dLHbHouv/vC8F9739c6Pxz2MQmxvWSkH85N7wK3kasLls2puMqc9tENZh7uKvxKqiqhZHUrPx7a7jWLMlockaxW21pv9TGj/Q00uICXB9TJxV4wKwW/8Vf+zBS1t+lI32rzQ39nMmVNwYNwD/u26y5rSArB8SAHho66/z1Jhr8dRV12juqKiyAlNWLgXLFCFV1NwCS7WvqKnGLWtWNApSRgsARpxhzXBt3FCPwS2VBcDTxRXf37kAgzpHKq5Eqr2e+ZAAoIicKhABItDOCJAA0M42nJZLBKxFgAXXu35YD0wfHYtBvcLg5+0mpNmrrK4VovxvP5CGjzcdwO+JZ5sNuWjeaCy86TLZqYiNcp4gfuJ0geJOlTwHxOn/mFjwzv3jMLRvBHw81N+qs3fyWflliP/7NL78NRHb/z4tpEbUm/6PZ786+fhiweWjcFP/S3QZ2uyG9cuD+/H69i1g/99ahd2kMvfyqf0vRe+QULD5skCGPm7uXE8ESACw1k5Y7ueDm2aCeQFoLVLB28R96RUAxGIQ+/+2EABM87fWGdbK1tbt9BjcUgY8m/+Xt83DNb1jFZfyyMb1+Oj33U3q6ZkPCQCKyKkCESAC7YwACQDtbMNpuUTAHggoucQzt/znV+7A1zuTVKcLFK9PyXNA7unAqIFRmDmmL4bHRYClN2QihJoijiugJELwBhLkHT/c1w9Xdu+FK7v1bDS2vd3c4Obk3KSL4soKFFdV4WjmWexOPYlvEw4irSCPdxiqRwSIABEgAkSACBABItAKCZAA0Ao3jaZMBFo7AXYr/tWLNyE6zM/iUpb/cAAZOcWq0gWaOuTxHOBJ/8cyH7yxYKxsGkSpBYjjClgj/V9r32+aPxEgAkSACBABIkAEiIB9ECABwD72gWZBBNodgWsGd8PihdfIBhQ0Bca7YVgPXDe0hywfren/WIdyTwfMB5NK/1dYUglfL1dJ7wDTEwZrpf9rd4eDFkwEiAARIAJEgAgQASJgCAESAAzBSp0SASLAQ4AFFJw/8RJMGxWLnp07wtnpoqs9u0Wf/8aP+PDR8ejWyV+yOz3p/3gj77P4Bl88PwVhHb0a52DKUvD3iUxBnJg2OgYDe4QKsQPEcQWsmf6PhyfVIQJEgAgQASJABIgAESAClgiQAEDngwgQAbsgwMSAG0f0xowxsYIxvevQGXz/WzLevG+sEFxQqlgr/Z8lAAsmD8JLd46Cq7NjYzW59H8DuodiwuU9sX57IlgdpVgHVTV1eGb5drz/zX6LexDq4Yrvxg1EuKdycMLa+gbM2XEE8efyJfv84PIYTIgMkh1v3q5EbDqTYxdnQmoSXs6OuKFLEG7t0QnR3u7wcXESqtU1NOB8eTX25xbh0xOZ2JdTJPwZFcDSnp8tq8KEzQdwvvxiznV7Y+bn4oQvxvRHX/+LIhyb487MAuGs+7k6c38+8qtqUFlXjzOllfg7txjrT51HclE57PmkXNclCMuuiJHdlu/ScnDP7kR72zaaDxEgAkSACNgpARIA7HRjaFpEgAgANwzriUenD0Hf6GC4u14w9MTFWun/LLGWesO/Lv4o5r78veIWWSv938BAH3w+Og7ezs0ZSE3i2f0p+Ph48+wLrG5rFQAcO3TAvD4ReCQuCu4iTxG5TUgrrcTT+5KxIzPfro07xUNkhQqtXQCQO/+vHz6NtxLSoEYgk8KZkF+KB347hhNF5Vagbf0uSACwPlPqkQgQASLQngmQANCed5/WTgRaCQFTysEJw3tiZP9IhAR4Cunj5N7wTxnZG0seHg9vdxfJFYrd9C0hkHrDz3trb830f1dHBGL5iFg4sG9sjrLsWAZe+PukZE01AsBDcZF4tF+U7Ii28hZwduiAVy7rialdQ7kZsEkzDwBmJC4+cqZdiwCtXQCQOofsFv/W7Qn4LatQtwDAzkp2RTVmxB9GUmEZxyfMtlXUCABKdU2iiW1XQKMRASJABIiAPREgAcCedoPmQgSIABeBLiG+mDYqBjsOpWHfsXPN2rz7wNW447qB6CBjMFt6OiDuTOoN/5msIkx+Zr3g4m+pWDP93x29wvHioO5cbFilLWfzcOfOo2DPAcxLaxMA2BYujIsUbv55BRDxmqvr6/HQ3uP49nQ2N7+2VrE1CwBujg5YObIvRoQ1jQOSUlyOKVsOIreyxioCANvzXzJycfeuRNRIfG5a8kwoGfXiJwBKdUkAaMmdpLGJABEgAvZBgAQA+9gHmgURIAJWImCt9H+m6YwaGIWpV/bBiP6R6BLig12Hz+C6J9Ypzvb9B6/BnPEDZOuZAgn+sk/6pl7c8LlLugnu77zlSEEppm09hMLq2lYvAPTy9cS6q/ohWMabg4fJqeIKTNl6ULjlbY+lNQsALM7D12MHNNt/Jujct+eY4Nmh9wmA6UzkVdXg5q2H7NILgPfckgDAS4rqEQEiQATaLwESANrv3tPKiUCbJMAEgJtHxeDWq+MaI/ObL5Q3/Z95uyA/Dzg6OOB8fqlFdjwihFwgQfOO2Zf0h1fEgP1iz1syy6swcfMBsABv5qW1eQBM7xaKN4b0kl36R0kZ+O+BU3g4LgoP9O0iWY9d6M7fbd/BDXn3Vku91iwAsHO/9PKYJt4f5vupJACwz8GkzQfg6+IkPKWJ8naXxWirZy1a9pGnDQkAPJSoDhEgAkSgfRMgAaB97z+tngi0eQLD+kZg6pUxGDuoq3CDX11bh4ff24LVvxw2bO3WTP/n7eyIT0fF4V9Bvs3myyK3ezo7gdURl5KaOtwSfxh/5RZrEgDOlVepCjqoZDRJBXHjdUV+rF8UHoyLlDXs2VMH5ro9ulOA4CruJPNO4O2ENLx2+LRkP918PDC7RyeMjQhAmIcrXBwupKNkMQSYizmLFv/5yfPYmZnfzD3c0v6wPsRR9rUa4iwGwoiwAMzoFopBQT7o6OoiGMTMEM6uqMLO8wVYm3JemKdU5gOecX2dnQQBhXFkmRXY04mj+aV4PzEdmzPyLGZUYPMbFxGIqV1DMKCjd5P55VVV40RhOdadzMTms3koralT9bl7ZXBPzOoe1qQN8+S4cctBpJZUCH/OIwCYMh0oedM88vtxrDt5XujXEjeTt8DxwjIMD/XHUwOihfkwrwRxYcErLwvyxR29w5vsHatTXF0rtPnhTI4wJstQIFWUjHr2BIDF/ODNFMLGkPr8meZ6a88wDAr0RaiHC9ifscLmll5aiS9Oncf3aTmyc1W1uVSZCBABIkAEWoQACQAtgp0GJQJEoCUIsFSDQ/tG4GDyeeQUGhfx21rp/5SMm73ZhXB3dBSMLvNy7+5j2JjW/N07jweAPQkAluZbUlOLGfEJOJBbDKVMCVKp0vxdnfHGkJ4YGx7IFV+AZRa4f8+xJsKKkQIA+wt6ZFgA/ndZD0R6uSl+ZOSi2VtiyESkbefywTwtTMaeeCAmMnyVeh5P/5mMitr6JnNQOz/2JOW5/SnYkJrFFZRRKf0fCwSo9BlhPxeLMEqBLcWGsZJwwrwKbu4W2hifwvyM9fT1wLvD+iAuoGn6QqmNZMINE5n+7++TzUQSWwgAffw88dbQ3lxzZedg8dEzWJJ4xu7iJSh+SKgCESACRIAIgAQAOgREgAgQASsTUEr/l5lXimnPb8D+45mKI/cL8BbewDP3ZfOyOvkcorzcmwVIY/XkbtjbqwDwe3YRZm9PQFnthRtoZlCvujIOPXw9FPdAXKGgqga37ziC/TkXvCuMEgDYX84s7sOTA6IbPRJ4Jsrmx7wi2HpNRWnPlfplIsBrh1Px7pEzTapOigrGW0N7qZof6+uDY+l47VCqovE4LMRP8H5hgQDFxfxsq/EAsKYAwJ6fPD3w4v6IBQDmqfHJyL5gIpOawvZtzo4jgneAqRgtAGidK/NcYB4Tar061PCgukSACBABImB9AiQAWJ8p9UgEiEA7JmDN9H8MoyXX9mf3p2BQkC8mRDaPDyB14836UzIGmTu/vXgAKBnXajwA/swpEtLGsecR7k4OwlvwK8MCNJ3U5KJy3LztkBBUUGmOWp8ADA/1EwxID6emzzt4JsyCHk6PP9QYA0Jpz3n6ZM8LZsYzfhcM0xh/L3w+uh8C3dQZuKwty07BDMevUrMsDq2U/s/UuKUEgHo0oLPnRc8M02cuwNUZa0f347pNlwLwafI5PLUvudFLwkgBgAXX/PKq/qqFMNO830xIw5uHT3N5dPCcM6pDBIgAESACxhMgAcB4xjQCESAC7YiANdP/MWxyQfDYTSq76Y3x98Sj/aKaERYbvOIfKhmD4vf8SrelSm//TeNqjQGgZFxrFQAGB/tizag4SeN6b1Yh5uw4ims7B+K1wT0lYwowA5bd0safyzdEAGB/Mb83vA/YDbtU2X4uH4z9PTGd8bBMfAReV3Z2jp768wR+OpOLzywYrWIhg83p6YFdsSCms+z87tp1FJMig/Hq4F6SzysO5ZVgevzhJjfd4s540v+1pAAgtXCTAMBiIbw5pLfkutmb/6lbD6Grj7uswMO8OKZtO4yjBReCjfIIAPfsTuSqa+49YWmuSYVlmBF/WBAH5MQoFnD0pq2HcPqfeAzt6KuelkoEiAARaLUESABotVtHEycCRMAeCVgz/R9bn1wQvKLqWkzfdhj/CvLBi4O6N0NhbrCZKpAAUIc7eoVLMmOMTEacXPo5E0fmffHx8bOGCADsVn3D2AHo7iP9PMEU0PDSQB/BaDcPAsnmuDOzQBAp2Dt53jgKluqJM0t4Ozth7eg4XBLoI/kRNM3PUlwGS4EqWac86f/sVQB4d1hvTIkOkWSz5WyeINwFurlYDNr38sFU4Z29kQKAUoaRTWdycPeuRIR4uFqcq1y8EXv8fqY5EQEiQASIACgGAB0CIkAEiIC1CFgz/Z+SwW4y8JkRuOyKmGZLMAkEh/NLmvysrQoAavbQUiR4kwCg5FZuuklV8lLQ8gRASXwwjW3JwD5TWimkgmTPFHgNe0sZF8TeFrxslAIziiPum++fXPq/h39PwvpTTZ8OKM3HiCCAUueNnZ3H/zgum7VDLDApzVn8hMcoDwCls8v7WVh2LEPIQkCFCBABIkAEWgcB8gBoHftEsyQCRKAVEBjetzM+f24yAi0EllsXfxRzX/6eazWWfkE3ufh39/WUTNlneiLAUuSJi1ECgJJBw7XgfyqZnhYoGShio1RN/5YY8Bo9LJL9A78lGeIBoGQ48wgApjR1zI1bKZq9KUWepScfap5b8MyP7ZdcoEr2i8mrg3tipkL6P9OeK509WwoA/9mfbNF7g/d82UIAUOKmZa5qPodUlwgQASJABFqGAAkALcOdRiUCRKANEmAeANcP64GZV/XFsL4R8Pd2xz9ptIXVVtXU4Znl2/H+N/u5Vs8CdG0cNxBdJFLAmdxze/l54ssx/dFRItq42I3YNCAJAJYDIao1epRECi0eANYQAMQGu70KAHKBKuWeQIifNYg/QEqGrC0FAHYT/t24gQj3dJX8jKs9X6wTozwAlLjxzlUu3gjXlxxVIgJEgAgQAZsTIAHA5shpQCJABNoLgS4hvrjzuoG4dnA39OzcEblF5dzp/xij3haMe5PbraVf4tekZOKJP040wd0WBYArw/wlAyGKFy42Ung8AK7vEoR3hvVuloLO1KfJOCIBQPunWU4A4E3/ZxpZyZA1SgCoa2jAV6ey8F7iGaSVVIL9t9JctBjVLSUA8O4sCQC8pKgeESACRMA+CJAAYB/7QLMgAkSgjRNg3gHRYX5IzsjnXqmcIcQ64AlCJ3VjSgJAnSx/xw4dcFmQLx7pF4nBwX6SUdztSQDgPUi29gDgnZecAMCb/q+lBQCpFHgkAPDuPtUjAkSACBCBliJAAkBLkadxiQARIAIKBCZGBmPJ5X2a1RK/73dy6CDktB8b3rFZvZTickzZchC5lTWNPyMBoLkAwHK5T+sWilk9whDk5sJ1Lu3BA4BrorD85IH3dlxNDADeeUkJAGrS/7WkACCXxYAEAN7dp3pEgAgQASLQUgRIAGgp8jQuESACRECBgFxQNvPgd3Jpx1gE+Bu3HATLPW4qRgkAlpYi9aZdLgCcuB8l93oTB7VPAExj9PHzxPOXdsPQED+w2381hQSAOLB0gHqKlACgJv1fywoAtZgRn4ADucVNEJAAoOdEUFsiQASIABGwBQESAGxBmcYgAkSACGggIGesi3Oys27lhAKWA/7W7Qn4LauQBICcIoEFu7l1duiAZwZ2w5xenWQN/6yKaiHCv4eTo+TOkQAgLwDwiDtyHwep9H+srqWUgUpGN6+XAxtHPHdLYpk4y4J4LUpzaU0xAOSeaGj4KqMmRIAIEAEiYEcESACwo82gqRABIkAETAQ8nRyxelQchgT76oJibji1RQ8AdgurZHiJA5WNCPPHqiv7wsXBQZLtD2dy8Nqh01g7up9iNHclLwUjswCwycvtpz1kAVB7cNkvJO8N74NJUcFNmkp5sqgxuo0QAMR9qpkLrwDwe3YRZm9PQFltXYtnAVC7j1SfCBABIkAE7JsACQD2vT80OyJABNopAblUaGpxvJ2QhtcOn25sRgJAHR7rF4UH4yIlUZ4qrsCUrQfh0KEDVzo3EgCaY+S9RTe/YVab/s80spL40xoFADGblsoCIJ6DnJcR2wPKAqD2W5nqEwEiQARalgAJAC3Ln0YnAkSACEgSkHsLrRbXpjM5uHtXIhr+adiaBAC5gHAmBuJbbiUjUG0aQKX+TMaR0hzbuwcAT8pF036qTf9HAsAFAmrEArE4w3vG2RgkAKj95qX6RIAIEAH7JUACgP3uDc2MCBCBdkzg0kAffDa6n/AOXU/5O7cYM+PZ2/daoRs1AoDSzeO8XYlgAoNS0RoEUGm+9iAAKM1RiwDQ288TX47pj46uzpJoeW7YxW/UbZ0GkGd+5oarnJEpFcfCHIqSIduePACkPmtiXiQAKH1b0c+JABEgAm2fAAkAbX+PaYVEgAi0QgJKxjfvkszfKrc2AeCVwT0xq3uY7HJNIoSSEWiUB4ARAoDSWkxGnCXvAy3Cg6VbXjViC68AsOxYBl74+6Swt1rS/5kOhRIvXhasP965y8UAUHoSwhsDYE1KJp7444SwRKXvArEHgBoBgHeucuKMif+Ws3m4c+dR1LL8pFSIABEgAkTA7gmQAGD3W0QTJAJEoD0SUONya8kAMk8Z2BICgJ79u6NXOF4c1F22i4+SMvDS36dwY3QIXhvcE04O0un8WloAyK2sxvIRsRgb3lFyLWKDUikApMk4ZGn41o6OwyWBPs363JlZgDk7joDdoFvbA8DSuGwiprgTbC8srfnZ/Sn4+PhZYe5a0v+pEQAmbzmAUHdXgUW4p6vseRIHzeTlJu5Mac0mYznQzcVijAkxG6MEAPZJ+fCKGEFgkCri50PPXdIN8/pESNYTixV6PuvUlggQASJABGxDgAQA23CmUYgAESACqgi8O6w3pkSHSLYxD7qldAMqdtW3pgDwfmI6XjmYiroG427+orzd8dWY/gjzkDfaeMCKmVlie6SgFLPiE9DTzwOfjOyrmAaQjW2JKRNgbt1+BGmlFfh8dD8w936pYn6j/PTArlgQ01my7pnSSiGlob+rMz4d1RfMIBcXdhH7+B/H8fnJ88If8xqyvB4ArE9L89ubVSiID+GebkImhRB3l2brMBempncLxRtDejWrZyn9H68AwHM+WB3Gjd1k/5KRq4qbef+WOKaWVGDq1kPo6uMue74KqmowbdthHC0oFbq2pgDwc3ou5u9ORM0/t/VTu4bgzSG9IaWbmebKbvbXjI5DX3+vZihZN6w/nqdAvPtA9YgAESACRMBYAiQAGMuXeicCRIAIqCagFFhOrQDA69bMJioWC0Z3CsDKkX1lb9VNCzMyXzj7S+qZS7pifh9pY5gXrpiZklcBT5/iNd8f2wVPDojmaSZbx1wAiPH3EgQDFhlfbfkrtxiztieguFo57gPv+3hzg72bjwfWj+kvadzzzPeLk+fx+L4Tgtu4XPo/cRwDS30qCWA882F1zMfjFU7M+9ezd6yvT5PP4al9yY2BO9UIAErxI0xzNX0enB0cBJEmLqC5cc/DzST2lNTU8VSnOkSACBABImAHBEgAsINNoCkQASJABMQE/Fyc8MWY/pI3bqyeWgFgQ2oWHvgtSRhCjQcA7+27kQIAm7OPixM+uiIGl4f6Kx4UdiNZjwY4dWj6FEDMLNbfC19c1U+4QZcrzHWeeTYwd3ypIl4zj8EnNy9T31JvypkHwBMDouFothZLEHIra4Tbdxb80VR4DVk1HgCs74mRwcKtvbuTg+K+iCuwHPdsjiaBQmv6P1Of1hIAxKKE0mdFLgaAaU4P9O2Cx/pFS96sW4JlzobVVSMAsM/KutH90L+jt8U9EX8e2BMSJvSpFZtOl1RgZvxhpJVWqtp/qkwEiAARIAItS4AEgJblT6MTASJABJoRYG+UN44bKOv2rlYAYEbF7O0JKKutUyUAsIlNigrGW0N7wcVB3sgzWgBg8/BydsR/LumGGd1CZQ1iZmQvPpqGXr6euKZzYBOuYmbsL777+3bBo/2iJPuqrq/H+0fTMSLMHywbg5IAoNQfmxe71e3k6coVA8A0HuuXPQN5YVB3MFFIqSTkl+KB347hRFF5k6pGCQBsEMbn7aG9BZd2pcI4bDmbi0d+PwHm5m4qWtP/mdpbQwD4LatQ8H4Rz4uXm9S6mWjD3sw/EhfFJZAwNj+cycHjf5xozNhh6leNAMDaDAryEZ4XWBK4zL9DIr3csXh4bwzs6MMlWhzMK8G9u48JT1uoEAEiQASIQOsiQAJA69ovmi0RIALtgIBSJG+1AgB7Mz5x8wFkV1SrFgAYbnZDyIxl5iYcIHFrbgsBwLTtzCvhvtguGBXmj2B3V8FYqaitx4miMixLysD3aTm4MTq42btmc2asPyYUsJta9tSB3Zwyw/9ofilePnQah/JKhPf1/wryVRQAWAX2l+mgIF8hX/plQb6C0aemP0s3ykz8uKFLEG7qGoqevh6Ne8CMxryqauzPKcbalEzsyCyQjMfAa8iq9QAwgWHGLjsjTKwYEeYnCFcmwYgxyCyvwpaMfHyWcg7JReWNru2m9lLj8qT/0yMAsHnlVdaAGbJy7Hi5WfpKEu9dNx93dHR1aTSw2bllBnT8uXysPnEO6WXSN+lqBQA2HybIMPFheKhfkzFNc5X6PLAz3MPXAzO6hQniFxMFTN4dzBvmfHk19mQVYG3KecHDxMjYH+3ga56WSASIABFoMQIkALQYehqYCBABIkAEiED7JsAMzFUj4wRDVVxSissxZctBsCcNVIgAESACRIAIEAHrESABwHosqSciQASIABEgAkSACKgi4O3oiNH+vhjj54uu7m7wd7rw3KO+oQHZNbU4UFqKXwuL8WdJKSrr61X1be3Kg3288Va3KNluv8nNx2vpF1I7GlGUxhePmVNTg/PVNdhbXIItBYU4V1XdzPvEiDlSn0SACBABeydAAoC97xDNjwgQASJABIgAEWhzBNwcHDA3NBjTgwObBa2UWmxpXR2WZWbh29x81BqYetMSaCUD3J4EAPE6mJiypbAI72ZkoqD2QnYMKkSACBCB9kqABID2uvO0biJABIgAESACRKBFCHR0dsL/RXXBAC9P1eP/mF+AtzLOoazuojdAgJMT3u/RFZFurpL9sVvwZ1LPoEKnB0FrFQBMUHYVFeP50+m6OajeNGpABIgAEbAjAiQA2NFm0FSIABEgAkSACBCBtk3AxaEDnunSGWP8pQNM8qx+dVYOPjx3vtGlnQQAHmpAdX0DHj6Zir9Ly/gaUC0iQASIQBskQAJAG9xUWhIRIAJEoDURoDfQ2naLGZKXeXtjlJ8PBnp5IdjZCQ4d2F/rENycM6qqsbuoGD/nF4K9h5YqSje6D508jT+KS7gn6O7ggJeiu2Coj3Qe+sLaWjyQkoqUiosR71mCyUHeXpgU2BG9PdybrIMNnFZZhQXJp5BvB67bSrykQJmveZiPN/4XHQm2f1pLVnWNwDG9qkroggQAfpJrsnKw5Nx5/gZUkwgQASLQxgiQANDGNpSWQwSIABFoLQToDbS2nWJ/cV/u64PHO4eDuZIrFfb+eUdRMd49mwlmOIqLkkFrtADg1KED7gsPxc1BgbLLaEsCAEuZ+HSXcFwb4C+5XvbO/7FTaUgoLcO04EDcHx4my+XfqWewvbCIBAARIRaDgD2PYJ+PZyMjwL5jzEt8YRFeOJ2OmhaKo6D0eaWfEwEiQASMJkACgNGEqX8iQASIABFoRoDeQGs7FOwv7ZuCOmJheFjjbT9vT7k1NXj0ZBpOVFQ0NmlpAYC9gX+7W7TF23CTANDDw91iBHpm+K3PyePFoameEi+pTsUeAD6OjnirezT6eLhLji8WO2I9PfBO92h4SBixrLHpJvuxzuGYHBjAtR5TLID7wsNk25i8CzKqqsDmMC8sRPDCeCPjHJTWzxMEUMpbgacdWyDv+F6Ojni1a6RkjAVrxUPgAk6ViAARIAJ2SIAEADvcFJoSESACRKCNDRQeAAAgAElEQVQtE6A30Np3l7nIv9s9GszA0VL+KinFk6lpjQHklAwqoz0ApgZ1xEMRnf6/vTuPlau68wT+w/gZO9jYBmMHL4DB0MEE1AKBgAwECEkUkQU6YgnDKkAsIXiGZkmkNE0yYBIgTMOwDiGEZVhCUCdh6Cgbi8LSCg3dAcHQYGyDMQ4EbMC7sZ9Hp6Cs8ntV7977FtdyPyXlj/Bu3brn8ztVcL73nHP7bEonBQBFpurPGDWyUutxHz8WsCdSddA82AFA8j5nztw4dNzYDUFT9bOy+kuegfymCAD6WooiAOjPL4f3ECDQSQICgE6qprYQIECgDQSsge5/kc6e/Mk4ftK2/T7Biu7umDVnXrywfEXlHFkDuqIBQNELaxQAPLd8RVw87/V4u2bvgqxrbYcZAJ8c0RXXzdgpJm8xoi5V7eA0KwBI+ztcPH9BZZnAYM4ASAHA/3n7r3He1MkbptALAIr2bMcTIECgdQUEAK1bG1dGgACBjhOwBrr/Jc3aYO9PS5dVHvU2fvjwytTxNNis97r0tTciPUqulQOAendpOyEAyBrUFwkA8kzn71n/PO9JAUB3rI/pI0dueLsAoP/fW+8kQIBAqwkIAFqtIq6HAAECHSzQKmug9xy9ZZ/ryauD5AldXXHCpG1jjy0/Eee/Oj+y1qEP5RTorOnj1TvgWUFB7Z3yrEF1mgGQNqQ7fJvxlV36d/j4zvVrq9fEL955Nx56d0mkWQXVV9ZnV9fDp+P7mt5e+xVITzNIr6kN7pr3/LpkzQTYFFPQG32FhyIAWNndXfgpAEWWDaS2CAA6+EdZ0wgQKJ2AAKB0JddgAgQINE8gaxBb5A7oQNZAZwUAaeC75MO1cdXOO0QKAfKuQ2+HACBtlJcGyemVFQD85C9vx+Fbj49JDWYTvLhiRfzDvAWxaM1Hg3QBwOK4csHChl8wAUD9Rxbm+d7k6a/V89gEsHm/8T6ZAIHWFxAAtH6NXCEBAgQ6RqBV1kBnBQCzX38jvj5hm/ibj3drb4cA4H8veit++pe3MwfhtYOtrAAgT8f74/sfxCXzF0S6Ey0AEAD0FYCk/jTUMzB+tGBhHDQuPQZwWt3HANoEMM+32jEECHSygACgk6urbQQIEGgxgaG4A9rXI816Nr/6H/99BQBpSvv/W74i9h4zesPb2yEAmLtqVfz9q/Pjg7Xr4tLp28f+W42pW/3BDgDeX7suzp0zN15ZuUoA8M7gBQBFvrpFZtak8w71EoCsIKhI24osWclz3l8vXhKzX18Y69avz3O4YwgQINBxAgKAjiupBhEgQKB1BYYiAOjPGuiid75bIQDoa1pzteKvr14dl732Rjz/8S7/WT0hyyENlq5Y8GYcu+2EOGPypIanqz4tIGvgV90DYM7KVZVz9fUYwJ7HZl1r1tr/6sUP9R3owVoCkFW72r8LAPJr5e0n+c/oSAIECLSXgACgverlagkQINDWAgKA/k+BTv/C/vtpk+PvJmzTZx9Yu3593Pv2O5XlALUb9NV7U95BddZxaYPEJz9YmnsGgABgeN0a9nd6+mAHAKkPpb0ifv7Xd+OtNWuius1jVj+ozi7JCoKK/IgN5gyAt9Z8WHkMZgrKvAgQIFBWAQFAWSuv3QQIEGiCgACg/wFAKtdeo7eMq3eeHiOGpX999/1698O18T9eWxBPL10WjSY7Zw3oqgP7XUaNjGtn7BRjh29e90PzPoGg02cA1MOpHcAW6f9Z9a39+2AHAP/0xqK4/6/v9Oo3Wf2llQOA1PfSXhXpcZleBAgQKLOAAKDM1dd2AgQIbGKBVhkAZQ1kerIUXQIwVHdA08D/u9tPi8PGj81Vue716+OX7y6J6xcuqjsbIMuhOrU/q26tFgAMlX+WVycEALV7OvRsT1b7Wy0AWLZuXcxbtTp+s/i9+N2S92LpunW5vjcOIkCAQCcLCAA6ubraRoAAgRYTyBpIbqop0FkDmVYNANJ1Tezqitk7bR8zP/GJ3NX9zxUr4+L5C2JBj6nPWQ4CgKg8MjFNh0+vLK/BDACKfFcGcwZAz1katW3Kan+ex/k1cw+G3F8YBxIgQKCDBQQAHVxcTSNAgECrCRQZ1BS59qIDoKyBTPrsf1+2PG548y/x8oqV8eHHO4ZnvW+o74BWTdKGgLOmbhdfGj8uhm2WvRwgvS+tf75g7vyorr/PM6AVAJQvAEj95Nw583qFRXn6iwCgyK+WYwkQINAcAQFAc9x9KgECBEop0C4BwL9+sDT+Yf7rsXxddfuzj8rVKgFAupZhEXHQuLFx4bTJMW54/U3lenayNBPg/LnzI+0PkKc9AoDyBQDV5S6L137UR2pfeft/Xz9uZgCU8qdfowkQaCEBAUALFcOlECBAoNMF2iUAuHbhospO+v0dAA3VGvR6/WNCV1clBPgvY7fK1X3SrIa73vqrACCX1uAGANNHjoz/tcv0SIPgeq/aJTBZ35XH3/+gsqxjVXd35XzX77JT7DByi8zzpgMumDYljpywdd1jBQA5O4bDCBAg0KYCAoA2LZzLJkCAQDsKZA1qigyAao8tOgDKupPZ6FnhWe8b6inQjWqeZgMcNn5cnD9tcqTlAX29at2y2tOuMwD6an8z70AX6adZ35XavlbkvAKAdvzldM0ECBAYPAEBwOBZOhMBAgQIZAhkDWpaJQC49LU34l8WL+nVmqwBc7MCgOqFTttii/j+jtPibz4xqmEl3ly9Js6ZMzf+subDzCUNAoCNGQda/7RU47pdpsdOI0fWrU+R/p82JkxBVXplzTjpubmmGQB+qgkQIFBeAQFAeWuv5QQIENjkAu0SAFQHvj2BBjoATOfr7x3orEFeNXwYO3zzuHz6DvG3o7esW9/aXd6z2iMAGNwAIKuGtdPvs2pTO0sl67wCgE3+U+cDCRAg0LICAoCWLY0LI0CAQOcJtMoa6KzBVTsHAKnXHDtxQpw7ZbuGHajavrwOWcFNdTCaNRDt+Yi5o7bdJv771MmZQUU6IOtaGy3b6Hny/gYwea4hzwyQsyd/Mo6ftG3dNqfn1l8w97V4ftnyOOmTE+P07SbVPW5N9/r4b6/Oi/9Ytrzy9yz3VgoABvKrltUH8vgP5PO9lwABAp0gIADohCpqAwECBNpEoMha5axB50DWQGcNJNo9AMjbvrzHZdVCAPDRFzDPAHS/rcbEVTvtkPvxjfW+2i+uWBHnv/papEAlTwDwxuo1MWvOvFi0Zk3l+GYuARjIT1VWf83jP5DP914CBAh0goAAoBOqqA0ECBBoE4FWWQOdNZBoxQBg5LBhlfX9jXb7rx385G1f3uNaIQDIew1ZX4VmzwBId+sv2XFaHJjzqQ0925N2/U+PqHzi/aUb/tS12WbxjztOi0PHje2z+dUZGEdO2KZpTwHIqk9ff8/qrwKAgeh6LwECZREQAJSl0tpJgACBFhDImqq8qdZAZw0kWjEAyLpzWzv4OWTc2Lhs+vZ1K76iu7tyN/iF5Ssyp9W30h4AnRIApKKkzRov32n7hpsBNvqqpsF/mm3xf99dEut7HJSWFaTlBX29BAAt8CPoEggQINBkAQFAkwvg4wkQIFA2gVZYA93MAGAg9e5rbf/cVaviwldfiw/WrYt/3GFafGbsmLoftXjt2vjWK/Ni3qpVpQwABuKf1W+K3IEeP3x4nDt1u/j8uLG5lgO8unJVXLFgYTy/fEXdJmy5+bBK3RvNEElvEgAMpPreS4AAgc4QEAB0Rh21ggABAm0j0AproLMGckM5A2AghUo7+//TztNjxLD0r+/+vdLGcRfOfS3ShnN5HfLefc+a4TGQTQCzruGhd5fEDxcsjLXre94b759TvXdleRUJAKrn37arq7Ic4JBxW8VOo0ZGCgbSq3v9+nj7w7Xxb0uXxT+/827854qV0Z3RlLRM5MvbjI+vbLN1TNtiRKT/X/sSAAxeX3AmAgQItKuAAKBdK+e6CRAg0KYCrbAGepuurvifO+/YULBVA4CB2qUG1+6WnzWgbaUlAGna/LUzpsekEV199vyeO94P5tcky6s/AcBgXp9zESBAgACBLAEBQJaQvxMgQIDAoAs0ew10uwYAqRATu7riyp13jF1GjSxcl39ZvKQSACxf99G95KwBbSsFAGmK+w+m7xB7jxktAChceW8gQIAAAQIfCQgA9AQCBAgQaIpAM9dAt3MAkIo1evPNK8+IP3LC1jF8s+zlAO+vXRe3LHorfvXu4o2myLdTAJDaveuoUXHVzjvEhK7GswDMAGjK19mHEiBAgECbCAgA2qRQLpMAAQKdKtCMNdDtHgBU+8KYzTePQ8ePjcPGja27fvzfly2LR9/7IJ5euizSDvI9X+0WAKTr327EiPivkybEAVttFRO7hvfaQE8A0Km/FNpFgAABAoMhIAAYDEXnIECAAAECBAgQIECAAAECLS4gAGjxArk8AgQIEGgsMHPmzDjvvPPis5/9bEyePDlGjRoVm308JX716tXx3nvvxZ///Of4+c9/HrfccktTKb///e/HRRddFCNGjKh7HQsXLowTTzwxHn744SG9zhdeeCGSW57Xs88+G3vvvXfdQ3/84x/Hqaee2vA0L774Yuy+++55PqYpxxx88MGV699vv/026jvr16+PlStXxptvvhmPPfZYXH311ZHa4kWAAAECBDpBQADQCVXUBgIECJRMYMyYMXHjjTfG17/+9Rg5MnszvDSomzt3blxyySVx1113NUWrFQKAQw89NO64446YMmVKLoP58+fH0UcfHU8//XSv49s1AJg6dWpceeWVccQRR+TqO6tWrYoHHnggzjrrrFi6dGkuNwcRIECAAIFWFRAAtGplXBcBAgQI1BVId69vu+222GeffTbc7c9LlQZwP/rRj+J73/vehrdkDYrTe775zW/GnXfemfdj6h7XCgHAcccdFzfccEOMHTs2V1vefvvtOO200+LBBx8cUACQFRb84Q9/iMMOOyzXNQ3koP72nRQgPf7443HmmWeaDTCQAngvAQIECDRdQADQ9BK4AAIECBAoIvCrX/0qvvzlLxce/Fc/Y/HixZUB/b333lv5R2UKAC688MLKLIi0VCLPa/ny5fHtb387rrvuuo4IAAbSd7q7u+Oee+6J448/Pg+dYwgQIECAQEsKCABasiwuigABAgTqCZx++ulxxRVXxLhx4wYElAaCX/va10oXAFx11VUxa9asGD58eC6/tWvXxjXXXBPnn39+2wcAafZDCjLGjx+fq+31DlqyZEmcc845cffdd/f7HN5IgAABAgSaKSAAaKa+zyZAgACBQgLprv0xxxzT8D1PPfVUZc16GuSee+65DTfcmzNnThx++OHx8ssvl2oGwE9/+tM46aSTCpnffvvtcfLJJ7d9AHDrrbfGKaec0nDmSOo7ablDWq6w//771zVKSwHS8pO+Nj8shOtgAgQIECCwiQUEAJsY3McRIECAQP8Fnnnmmdhrr70aniAN8tIg7itf+UplIDdx4sS6x6ZlAGk99xlnnBGf+9zncl1QdS+AXXbZpc/d/Ks753/xi1+sTLffbbfd4tprr618xmA8BaDnLv5F9ij4/e9/X7e9a9asifS/0aNH97J45JFHKiFJz1fWuv60c/4PfvCDuP766yNt2pjnlbUXwAknnNDrfHmfNvDEE0/EAQcc0HBgn54SkfpDVrsaeeRpn2MIECBAgECzBQQAza6AzydAgACB3AJ9PcIuDWB/+MMfxsUXX5z7rn66Gz7YAUAaxKbHDl5++eWVpQrV62qFAKCRX1rrP2/evPj0pz/dqxYvvfRS7Lvvvr12wM8aKLdaAJC371x66aVxwQUXNJw9kjdwyN2pHUiAAAECBDahgABgE2L7KAIECBDov8Cuu+4aDz30UMyYMaPuSYoEAKtXr47Zs2fHQQcdNOgBwJNPPhnTpk2r/C+9WiUAOPDAAytr19Nj8Hq+0m7/aYB8yCGH9PrbwoUL48QTT4yHH354o791agCQ9bQGAUD/v8PeSYAAAQLNFxAANL8GroAAAQIEcghk7dZfJACoHpumhA/2DIA0YJ48efKGteatEgAcddRRcdNNN8XWW2/dS3v+/PmVx9zV2+G+0RKDdgoAioRHAoAcX0aHECBAgEDbCggA2rZ0LpwAAQLlEhiKAKDIcoE777yzAp41QOxZlVYJANLu9WlN/pZbbtmr4zz//PPxi1/8ou4eBbXBSu0b8wQAu+++e+UtWcdmrf2vfm5/9wAo0ney6pvCkrTR5NNPP12uL6DWEiBAgEBHCAgAOqKMGkGAAIHOFygyiBvMY3veAc8aILZqANDX2vbf/va3kQbhadPCUaNG9epM1c0VBQARjZZEdP43UAsJECBAoBMEBACdUEVtIECAQAkEBnNQX2S5QKcEAH3dhU8D/Mcee6zhjv0pIEhPNRAACABK8FOjiQQIEOhoAQFAR5dX4wgQINA5AkUCgCKtzjpvMwKARo/rK9KudGzt3eq+HgGYnp7w6KOPxh133BFTpkzp9TFpicCee+65SQKArHoUMaguLcg6Z20glDXDwwyAIhVwLAECBAi0moAAoNUq4noIECBAoK5AkUFcEcKs83ZKAPDcc8/FHnvs0Ytm2bJlMWvWrEiD/J/97Gex44479jrmjTfeiOOOOy7++Mc/bvhb1rr+2t3ys46t3QMgqx5FaisAKKLlWAIECBAog4AAoAxV1kYCBAh0gEDWwLDRZnVZTc86b38CgPfff7+yqV66o159fF6RO8uDPQMgtaHR4D49AvC0006LBx98sPIowJkzZ/YiW7x4cZx55plx//33CwAaPBYxq5/5OwECBAgQaAUBAUArVME1ECBAgECmQNZAvVUCgDT4/853vhM33njjRm1qZgCQdv5Pd+EnTpzYy7l2V/tGwcPKlSsrGwReccUVAgABQOZ31QEECBAg0LoCAoDWrY0rI0CAAIEagXYJAF566aXYd999I911r301MwBI0/qvueaaGD16dK8+Vbu+/957741jjjmm1zHd3d2VQCM9SrD6yprWbwmAry8BAgQIEGg9AQFA69XEFREgQIBAHYEiAcBgHlt0CUDtwLe/AUBfHaDnNP2e11fvvX2FD7Xr72+++eY4/fTTY7PN0n8ebPy677774thjjx3yAKCvtp9wwgm9nlTQyLv2PEX6Q5GgxheVAAECBAi0m4AAoN0q5noJECBQUoEig7jBPLZoAPDss8/G3nvv3atKgzWw7E8A0Nfd+ttvvz1OPvnkyvX2dY1PPvlkfOYznxEAWAJQ0l8gzSZAgEBnCAgAOqOOWkGAAIGOFxjMQX3tfgFZ5y0aANTeUa8tSjMDgN/85jfxhS98YUB9ZM6cOXH44YfHyy+/XDnPUC0B6OsiW2EGQO2eCQMC9WYCBAgQINAEAQFAE9B9JAECBAgUFzjwwAPj7rvvjqlTp9Z9c5FB/erVq2P27NmVO95lCACeeeaZ2GuvvYqj17xj0aJFcdJJJ8Xvfve7tgsAdt1113jooYdixowZmX0nK6jJs+RgQNDeTIAAAQIEhlBAADCEuE5NgAABAoMr0OgxdelTigQAtXf1Oz0AyBr85q3QsmXLYtasWfGTn/yk7QKAdMF5+44AIG+PcBwBAgQItKOAAKAdq+aaCRAgUFKB5557LvbYY4+6rS8SAKRH9Z199tmVGQVZg8N2XwLw+c9/PtI6/+22225AvSb5XnnllfHd7363cACQNahutGyi5wX3dwlAVo1r+851110XZ511VgwbNqyulxkAA+pG3kyAAAECTRYQADS5AD6eAAECBPILNHpOffUMt956a5x22mlRb6BY+ykLe2zk1tfd4XYPALIs8utHVH3Te4rsAdAKAcDDDz8chxxySMPmVtuW1a5HHnmksmzEiwABAgQItKOAAKAdq+aaCRAgUFKBrLuzTz31VBx99NFx4YUXxplnnhldXV11pXru1N9OAUDR0vc1+K698109b18WtXfqswbKtXfKBysAKNr22uPTAP+UU06p+4jDdFwKCNIjEO+6667Yf//9637U+vXr47bbbotTTz11IJfivQQIECBAoGkCAoCm0ftgAgQIECgqkB5Xd80118RWW21V9K0bjl+3bl3cdNNNcc4552z4Z1nrw6+//vo477zzKsf3dzCb9b6esxL63cAeb7z55psrA9vNNkv/yt/4VTQAqB3UD2YAkJ4scOSRR0Y6/1C9jjvuuEgB0vjx4/v9EUuWLKn0m+rSkX6fyBsJECBAgECTBAQATYL3sQQIECDQP4H0SLu0rr3egDbPGdM+At/4xjc2Gmzm3SU/3UV+880346KLLooRI0bU/bihfgxgnjbWHvPLX/4yvvrVr9Z9W9EAoDakKBIApBkZl1xySYwaNarPyx+qEKT6offdd18cddRR/eo76e7//fffH8ccc0zREjieAAECBAi0jIAAoGVK4UIIECBAII/AwQcfHDfccEPstttueQ7f6JhXXnmlspP9r3/9643+ebqje+yxx2YODNsxAHjiiSfigAMOGJQAoHbzxCIBwJe+9KXK1PlJkyY1NQCYOXNm5Tr22WefzFrXXmga/D/++OOVZSVDOUuhcIf2BgIECBAgUFBAAFAQzOEECBAg0HyBNJBLSwFSGDB8+PDMC1q7dm08+uijlcF/vQFcOt8999wTe+65Z5/narcAYMyYMfGnP/0pPvWpTw1KALB69eqYPXt2ZRlEkQAgffhll11WWUYxcuTIhsZDPQMgffDUqVMrTzM44ogj+ryW6kWuWrUqHnjggcqTAdKGkF4ECBAgQKCdBQQA7Vw9106AAIGSC6QAIG3Itt9++8XkyZMrU8yrSwPSYPW9996Lxx57LG688cZKANDXK4UAaZp62il+3LhxdYOFdgsA0m71d9xxR0yZMmVQAoB0J/yWW26JM844o3AAkC7gW9/6VuW906dP36hW1YvbFAFA9bNSn0mPgkwb/tX2ndTGlStXVpZ6pL5z9dVXu+tf8t8ZzSdAgEAnCQgAOqma2kKAAAECBAgQIECAAAECBBoICAB0DQIECBAgQIAAAQIECBAgUAIBAUAJiqyJBAgQIECAAAECBAgQIEBAAKAPECBAgAABAgQIECBAgACBEggIAEpQZE0kQIAAAQIECBAgQIAAAQICAH2AAAECBAgQIECAAAECBAiUQEAAUIIiayIBAgQIECBAgAABAgQIEBAA6AMECBAgQIAAAQIECBAgQKAEAgKAEhRZEwkQIECAAAECBAgQIECAgABAHyBAgAABAgQIECBAgAABAiUQEACUoMiaSIAAAQIECBAgQIAAAQIEBAD6AAECBAgQIECAAAECBAgQKIGAAKAERdZEAgQIECBAgAABAgQIECAgANAHCBAgQIAAAQIECBAgQIBACQQEACUosiYSIECAAAECBAgQIECAAAEBgD5AgAABAgQIECBAgAABAgRKICAAKEGRNZEAAQIECBAgQIAAAQIECAgA9AECBAgQIECAAAECBAgQIFACAQFACYqsiQQIECBAgAABAgQIECBAQACgDxAgQIAAAQIECBAgQIAAgRIICABKUGRNJECAAAECBAgQIECAAAECAgB9gAABAgQIECBAgAABAgQIlEBAAFCCImsiAQIECBAgQIAAAQIECBAQAOgDBAgQIECAAAECBAgQIECgBAICgBIUWRMJECBAgAABAgQIECBAgIAAQB8gQIAAAQIECBAgQIAAAQIlEBAAlKDImkiAAAECBAgQIECAAAECBAQA+gABAgQIECBAgAABAgQIECiBgACgBEXWRAIECBAgQIAAAQIECBAgIADQBwgQIECAAAECBAgQIECAQAkEBAAlKLImEiBAgAABAgQIECBAgAABAYA+QIAAAQIECBAgQIAAAQIESiAgAChBkTWRAAECBAgQIECAAAECBAgIAPQBAgQIECBAgAABAgQIECBQAgEBQAmKrIkECBAgQIAAAQIECBAgQEAAoA8QIECAAAECBAgQIECAAIESCAgASlBkTSRAgAABAgQIECBAgAABAgIAfYAAAQIECBAgQIAAAQIECJRAQABQgiJrIgECBAgQIECAAAECBAgQEADoAwQIECBAgAABAgQIECBAoAQCAoASFFkTCRAgQIAAAQIECBAgQICAAEAfIECAAAECBAgQIECAAAECJRAQAJSgyJpIgAABAgQIECBAgAABAgQEAPoAAQIECBAgQIAAAQIECBAogYAAoARF1kQCBAgQIECAAAECBAgQICAA0AcIECBAgAABAgQIECBAgEAJBAQAJSiyJhIgQIAAAQIECBAgQIAAAQGAPkCAAAECBAgQIECAAAECBEogIAAoQZE1kQABAgQIECBAgAABAgQICAD0AQIECBAgQIAAAQIECBAgUAIBAUAJiqyJBAgQIECAAAECBAgQIEBAAKAPECBAgAABAgQIECBAgACBEggIAEpQZE0kQIAAAQIECBAgQIAAAQICAH2AAAECBAgQIECAAAECBAiUQEAAUIIiayIBAgQIECBAgAABAgQIEBAA6AMECBAgQIAAAQIECBAgQKAEAgKAEhRZEwkQIECAAAECBAgQIECAgABAHyBAgAABAgQIECBAgAABAiUQEACUoMiaSIAAAQIECBAgQIAAAQIEBAD6AAECBAgQIECAAAECBAgQKIGAAKAERdZEAgQIECBAgAABAgQIECAgANAHCBAgQIAAAQIECBAgQIBACQQEACUosiYSIECAAAECBAgQIECAAAEBgD5AgAABAgQIECBAgAABAgRKICAAKEGRNZEAAQIECBAgQIAAAQIECAgA9AECBAgQIECAAAECBAgQIFACAQFACYqsiQQIECBAgAABAgQIECBAQACgDxAgQIAAAQIECBAgQIAAgRIICABKUGRNJECAAAECBAgQIECAAAECAgB9gAABAgQIECBAgAABAgQIlEBAAFCCImsiAQIECBAgQJg5Qv4AAAMLSURBVIAAAQIECBAQAOgDBAgQIECAAAECBAgQIECgBAICgBIUWRMJECBAgAABAgQIECBAgIAAQB8gQIAAAQIECBAgQIAAAQIlEBAAlKDImkiAAAECBAgQIECAAAECBAQA+gABAgQIECBAgAABAgQIECiBgACgBEXWRAIECBAgQIAAAQIECBAgIADQBwgQIECAAAECBAgQIECAQAkEBAAlKLImEiBAgAABAgQIECBAgAABAYA+QIAAAQIECBAgQIAAAQIESiAgAChBkTWRAAECBAgQIECAAAECBAgIAPQBAgQIECBAgAABAgQIECBQAgEBQAmKrIkECBAgQIAAAQIECBAgQEAAoA8QIECAAAECBAgQIECAAIESCAgASlBkTSRAgAABAgQIECBAgAABAgIAfYAAAQIECBAgQIAAAQIECJRAQABQgiJrIgECBAgQIECAAAECBAgQEADoAwQIECBAgAABAgQIECBAoAQCAoASFFkTCRAgQIAAAQIECBAgQICAAEAfIECAAAECBAgQIECAAAECJRAQAJSgyJpIgAABAgQIECBAgAABAgQEAPoAAQIECBAgQIAAAQIECBAogYAAoARF1kQCBAgQIECAAAECBAgQICAA0AcIECBAgAABAgQIECBAgEAJBAQAJSiyJhIgQIAAAQIECBAgQIAAAQGAPkCAAAECBAgQIECAAAECBEogIAAoQZE1kQABAgQIECBAgAABAgQICAD0AQIECBAgQIAAAQIECBAgUAIBAUAJiqyJBAgQIECAAAECBAgQIEBAAKAPECBAgAABAgQIECBAgACBEggIAEpQZE0kQIAAAQIECBAgQIAAAQICAH2AAAECBAgQIECAAAECBAiUQEAAUIIiayIBAgQIECBAgAABAgQIEBAA6AMECBAgQIAAAQIECBAgQKAEAgKAEhRZEwkQIECAAAECBAgQIECAgABAHyBAgAABAgQIECBAgAABAiUQEACUoMiaSIAAAQIECBAgQIAAAQIEBAD6AAECBAgQIECAAAECBAgQKIHA/wffN9LhDeDRCw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0337"/>
            <a:ext cx="5598210" cy="488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10" descr="Résultat de recherche d'imag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3"/>
          <a:stretch/>
        </p:blipFill>
        <p:spPr bwMode="auto">
          <a:xfrm>
            <a:off x="-168680" y="2355726"/>
            <a:ext cx="3117273" cy="267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688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8740" y="771550"/>
            <a:ext cx="8113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dirty="0">
                <a:solidFill>
                  <a:srgbClr val="000000"/>
                </a:solidFill>
                <a:latin typeface="BNPP Sans Condensed ExtraBold" pitchFamily="50" charset="0"/>
              </a:rPr>
              <a:t>Qu’est-ce qu’on bon </a:t>
            </a:r>
            <a:r>
              <a:rPr lang="fr-FR" sz="5400" dirty="0">
                <a:solidFill>
                  <a:srgbClr val="04965E"/>
                </a:solidFill>
                <a:latin typeface="BNPP Sans Condensed ExtraBold" pitchFamily="50" charset="0"/>
              </a:rPr>
              <a:t>raccourci</a:t>
            </a:r>
            <a:r>
              <a:rPr lang="fr-FR" sz="5400" dirty="0">
                <a:solidFill>
                  <a:srgbClr val="000000"/>
                </a:solidFill>
                <a:latin typeface="BNPP Sans Condensed ExtraBold" pitchFamily="50" charset="0"/>
              </a:rPr>
              <a:t> ?</a:t>
            </a:r>
          </a:p>
        </p:txBody>
      </p:sp>
      <p:sp>
        <p:nvSpPr>
          <p:cNvPr id="3" name="Rectangle 2"/>
          <p:cNvSpPr/>
          <p:nvPr/>
        </p:nvSpPr>
        <p:spPr>
          <a:xfrm>
            <a:off x="2587126" y="1981297"/>
            <a:ext cx="40567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dirty="0">
                <a:solidFill>
                  <a:srgbClr val="04965E"/>
                </a:solidFill>
                <a:latin typeface="BNPP Sans Condensed ExtraBold" pitchFamily="50" charset="0"/>
              </a:rPr>
              <a:t>R</a:t>
            </a:r>
            <a:r>
              <a:rPr lang="fr-FR" sz="5400" dirty="0">
                <a:solidFill>
                  <a:srgbClr val="000000"/>
                </a:solidFill>
                <a:latin typeface="BNPP Sans Condensed ExtraBold" pitchFamily="50" charset="0"/>
              </a:rPr>
              <a:t>accourci</a:t>
            </a:r>
          </a:p>
        </p:txBody>
      </p:sp>
      <p:sp>
        <p:nvSpPr>
          <p:cNvPr id="4" name="Rectangle 3"/>
          <p:cNvSpPr/>
          <p:nvPr/>
        </p:nvSpPr>
        <p:spPr>
          <a:xfrm>
            <a:off x="2603457" y="2690440"/>
            <a:ext cx="40567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dirty="0">
                <a:solidFill>
                  <a:srgbClr val="04965E"/>
                </a:solidFill>
                <a:latin typeface="BNPP Sans Condensed ExtraBold" pitchFamily="50" charset="0"/>
              </a:rPr>
              <a:t>A</a:t>
            </a:r>
            <a:r>
              <a:rPr lang="fr-FR" sz="5400" dirty="0">
                <a:solidFill>
                  <a:srgbClr val="000000"/>
                </a:solidFill>
                <a:latin typeface="BNPP Sans Condensed ExtraBold" pitchFamily="50" charset="0"/>
              </a:rPr>
              <a:t>ccessible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03457" y="3448620"/>
            <a:ext cx="40567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dirty="0">
                <a:solidFill>
                  <a:srgbClr val="04965E"/>
                </a:solidFill>
                <a:latin typeface="BNPP Sans Condensed ExtraBold" pitchFamily="50" charset="0"/>
              </a:rPr>
              <a:t>I</a:t>
            </a:r>
            <a:r>
              <a:rPr lang="fr-FR" sz="5400" dirty="0">
                <a:solidFill>
                  <a:srgbClr val="000000"/>
                </a:solidFill>
                <a:latin typeface="BNPP Sans Condensed ExtraBold" pitchFamily="50" charset="0"/>
              </a:rPr>
              <a:t>ntuitif</a:t>
            </a:r>
          </a:p>
        </p:txBody>
      </p:sp>
    </p:spTree>
    <p:extLst>
      <p:ext uri="{BB962C8B-B14F-4D97-AF65-F5344CB8AC3E}">
        <p14:creationId xmlns:p14="http://schemas.microsoft.com/office/powerpoint/2010/main" val="192459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ésultat de recherche d'images pour &quot;brain&quot;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0D7CE"/>
              </a:clrFrom>
              <a:clrTo>
                <a:srgbClr val="E0D7C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061" y="1563637"/>
            <a:ext cx="2463878" cy="193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39552" y="1985766"/>
            <a:ext cx="2736304" cy="10867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Apprentissage par la répétition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652120" y="2001288"/>
            <a:ext cx="2736304" cy="10556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Moyen mnémotechnique</a:t>
            </a:r>
          </a:p>
          <a:p>
            <a:pPr algn="ctr"/>
            <a:endParaRPr lang="fr-FR" sz="1600" dirty="0">
              <a:solidFill>
                <a:srgbClr val="000000"/>
              </a:solidFill>
              <a:latin typeface="BNPP Sans Condensed Extra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1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1510"/>
            <a:ext cx="7947294" cy="440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88925" y="239786"/>
            <a:ext cx="2736304" cy="9361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4" y="4014648"/>
            <a:ext cx="3679335" cy="9361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27784" y="3421992"/>
            <a:ext cx="720080" cy="216024"/>
          </a:xfrm>
          <a:prstGeom prst="rect">
            <a:avLst/>
          </a:prstGeom>
          <a:noFill/>
          <a:ln w="19050">
            <a:solidFill>
              <a:srgbClr val="0496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rgbClr val="0496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33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52" y="411510"/>
            <a:ext cx="2099848" cy="43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541" y="1006810"/>
            <a:ext cx="471487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503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1089" y="3018606"/>
            <a:ext cx="1798879" cy="46166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rgbClr val="000000"/>
                </a:solidFill>
                <a:latin typeface="BNPP Sans Condensed ExtraBold" pitchFamily="50" charset="0"/>
              </a:rPr>
              <a:t>Ctrl : Commandes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72560" y="2183655"/>
            <a:ext cx="1798879" cy="46166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rgbClr val="000000"/>
                </a:solidFill>
                <a:latin typeface="BNPP Sans Condensed ExtraBold" pitchFamily="50" charset="0"/>
              </a:rPr>
              <a:t>Alt : Génération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182420" y="3147814"/>
            <a:ext cx="2160240" cy="46166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 err="1">
                <a:solidFill>
                  <a:srgbClr val="000000"/>
                </a:solidFill>
                <a:latin typeface="BNPP Sans Condensed ExtraBold" pitchFamily="50" charset="0"/>
              </a:rPr>
              <a:t>Ctrl+Alt</a:t>
            </a:r>
            <a:r>
              <a:rPr lang="fr-FR" sz="2400" dirty="0">
                <a:solidFill>
                  <a:srgbClr val="000000"/>
                </a:solidFill>
                <a:latin typeface="BNPP Sans Condensed ExtraBold" pitchFamily="50" charset="0"/>
              </a:rPr>
              <a:t> : Extraction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2" y="4159803"/>
            <a:ext cx="1356296" cy="46166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rgbClr val="000000"/>
                </a:solidFill>
                <a:latin typeface="BNPP Sans Condensed ExtraBold" pitchFamily="50" charset="0"/>
              </a:rPr>
              <a:t>C : Copier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231740" y="4164467"/>
            <a:ext cx="1224135" cy="46166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rgbClr val="000000"/>
                </a:solidFill>
                <a:latin typeface="BNPP Sans Condensed ExtraBold" pitchFamily="50" charset="0"/>
              </a:rPr>
              <a:t>F : </a:t>
            </a:r>
            <a:r>
              <a:rPr lang="fr-FR" sz="2400" dirty="0" err="1">
                <a:solidFill>
                  <a:srgbClr val="000000"/>
                </a:solidFill>
                <a:latin typeface="BNPP Sans Condensed ExtraBold" pitchFamily="50" charset="0"/>
              </a:rPr>
              <a:t>Find</a:t>
            </a:r>
            <a:endParaRPr lang="fr-FR" sz="2400" dirty="0">
              <a:solidFill>
                <a:srgbClr val="000000"/>
              </a:solidFill>
              <a:latin typeface="BNPP Sans Condensed ExtraBold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81088" y="1916907"/>
            <a:ext cx="1798879" cy="46166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rgbClr val="000000"/>
                </a:solidFill>
                <a:latin typeface="BNPP Sans Condensed ExtraBold" pitchFamily="50" charset="0"/>
              </a:rPr>
              <a:t>Shift : Variantes</a:t>
            </a:r>
          </a:p>
        </p:txBody>
      </p:sp>
      <p:cxnSp>
        <p:nvCxnSpPr>
          <p:cNvPr id="3" name="Connecteur droit 2"/>
          <p:cNvCxnSpPr/>
          <p:nvPr/>
        </p:nvCxnSpPr>
        <p:spPr>
          <a:xfrm flipH="1" flipV="1">
            <a:off x="2979968" y="3378646"/>
            <a:ext cx="923926" cy="610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8" idx="0"/>
          </p:cNvCxnSpPr>
          <p:nvPr/>
        </p:nvCxnSpPr>
        <p:spPr>
          <a:xfrm flipV="1">
            <a:off x="1217700" y="3503879"/>
            <a:ext cx="385868" cy="65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9" idx="0"/>
          </p:cNvCxnSpPr>
          <p:nvPr/>
        </p:nvCxnSpPr>
        <p:spPr>
          <a:xfrm flipH="1" flipV="1">
            <a:off x="2411760" y="3480271"/>
            <a:ext cx="432048" cy="684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0"/>
            <a:endCxn id="10" idx="2"/>
          </p:cNvCxnSpPr>
          <p:nvPr/>
        </p:nvCxnSpPr>
        <p:spPr>
          <a:xfrm flipH="1" flipV="1">
            <a:off x="2080528" y="2378572"/>
            <a:ext cx="1" cy="640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93361" y="843558"/>
            <a:ext cx="2374336" cy="46166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rgbClr val="000000"/>
                </a:solidFill>
                <a:latin typeface="BNPP Sans Condensed ExtraBold" pitchFamily="50" charset="0"/>
              </a:rPr>
              <a:t>F : </a:t>
            </a:r>
            <a:r>
              <a:rPr lang="fr-FR" sz="2400" dirty="0" err="1">
                <a:solidFill>
                  <a:srgbClr val="000000"/>
                </a:solidFill>
                <a:latin typeface="BNPP Sans Condensed ExtraBold" pitchFamily="50" charset="0"/>
              </a:rPr>
              <a:t>Find</a:t>
            </a:r>
            <a:r>
              <a:rPr lang="fr-FR" sz="2400" dirty="0">
                <a:solidFill>
                  <a:srgbClr val="000000"/>
                </a:solidFill>
                <a:latin typeface="BNPP Sans Condensed ExtraBold" pitchFamily="50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BNPP Sans Condensed ExtraBold" pitchFamily="50" charset="0"/>
              </a:rPr>
              <a:t>everywhere</a:t>
            </a:r>
            <a:endParaRPr lang="fr-FR" sz="2400" dirty="0">
              <a:solidFill>
                <a:srgbClr val="000000"/>
              </a:solidFill>
              <a:latin typeface="BNPP Sans Condensed ExtraBold" pitchFamily="50" charset="0"/>
            </a:endParaRPr>
          </a:p>
        </p:txBody>
      </p:sp>
      <p:cxnSp>
        <p:nvCxnSpPr>
          <p:cNvPr id="24" name="Connecteur droit 23"/>
          <p:cNvCxnSpPr>
            <a:stCxn id="10" idx="0"/>
            <a:endCxn id="23" idx="2"/>
          </p:cNvCxnSpPr>
          <p:nvPr/>
        </p:nvCxnSpPr>
        <p:spPr>
          <a:xfrm flipV="1">
            <a:off x="2080528" y="1305223"/>
            <a:ext cx="1" cy="611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endCxn id="6" idx="2"/>
          </p:cNvCxnSpPr>
          <p:nvPr/>
        </p:nvCxnSpPr>
        <p:spPr>
          <a:xfrm flipV="1">
            <a:off x="4572000" y="2645320"/>
            <a:ext cx="0" cy="858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672560" y="1206251"/>
            <a:ext cx="1798879" cy="46166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rgbClr val="04965E"/>
                </a:solidFill>
                <a:latin typeface="BNPP Sans Condensed ExtraBold" pitchFamily="50" charset="0"/>
              </a:rPr>
              <a:t>J : Java Class</a:t>
            </a:r>
          </a:p>
        </p:txBody>
      </p:sp>
      <p:cxnSp>
        <p:nvCxnSpPr>
          <p:cNvPr id="33" name="Connecteur droit 32"/>
          <p:cNvCxnSpPr>
            <a:stCxn id="6" idx="0"/>
            <a:endCxn id="32" idx="2"/>
          </p:cNvCxnSpPr>
          <p:nvPr/>
        </p:nvCxnSpPr>
        <p:spPr>
          <a:xfrm flipV="1">
            <a:off x="4572000" y="1667916"/>
            <a:ext cx="0" cy="515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V="1">
            <a:off x="5264591" y="3503880"/>
            <a:ext cx="917829" cy="55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868144" y="4220076"/>
            <a:ext cx="1356296" cy="46166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rgbClr val="000000"/>
                </a:solidFill>
                <a:latin typeface="BNPP Sans Condensed ExtraBold" pitchFamily="50" charset="0"/>
              </a:rPr>
              <a:t>V : Variable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269733" y="4220075"/>
            <a:ext cx="1356296" cy="46166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rgbClr val="000000"/>
                </a:solidFill>
                <a:latin typeface="BNPP Sans Condensed ExtraBold" pitchFamily="50" charset="0"/>
              </a:rPr>
              <a:t>M : Method</a:t>
            </a:r>
          </a:p>
        </p:txBody>
      </p:sp>
      <p:cxnSp>
        <p:nvCxnSpPr>
          <p:cNvPr id="46" name="Connecteur droit 45"/>
          <p:cNvCxnSpPr>
            <a:stCxn id="45" idx="0"/>
          </p:cNvCxnSpPr>
          <p:nvPr/>
        </p:nvCxnSpPr>
        <p:spPr>
          <a:xfrm flipV="1">
            <a:off x="7947881" y="3605244"/>
            <a:ext cx="0" cy="614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endCxn id="44" idx="0"/>
          </p:cNvCxnSpPr>
          <p:nvPr/>
        </p:nvCxnSpPr>
        <p:spPr>
          <a:xfrm>
            <a:off x="6546292" y="3609479"/>
            <a:ext cx="0" cy="61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612606" y="1206251"/>
            <a:ext cx="3299867" cy="46166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 err="1">
                <a:solidFill>
                  <a:srgbClr val="000000"/>
                </a:solidFill>
                <a:latin typeface="BNPP Sans Condensed ExtraBold" pitchFamily="50" charset="0"/>
              </a:rPr>
              <a:t>Inser</a:t>
            </a:r>
            <a:r>
              <a:rPr lang="fr-FR" sz="2400" dirty="0">
                <a:solidFill>
                  <a:srgbClr val="000000"/>
                </a:solidFill>
                <a:latin typeface="BNPP Sans Condensed ExtraBold" pitchFamily="50" charset="0"/>
              </a:rPr>
              <a:t> : </a:t>
            </a:r>
            <a:r>
              <a:rPr lang="fr-FR" sz="2400" dirty="0" err="1">
                <a:solidFill>
                  <a:srgbClr val="000000"/>
                </a:solidFill>
                <a:latin typeface="BNPP Sans Condensed ExtraBold" pitchFamily="50" charset="0"/>
              </a:rPr>
              <a:t>Get</a:t>
            </a:r>
            <a:r>
              <a:rPr lang="fr-FR" sz="2400" dirty="0">
                <a:solidFill>
                  <a:srgbClr val="000000"/>
                </a:solidFill>
                <a:latin typeface="BNPP Sans Condensed ExtraBold" pitchFamily="50" charset="0"/>
              </a:rPr>
              <a:t>/Set/</a:t>
            </a:r>
            <a:r>
              <a:rPr lang="fr-FR" sz="2400" dirty="0" err="1">
                <a:solidFill>
                  <a:srgbClr val="000000"/>
                </a:solidFill>
                <a:latin typeface="BNPP Sans Condensed ExtraBold" pitchFamily="50" charset="0"/>
              </a:rPr>
              <a:t>Equals</a:t>
            </a:r>
            <a:r>
              <a:rPr lang="fr-FR" sz="2400" dirty="0">
                <a:solidFill>
                  <a:srgbClr val="000000"/>
                </a:solidFill>
                <a:latin typeface="BNPP Sans Condensed ExtraBold" pitchFamily="50" charset="0"/>
              </a:rPr>
              <a:t>/</a:t>
            </a:r>
            <a:r>
              <a:rPr lang="fr-FR" sz="2400" dirty="0" err="1">
                <a:solidFill>
                  <a:srgbClr val="000000"/>
                </a:solidFill>
                <a:latin typeface="BNPP Sans Condensed ExtraBold" pitchFamily="50" charset="0"/>
              </a:rPr>
              <a:t>Hashcode</a:t>
            </a:r>
            <a:endParaRPr lang="fr-FR" sz="2400" dirty="0">
              <a:solidFill>
                <a:srgbClr val="000000"/>
              </a:solidFill>
              <a:latin typeface="BNPP Sans Condensed ExtraBold" pitchFamily="50" charset="0"/>
            </a:endParaRPr>
          </a:p>
        </p:txBody>
      </p:sp>
      <p:cxnSp>
        <p:nvCxnSpPr>
          <p:cNvPr id="60" name="Connecteur en angle 59"/>
          <p:cNvCxnSpPr>
            <a:stCxn id="6" idx="3"/>
            <a:endCxn id="62" idx="2"/>
          </p:cNvCxnSpPr>
          <p:nvPr/>
        </p:nvCxnSpPr>
        <p:spPr>
          <a:xfrm flipV="1">
            <a:off x="5471439" y="1667916"/>
            <a:ext cx="1791101" cy="7465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6" name="Picture 4" descr="C:\Users\b65046\Downloads\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646" y="3596720"/>
            <a:ext cx="1278610" cy="159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363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ésultat de recherche d'images pour &quot;brain&quot;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0D7CE"/>
              </a:clrFrom>
              <a:clrTo>
                <a:srgbClr val="E0D7C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061" y="123478"/>
            <a:ext cx="2463878" cy="193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95536" y="555526"/>
            <a:ext cx="8352928" cy="42484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r>
              <a:rPr lang="fr-FR" sz="3600" dirty="0">
                <a:solidFill>
                  <a:srgbClr val="04965E"/>
                </a:solidFill>
                <a:latin typeface="BNPP Sans Condensed ExtraBold" pitchFamily="50" charset="0"/>
              </a:rPr>
              <a:t>Ne</a:t>
            </a:r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 supprimez </a:t>
            </a:r>
            <a:r>
              <a:rPr lang="fr-FR" sz="3600" dirty="0">
                <a:solidFill>
                  <a:srgbClr val="04965E"/>
                </a:solidFill>
                <a:latin typeface="BNPP Sans Condensed ExtraBold" pitchFamily="50" charset="0"/>
              </a:rPr>
              <a:t>pas</a:t>
            </a:r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 les raccourcis que vous </a:t>
            </a:r>
            <a:r>
              <a:rPr lang="fr-FR" sz="3600" dirty="0">
                <a:solidFill>
                  <a:srgbClr val="04965E"/>
                </a:solidFill>
                <a:latin typeface="BNPP Sans Condensed ExtraBold" pitchFamily="50" charset="0"/>
              </a:rPr>
              <a:t>utilisez déjà</a:t>
            </a:r>
          </a:p>
          <a:p>
            <a:pPr algn="ctr"/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Mettez en place une </a:t>
            </a:r>
            <a:r>
              <a:rPr lang="fr-FR" sz="2800" dirty="0">
                <a:solidFill>
                  <a:srgbClr val="04965E"/>
                </a:solidFill>
                <a:latin typeface="BNPP Sans Condensed ExtraBold" pitchFamily="50" charset="0"/>
              </a:rPr>
              <a:t>commande</a:t>
            </a:r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 pour switcher sur le </a:t>
            </a:r>
            <a:r>
              <a:rPr lang="fr-FR" sz="2800" dirty="0" err="1">
                <a:solidFill>
                  <a:srgbClr val="04965E"/>
                </a:solidFill>
                <a:latin typeface="BNPP Sans Condensed ExtraBold" pitchFamily="50" charset="0"/>
              </a:rPr>
              <a:t>mapping</a:t>
            </a:r>
            <a:r>
              <a:rPr lang="fr-FR" sz="2800" dirty="0">
                <a:solidFill>
                  <a:srgbClr val="04965E"/>
                </a:solidFill>
                <a:latin typeface="BNPP Sans Condensed ExtraBold" pitchFamily="50" charset="0"/>
              </a:rPr>
              <a:t> par défaut</a:t>
            </a:r>
          </a:p>
          <a:p>
            <a:pPr algn="ctr"/>
            <a:r>
              <a:rPr lang="fr-FR" sz="4800" dirty="0">
                <a:solidFill>
                  <a:srgbClr val="04965E"/>
                </a:solidFill>
                <a:latin typeface="BNPP Sans Condensed ExtraBold" pitchFamily="50" charset="0"/>
              </a:rPr>
              <a:t>Votre</a:t>
            </a:r>
            <a:r>
              <a:rPr lang="fr-FR" sz="4800" dirty="0">
                <a:solidFill>
                  <a:srgbClr val="000000"/>
                </a:solidFill>
                <a:latin typeface="BNPP Sans Condensed ExtraBold" pitchFamily="50" charset="0"/>
              </a:rPr>
              <a:t> </a:t>
            </a:r>
            <a:r>
              <a:rPr lang="fr-FR" sz="4800" dirty="0" err="1">
                <a:solidFill>
                  <a:srgbClr val="000000"/>
                </a:solidFill>
                <a:latin typeface="BNPP Sans Condensed ExtraBold" pitchFamily="50" charset="0"/>
              </a:rPr>
              <a:t>mapping</a:t>
            </a:r>
            <a:r>
              <a:rPr lang="fr-FR" sz="4800" dirty="0">
                <a:solidFill>
                  <a:srgbClr val="000000"/>
                </a:solidFill>
                <a:latin typeface="BNPP Sans Condensed ExtraBold" pitchFamily="50" charset="0"/>
              </a:rPr>
              <a:t> doit </a:t>
            </a:r>
            <a:r>
              <a:rPr lang="fr-FR" sz="4800" dirty="0">
                <a:solidFill>
                  <a:srgbClr val="04965E"/>
                </a:solidFill>
                <a:latin typeface="BNPP Sans Condensed ExtraBold" pitchFamily="50" charset="0"/>
              </a:rPr>
              <a:t>vous</a:t>
            </a:r>
            <a:r>
              <a:rPr lang="fr-FR" sz="4800" dirty="0">
                <a:solidFill>
                  <a:srgbClr val="000000"/>
                </a:solidFill>
                <a:latin typeface="BNPP Sans Condensed ExtraBold" pitchFamily="50" charset="0"/>
              </a:rPr>
              <a:t> correspondre</a:t>
            </a:r>
          </a:p>
        </p:txBody>
      </p:sp>
    </p:spTree>
    <p:extLst>
      <p:ext uri="{BB962C8B-B14F-4D97-AF65-F5344CB8AC3E}">
        <p14:creationId xmlns:p14="http://schemas.microsoft.com/office/powerpoint/2010/main" val="1225082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en angle 19"/>
          <p:cNvCxnSpPr>
            <a:stCxn id="5" idx="0"/>
            <a:endCxn id="6" idx="0"/>
          </p:cNvCxnSpPr>
          <p:nvPr/>
        </p:nvCxnSpPr>
        <p:spPr>
          <a:xfrm rot="5400000" flipH="1" flipV="1">
            <a:off x="4468170" y="-168736"/>
            <a:ext cx="12700" cy="4904909"/>
          </a:xfrm>
          <a:prstGeom prst="bentConnector3">
            <a:avLst>
              <a:gd name="adj1" fmla="val 3524984"/>
            </a:avLst>
          </a:prstGeom>
          <a:ln w="12700">
            <a:solidFill>
              <a:srgbClr val="04965E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4463988" y="339502"/>
            <a:ext cx="1048" cy="383928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909111" y="2283718"/>
            <a:ext cx="2213210" cy="936104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On ne sait pas que </a:t>
            </a:r>
          </a:p>
          <a:p>
            <a:pPr algn="ctr"/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ça existe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006075" y="2283718"/>
            <a:ext cx="1829099" cy="936104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On ne sait pas </a:t>
            </a:r>
          </a:p>
          <a:p>
            <a:pPr algn="ctr"/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comment faire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563888" y="771550"/>
            <a:ext cx="1800200" cy="43204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800" dirty="0">
                <a:solidFill>
                  <a:srgbClr val="04965E"/>
                </a:solidFill>
                <a:latin typeface="BNPP Sans Condensed ExtraBold" pitchFamily="50" charset="0"/>
              </a:rPr>
              <a:t>Raccourcis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563888" y="1635646"/>
            <a:ext cx="1800200" cy="43204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800" dirty="0" err="1">
                <a:solidFill>
                  <a:srgbClr val="04965E"/>
                </a:solidFill>
                <a:latin typeface="BNPP Sans Condensed ExtraBold" pitchFamily="50" charset="0"/>
              </a:rPr>
              <a:t>Templates</a:t>
            </a:r>
            <a:endParaRPr lang="fr-FR" sz="2800" dirty="0">
              <a:solidFill>
                <a:srgbClr val="04965E"/>
              </a:solidFill>
              <a:latin typeface="BNPP Sans Condensed ExtraBold" pitchFamily="50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563888" y="2545462"/>
            <a:ext cx="1800200" cy="43204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800" dirty="0">
                <a:solidFill>
                  <a:srgbClr val="04965E"/>
                </a:solidFill>
                <a:latin typeface="BNPP Sans Condensed ExtraBold" pitchFamily="50" charset="0"/>
              </a:rPr>
              <a:t>Macros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563888" y="3507854"/>
            <a:ext cx="1800200" cy="43204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800" dirty="0" err="1">
                <a:solidFill>
                  <a:srgbClr val="04965E"/>
                </a:solidFill>
                <a:latin typeface="BNPP Sans Condensed ExtraBold" pitchFamily="50" charset="0"/>
              </a:rPr>
              <a:t>Debug</a:t>
            </a:r>
            <a:endParaRPr lang="fr-FR" sz="2800" dirty="0">
              <a:solidFill>
                <a:srgbClr val="04965E"/>
              </a:solidFill>
              <a:latin typeface="BNPP Sans Condensed ExtraBold" pitchFamily="50" charset="0"/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4463919" y="3944091"/>
            <a:ext cx="0" cy="8412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92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83568" y="2175706"/>
            <a:ext cx="7776864" cy="7920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5400" dirty="0">
                <a:solidFill>
                  <a:srgbClr val="000000"/>
                </a:solidFill>
                <a:latin typeface="BNPP Sans Condensed ExtraBold" pitchFamily="50" charset="0"/>
              </a:rPr>
              <a:t>LESS  IS  MORE</a:t>
            </a:r>
          </a:p>
        </p:txBody>
      </p:sp>
    </p:spTree>
    <p:extLst>
      <p:ext uri="{BB962C8B-B14F-4D97-AF65-F5344CB8AC3E}">
        <p14:creationId xmlns:p14="http://schemas.microsoft.com/office/powerpoint/2010/main" val="3323415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95536" y="411510"/>
            <a:ext cx="8352928" cy="43924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endParaRPr lang="en-US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r>
              <a:rPr lang="en-US" sz="3600" dirty="0">
                <a:solidFill>
                  <a:srgbClr val="000000"/>
                </a:solidFill>
                <a:latin typeface="BNPP Sans Condensed ExtraBold" pitchFamily="50" charset="0"/>
              </a:rPr>
              <a:t>“</a:t>
            </a:r>
            <a:r>
              <a:rPr lang="en-US" sz="3600" dirty="0">
                <a:solidFill>
                  <a:srgbClr val="04965E"/>
                </a:solidFill>
                <a:latin typeface="BNPP Sans Condensed ExtraBold" pitchFamily="50" charset="0"/>
              </a:rPr>
              <a:t>Live templates</a:t>
            </a:r>
            <a:r>
              <a:rPr lang="en-US" sz="3600" dirty="0">
                <a:solidFill>
                  <a:srgbClr val="000000"/>
                </a:solidFill>
                <a:latin typeface="BNPP Sans Condensed ExtraBold" pitchFamily="50" charset="0"/>
              </a:rPr>
              <a:t> let you insert frequently-used or custom code constructs into your source code file </a:t>
            </a:r>
            <a:r>
              <a:rPr lang="en-US" sz="3600" dirty="0">
                <a:solidFill>
                  <a:srgbClr val="04965E"/>
                </a:solidFill>
                <a:latin typeface="BNPP Sans Condensed ExtraBold" pitchFamily="50" charset="0"/>
              </a:rPr>
              <a:t>quickly</a:t>
            </a:r>
            <a:r>
              <a:rPr lang="en-US" sz="3600" dirty="0">
                <a:solidFill>
                  <a:srgbClr val="000000"/>
                </a:solidFill>
                <a:latin typeface="BNPP Sans Condensed ExtraBold" pitchFamily="50" charset="0"/>
              </a:rPr>
              <a:t>, </a:t>
            </a:r>
            <a:r>
              <a:rPr lang="en-US" sz="3600" dirty="0">
                <a:solidFill>
                  <a:srgbClr val="04965E"/>
                </a:solidFill>
                <a:latin typeface="BNPP Sans Condensed ExtraBold" pitchFamily="50" charset="0"/>
              </a:rPr>
              <a:t>efficiently</a:t>
            </a:r>
            <a:r>
              <a:rPr lang="en-US" sz="3600" dirty="0">
                <a:solidFill>
                  <a:srgbClr val="000000"/>
                </a:solidFill>
                <a:latin typeface="BNPP Sans Condensed ExtraBold" pitchFamily="50" charset="0"/>
              </a:rPr>
              <a:t>, and </a:t>
            </a:r>
            <a:r>
              <a:rPr lang="en-US" sz="3600" dirty="0">
                <a:solidFill>
                  <a:srgbClr val="04965E"/>
                </a:solidFill>
                <a:latin typeface="BNPP Sans Condensed ExtraBold" pitchFamily="50" charset="0"/>
              </a:rPr>
              <a:t>accurately</a:t>
            </a:r>
            <a:r>
              <a:rPr lang="en-US" sz="3600" dirty="0">
                <a:solidFill>
                  <a:srgbClr val="000000"/>
                </a:solidFill>
                <a:latin typeface="BNPP Sans Condensed ExtraBold" pitchFamily="50" charset="0"/>
              </a:rPr>
              <a:t>.”</a:t>
            </a:r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864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95536" y="411510"/>
            <a:ext cx="8352928" cy="43924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endParaRPr lang="en-US" sz="3600" dirty="0">
              <a:solidFill>
                <a:srgbClr val="000000"/>
              </a:solidFill>
              <a:latin typeface="BNPP Sans Condensed ExtraBold" pitchFamily="50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766763"/>
            <a:ext cx="625792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19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95536" y="555526"/>
            <a:ext cx="8352928" cy="42484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endParaRPr lang="en-US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r>
              <a:rPr lang="fr-FR" sz="4400" dirty="0">
                <a:solidFill>
                  <a:srgbClr val="000000"/>
                </a:solidFill>
                <a:latin typeface="BNPP Sans Condensed ExtraBold" pitchFamily="50" charset="0"/>
              </a:rPr>
              <a:t>Il existe d’autres </a:t>
            </a:r>
            <a:r>
              <a:rPr lang="fr-FR" sz="4400" dirty="0" err="1">
                <a:solidFill>
                  <a:srgbClr val="04965E"/>
                </a:solidFill>
                <a:latin typeface="BNPP Sans Condensed ExtraBold" pitchFamily="50" charset="0"/>
              </a:rPr>
              <a:t>templates</a:t>
            </a:r>
            <a:r>
              <a:rPr lang="fr-FR" sz="4400" dirty="0">
                <a:solidFill>
                  <a:srgbClr val="04965E"/>
                </a:solidFill>
                <a:latin typeface="BNPP Sans Condensed ExtraBold" pitchFamily="50" charset="0"/>
              </a:rPr>
              <a:t> </a:t>
            </a:r>
            <a:r>
              <a:rPr lang="fr-FR" sz="4400" dirty="0">
                <a:solidFill>
                  <a:srgbClr val="000000"/>
                </a:solidFill>
                <a:latin typeface="BNPP Sans Condensed ExtraBold" pitchFamily="50" charset="0"/>
              </a:rPr>
              <a:t>contenant des </a:t>
            </a:r>
            <a:r>
              <a:rPr lang="fr-FR" sz="4400" dirty="0">
                <a:solidFill>
                  <a:srgbClr val="04965E"/>
                </a:solidFill>
                <a:latin typeface="BNPP Sans Condensed ExtraBold" pitchFamily="50" charset="0"/>
              </a:rPr>
              <a:t>entrées </a:t>
            </a:r>
            <a:r>
              <a:rPr lang="fr-FR" sz="4400" dirty="0">
                <a:solidFill>
                  <a:srgbClr val="000000"/>
                </a:solidFill>
                <a:latin typeface="BNPP Sans Condensed ExtraBold" pitchFamily="50" charset="0"/>
              </a:rPr>
              <a:t>utilisateur</a:t>
            </a:r>
          </a:p>
          <a:p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727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8"/>
          <a:stretch/>
        </p:blipFill>
        <p:spPr bwMode="auto">
          <a:xfrm>
            <a:off x="1476375" y="1851670"/>
            <a:ext cx="6191250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969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95536" y="123478"/>
            <a:ext cx="3384376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>
                <a:solidFill>
                  <a:srgbClr val="04965E"/>
                </a:solidFill>
              </a:rPr>
              <a:t>Pour les faire soi-même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95536" y="745503"/>
            <a:ext cx="3384376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/>
              <a:t>Settings (</a:t>
            </a:r>
            <a:r>
              <a:rPr lang="fr-FR" sz="3200" dirty="0" err="1"/>
              <a:t>Ctrl+Alt+S</a:t>
            </a:r>
            <a:r>
              <a:rPr lang="fr-FR" sz="3200" dirty="0"/>
              <a:t>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95536" y="1367528"/>
            <a:ext cx="3384376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/>
              <a:t>Live </a:t>
            </a:r>
            <a:r>
              <a:rPr lang="fr-FR" sz="3200" dirty="0" err="1"/>
              <a:t>Templates</a:t>
            </a:r>
            <a:endParaRPr lang="fr-FR" sz="3200" dirty="0"/>
          </a:p>
        </p:txBody>
      </p:sp>
      <p:sp>
        <p:nvSpPr>
          <p:cNvPr id="6" name="ZoneTexte 5"/>
          <p:cNvSpPr txBox="1"/>
          <p:nvPr/>
        </p:nvSpPr>
        <p:spPr>
          <a:xfrm>
            <a:off x="395536" y="1989553"/>
            <a:ext cx="3384376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/>
              <a:t>+ 1. Live Template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91364" y="2611578"/>
            <a:ext cx="3388548" cy="4650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 err="1"/>
              <a:t>Abbreviation</a:t>
            </a:r>
            <a:endParaRPr lang="fr-FR" sz="3200" dirty="0"/>
          </a:p>
        </p:txBody>
      </p:sp>
      <p:sp>
        <p:nvSpPr>
          <p:cNvPr id="8" name="ZoneTexte 7"/>
          <p:cNvSpPr txBox="1"/>
          <p:nvPr/>
        </p:nvSpPr>
        <p:spPr>
          <a:xfrm>
            <a:off x="391364" y="3234176"/>
            <a:ext cx="3388548" cy="4650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/>
              <a:t>Template </a:t>
            </a:r>
            <a:r>
              <a:rPr lang="fr-FR" sz="3200" dirty="0" err="1"/>
              <a:t>Text</a:t>
            </a:r>
            <a:endParaRPr lang="fr-FR" sz="3200" dirty="0"/>
          </a:p>
        </p:txBody>
      </p:sp>
      <p:sp>
        <p:nvSpPr>
          <p:cNvPr id="9" name="ZoneTexte 8"/>
          <p:cNvSpPr txBox="1"/>
          <p:nvPr/>
        </p:nvSpPr>
        <p:spPr>
          <a:xfrm>
            <a:off x="378436" y="3856774"/>
            <a:ext cx="3401476" cy="4668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 err="1"/>
              <a:t>Define</a:t>
            </a:r>
            <a:r>
              <a:rPr lang="fr-FR" sz="3200" dirty="0"/>
              <a:t> - Java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31365"/>
            <a:ext cx="4824536" cy="418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necteur en angle 15"/>
          <p:cNvCxnSpPr>
            <a:stCxn id="6" idx="3"/>
            <a:endCxn id="60" idx="1"/>
          </p:cNvCxnSpPr>
          <p:nvPr/>
        </p:nvCxnSpPr>
        <p:spPr>
          <a:xfrm flipV="1">
            <a:off x="3779912" y="995723"/>
            <a:ext cx="5040560" cy="1226091"/>
          </a:xfrm>
          <a:prstGeom prst="bentConnector3">
            <a:avLst>
              <a:gd name="adj1" fmla="val 535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ngle 28"/>
          <p:cNvCxnSpPr>
            <a:stCxn id="7" idx="3"/>
            <a:endCxn id="65" idx="1"/>
          </p:cNvCxnSpPr>
          <p:nvPr/>
        </p:nvCxnSpPr>
        <p:spPr>
          <a:xfrm>
            <a:off x="3779912" y="2844126"/>
            <a:ext cx="2073946" cy="58467"/>
          </a:xfrm>
          <a:prstGeom prst="bentConnector3">
            <a:avLst>
              <a:gd name="adj1" fmla="val 1218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ngle 32"/>
          <p:cNvCxnSpPr>
            <a:stCxn id="8" idx="3"/>
          </p:cNvCxnSpPr>
          <p:nvPr/>
        </p:nvCxnSpPr>
        <p:spPr>
          <a:xfrm flipV="1">
            <a:off x="3779912" y="3466723"/>
            <a:ext cx="2073946" cy="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>
            <a:stCxn id="9" idx="3"/>
            <a:endCxn id="72" idx="1"/>
          </p:cNvCxnSpPr>
          <p:nvPr/>
        </p:nvCxnSpPr>
        <p:spPr>
          <a:xfrm flipV="1">
            <a:off x="3779912" y="4088806"/>
            <a:ext cx="2073946" cy="1403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378436" y="4481145"/>
            <a:ext cx="3401476" cy="4668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>
                <a:solidFill>
                  <a:srgbClr val="04965E"/>
                </a:solidFill>
              </a:rPr>
              <a:t>Ok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820472" y="919163"/>
            <a:ext cx="144016" cy="153119"/>
          </a:xfrm>
          <a:prstGeom prst="rect">
            <a:avLst/>
          </a:prstGeom>
          <a:noFill/>
          <a:ln w="19050">
            <a:solidFill>
              <a:srgbClr val="0496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853858" y="2822025"/>
            <a:ext cx="1080120" cy="161136"/>
          </a:xfrm>
          <a:prstGeom prst="rect">
            <a:avLst/>
          </a:prstGeom>
          <a:noFill/>
          <a:ln w="19050">
            <a:solidFill>
              <a:srgbClr val="0496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53858" y="3063178"/>
            <a:ext cx="1742478" cy="948731"/>
          </a:xfrm>
          <a:prstGeom prst="rect">
            <a:avLst/>
          </a:prstGeom>
          <a:noFill/>
          <a:ln w="19050">
            <a:solidFill>
              <a:srgbClr val="0496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853858" y="4034770"/>
            <a:ext cx="1742478" cy="108072"/>
          </a:xfrm>
          <a:prstGeom prst="rect">
            <a:avLst/>
          </a:prstGeom>
          <a:noFill/>
          <a:ln w="19050">
            <a:solidFill>
              <a:srgbClr val="0496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32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95536" y="411510"/>
            <a:ext cx="8352928" cy="43924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US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Les </a:t>
            </a:r>
            <a:r>
              <a:rPr lang="fr-FR" sz="3600" dirty="0">
                <a:solidFill>
                  <a:srgbClr val="04965E"/>
                </a:solidFill>
                <a:latin typeface="BNPP Sans Condensed ExtraBold" pitchFamily="50" charset="0"/>
              </a:rPr>
              <a:t>variables</a:t>
            </a:r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 doivent être définies entre </a:t>
            </a:r>
            <a:r>
              <a:rPr lang="fr-FR" sz="3600" dirty="0">
                <a:solidFill>
                  <a:srgbClr val="04965E"/>
                </a:solidFill>
                <a:latin typeface="BNPP Sans Condensed ExtraBold" pitchFamily="50" charset="0"/>
              </a:rPr>
              <a:t>$</a:t>
            </a:r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DOLLARS</a:t>
            </a:r>
            <a:r>
              <a:rPr lang="fr-FR" sz="3600" dirty="0">
                <a:solidFill>
                  <a:srgbClr val="04965E"/>
                </a:solidFill>
                <a:latin typeface="BNPP Sans Condensed ExtraBold" pitchFamily="50" charset="0"/>
              </a:rPr>
              <a:t>$</a:t>
            </a:r>
          </a:p>
          <a:p>
            <a:pPr algn="ctr"/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Puis affectées grâce au bouton « </a:t>
            </a:r>
            <a:r>
              <a:rPr lang="fr-FR" sz="3600" dirty="0">
                <a:solidFill>
                  <a:srgbClr val="04965E"/>
                </a:solidFill>
                <a:latin typeface="BNPP Sans Condensed ExtraBold" pitchFamily="50" charset="0"/>
              </a:rPr>
              <a:t>Edit Variables</a:t>
            </a:r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 »</a:t>
            </a:r>
          </a:p>
          <a:p>
            <a:pPr algn="ctr"/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La variable </a:t>
            </a:r>
            <a:r>
              <a:rPr lang="fr-FR" sz="3600" dirty="0">
                <a:solidFill>
                  <a:srgbClr val="04965E"/>
                </a:solidFill>
                <a:latin typeface="BNPP Sans Condensed ExtraBold" pitchFamily="50" charset="0"/>
              </a:rPr>
              <a:t>$</a:t>
            </a:r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END</a:t>
            </a:r>
            <a:r>
              <a:rPr lang="fr-FR" sz="3600" dirty="0">
                <a:solidFill>
                  <a:srgbClr val="04965E"/>
                </a:solidFill>
                <a:latin typeface="BNPP Sans Condensed ExtraBold" pitchFamily="50" charset="0"/>
              </a:rPr>
              <a:t>$</a:t>
            </a:r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 sert à définir la position du curseur</a:t>
            </a:r>
          </a:p>
          <a:p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582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879812" y="307028"/>
            <a:ext cx="3384376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>
                <a:solidFill>
                  <a:srgbClr val="04965E"/>
                </a:solidFill>
              </a:rPr>
              <a:t>Quelques exemples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352" y="2685569"/>
            <a:ext cx="9144352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final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Logger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LOGGER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LoggerFactory.getLogger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($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CLASS$.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3113182"/>
            <a:ext cx="9144000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@Test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$TEST_NAME$(){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$END$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352" y="4014232"/>
            <a:ext cx="9144000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$END$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catch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($EXCEPTION$ e){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altLang="fr-FR" sz="1000" dirty="0" err="1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fr-FR" altLang="fr-FR" sz="10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(0);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352" y="987574"/>
            <a:ext cx="9144000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main(String[]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args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$END$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1659300"/>
            <a:ext cx="9144000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0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&lt;dependency&gt;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0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altLang="fr-FR" sz="1000" dirty="0" err="1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altLang="fr-FR" sz="10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fr-FR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$GROUP$</a:t>
            </a:r>
            <a:r>
              <a:rPr lang="en-US" altLang="fr-FR" sz="10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fr-FR" sz="1000" dirty="0" err="1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altLang="fr-FR" sz="10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0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altLang="fr-FR" sz="1000" dirty="0" err="1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altLang="fr-FR" sz="10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fr-FR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$ARTIFACT$</a:t>
            </a:r>
            <a:r>
              <a:rPr lang="en-US" altLang="fr-FR" sz="10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fr-FR" sz="1000" dirty="0" err="1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altLang="fr-FR" sz="10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0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&lt;version&gt;</a:t>
            </a:r>
            <a:r>
              <a:rPr lang="en-US" altLang="fr-FR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$VERSION$</a:t>
            </a:r>
            <a:r>
              <a:rPr lang="en-US" altLang="fr-FR" sz="10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&lt;/version&gt;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fr-FR" sz="10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&lt;/dependency&gt;</a:t>
            </a:r>
            <a:endParaRPr lang="fr-FR" altLang="fr-FR" sz="1000" dirty="0">
              <a:solidFill>
                <a:srgbClr val="A9B7C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44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95536" y="411510"/>
            <a:ext cx="8352928" cy="43924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  <a:latin typeface="BNPP Sans Condensed ExtraBold" pitchFamily="50" charset="0"/>
              </a:rPr>
              <a:t>“</a:t>
            </a:r>
            <a:r>
              <a:rPr lang="en-US" sz="3600" dirty="0">
                <a:solidFill>
                  <a:srgbClr val="04965E"/>
                </a:solidFill>
                <a:latin typeface="BNPP Sans Condensed ExtraBold" pitchFamily="50" charset="0"/>
              </a:rPr>
              <a:t>Postfix templates </a:t>
            </a:r>
            <a:r>
              <a:rPr lang="en-US" sz="3600" dirty="0">
                <a:solidFill>
                  <a:srgbClr val="000000"/>
                </a:solidFill>
                <a:latin typeface="BNPP Sans Condensed ExtraBold" pitchFamily="50" charset="0"/>
              </a:rPr>
              <a:t>help you transform expressions that you have already typed </a:t>
            </a:r>
            <a:r>
              <a:rPr lang="en-US" sz="3600" dirty="0">
                <a:solidFill>
                  <a:srgbClr val="04965E"/>
                </a:solidFill>
                <a:latin typeface="BNPP Sans Condensed ExtraBold" pitchFamily="50" charset="0"/>
              </a:rPr>
              <a:t>without jumping backwards</a:t>
            </a:r>
            <a:r>
              <a:rPr lang="en-US" sz="3600" dirty="0">
                <a:solidFill>
                  <a:srgbClr val="000000"/>
                </a:solidFill>
                <a:latin typeface="BNPP Sans Condensed ExtraBold" pitchFamily="50" charset="0"/>
              </a:rPr>
              <a:t>.”</a:t>
            </a:r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</p:txBody>
      </p:sp>
      <p:pic>
        <p:nvPicPr>
          <p:cNvPr id="8194" name="Picture 2" descr="Résultat de recherche d'images pour &quot;skeptical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1870"/>
            <a:ext cx="1819061" cy="149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lipse 1"/>
          <p:cNvSpPr/>
          <p:nvPr/>
        </p:nvSpPr>
        <p:spPr>
          <a:xfrm>
            <a:off x="395536" y="3637976"/>
            <a:ext cx="991866" cy="1017645"/>
          </a:xfrm>
          <a:prstGeom prst="ellipse">
            <a:avLst/>
          </a:prstGeom>
          <a:gradFill flip="none" rotWithShape="1">
            <a:gsLst>
              <a:gs pos="48000">
                <a:schemeClr val="bg1"/>
              </a:gs>
              <a:gs pos="44000">
                <a:srgbClr val="000000"/>
              </a:gs>
              <a:gs pos="0">
                <a:srgbClr val="000000"/>
              </a:gs>
              <a:gs pos="56000">
                <a:srgbClr val="FFFFFF">
                  <a:alpha val="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 rot="10800000">
            <a:off x="410309" y="3664570"/>
            <a:ext cx="962696" cy="1017645"/>
          </a:xfrm>
          <a:prstGeom prst="ellipse">
            <a:avLst/>
          </a:prstGeom>
          <a:gradFill flip="none" rotWithShape="1">
            <a:gsLst>
              <a:gs pos="21000">
                <a:srgbClr val="1B1D1C">
                  <a:alpha val="0"/>
                </a:srgbClr>
              </a:gs>
              <a:gs pos="17000">
                <a:srgbClr val="000000"/>
              </a:gs>
              <a:gs pos="0">
                <a:srgbClr val="0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 rot="5400000">
            <a:off x="402201" y="3659899"/>
            <a:ext cx="962696" cy="1008112"/>
          </a:xfrm>
          <a:prstGeom prst="ellipse">
            <a:avLst/>
          </a:prstGeom>
          <a:gradFill flip="none" rotWithShape="1">
            <a:gsLst>
              <a:gs pos="21000">
                <a:srgbClr val="1B1D1C">
                  <a:alpha val="0"/>
                </a:srgbClr>
              </a:gs>
              <a:gs pos="17000">
                <a:srgbClr val="000000"/>
              </a:gs>
              <a:gs pos="0">
                <a:srgbClr val="0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73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866" y="699542"/>
            <a:ext cx="5436269" cy="389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556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èche droite rayée 5"/>
          <p:cNvSpPr/>
          <p:nvPr/>
        </p:nvSpPr>
        <p:spPr>
          <a:xfrm rot="5400000">
            <a:off x="3294243" y="2599138"/>
            <a:ext cx="2555514" cy="702078"/>
          </a:xfrm>
          <a:prstGeom prst="stripedRightArrow">
            <a:avLst>
              <a:gd name="adj1" fmla="val 73089"/>
              <a:gd name="adj2" fmla="val 50000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79812" y="307028"/>
            <a:ext cx="3384376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>
                <a:solidFill>
                  <a:srgbClr val="04965E"/>
                </a:solidFill>
              </a:rPr>
              <a:t>Exemple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26268" y="1083191"/>
            <a:ext cx="9182100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String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aDangerousMethod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ExecutionException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Some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dangerous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code...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/>
          <a:stretch/>
        </p:blipFill>
        <p:spPr bwMode="auto">
          <a:xfrm>
            <a:off x="-26268" y="1851670"/>
            <a:ext cx="91821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68" y="2787774"/>
            <a:ext cx="91821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-26268" y="4121636"/>
            <a:ext cx="9182100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Integer.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parseInt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aDangerousMethod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catch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ExecutionException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e)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55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83568" y="1995686"/>
            <a:ext cx="7776864" cy="11521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5400" dirty="0">
                <a:solidFill>
                  <a:srgbClr val="04965E"/>
                </a:solidFill>
                <a:latin typeface="BNPP Sans Condensed ExtraBold" pitchFamily="50" charset="0"/>
              </a:rPr>
              <a:t>LAZY</a:t>
            </a:r>
            <a:r>
              <a:rPr lang="fr-FR" sz="5400" dirty="0">
                <a:solidFill>
                  <a:srgbClr val="000000"/>
                </a:solidFill>
                <a:latin typeface="BNPP Sans Condensed ExtraBold" pitchFamily="50" charset="0"/>
              </a:rPr>
              <a:t> IS THE NEW </a:t>
            </a:r>
            <a:r>
              <a:rPr lang="fr-FR" sz="5400" dirty="0">
                <a:solidFill>
                  <a:srgbClr val="04965E"/>
                </a:solidFill>
                <a:latin typeface="BNPP Sans Condensed ExtraBold" pitchFamily="50" charset="0"/>
              </a:rPr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890988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463665" y="411510"/>
            <a:ext cx="4451675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>
                <a:solidFill>
                  <a:srgbClr val="04965E"/>
                </a:solidFill>
              </a:rPr>
              <a:t>Depuis 2018.1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665" y="987574"/>
            <a:ext cx="4451675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72" y="987574"/>
            <a:ext cx="4162657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202373" y="411510"/>
            <a:ext cx="4162656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>
                <a:solidFill>
                  <a:srgbClr val="04965E"/>
                </a:solidFill>
              </a:rPr>
              <a:t>Settings – </a:t>
            </a:r>
            <a:r>
              <a:rPr lang="fr-FR" sz="3200" dirty="0" err="1">
                <a:solidFill>
                  <a:srgbClr val="04965E"/>
                </a:solidFill>
              </a:rPr>
              <a:t>Postfix</a:t>
            </a:r>
            <a:r>
              <a:rPr lang="fr-FR" sz="3200" dirty="0">
                <a:solidFill>
                  <a:srgbClr val="04965E"/>
                </a:solidFill>
              </a:rPr>
              <a:t> </a:t>
            </a:r>
            <a:r>
              <a:rPr lang="fr-FR" sz="3200" dirty="0" err="1">
                <a:solidFill>
                  <a:srgbClr val="04965E"/>
                </a:solidFill>
              </a:rPr>
              <a:t>Completion</a:t>
            </a:r>
            <a:endParaRPr lang="fr-FR" sz="3200" dirty="0">
              <a:solidFill>
                <a:srgbClr val="0496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518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t="4187" r="1313" b="1472"/>
          <a:stretch/>
        </p:blipFill>
        <p:spPr bwMode="auto">
          <a:xfrm>
            <a:off x="1981200" y="526472"/>
            <a:ext cx="5195455" cy="421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8586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79812" y="307028"/>
            <a:ext cx="3384376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>
                <a:solidFill>
                  <a:srgbClr val="04965E"/>
                </a:solidFill>
              </a:rPr>
              <a:t>Quelques Exemples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1059582"/>
            <a:ext cx="9144000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String[]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array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= {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"1"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"2"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"3"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array.mkString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Arrays.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array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Collectors.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joining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1749175"/>
            <a:ext cx="9144000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Iterable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&lt;String&gt;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iterable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iterable.toList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StreamSupport.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iterable.spliterator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false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Collectors.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toList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2438767"/>
            <a:ext cx="9144000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List&lt;Long&gt;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list.sort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list.sort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Comparator.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comparing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(al -&gt; ))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219822"/>
            <a:ext cx="9144000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ArrayList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arrayList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ArrayList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arrayList.groupBy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arrayList.stream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Collectors.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groupingBy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(o -&gt; ))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4011910"/>
            <a:ext cx="9144000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map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HashMap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map.mapValues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map.entrySet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stream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collect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Collectors.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toMap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(e -&gt;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e -&gt;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e.getValue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2736696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31880"/>
            <a:ext cx="9144000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newv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new instance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CLASS                    →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E8ABE"/>
                </a:solidFill>
                <a:effectLst/>
                <a:latin typeface="Courier New" pitchFamily="49" charset="0"/>
                <a:cs typeface="Courier New" pitchFamily="49" charset="0"/>
              </a:rPr>
              <a:t>$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E8ABE"/>
                </a:solidFill>
                <a:effectLst/>
                <a:latin typeface="Courier New" pitchFamily="49" charset="0"/>
                <a:cs typeface="Courier New" pitchFamily="49" charset="0"/>
              </a:rPr>
              <a:t>expr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E8ABE"/>
                </a:solidFill>
                <a:effectLst/>
                <a:latin typeface="Courier New" pitchFamily="49" charset="0"/>
                <a:cs typeface="Courier New" pitchFamily="49" charset="0"/>
              </a:rPr>
              <a:t>$ $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E8ABE"/>
                </a:solidFill>
                <a:effectLst/>
                <a:latin typeface="Courier New" pitchFamily="49" charset="0"/>
                <a:cs typeface="Courier New" pitchFamily="49" charset="0"/>
              </a:rPr>
              <a:t>var:suggestVariableName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E8ABE"/>
                </a:solidFill>
                <a:effectLst/>
                <a:latin typeface="Courier New" pitchFamily="49" charset="0"/>
                <a:cs typeface="Courier New" pitchFamily="49" charset="0"/>
              </a:rPr>
              <a:t>()$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= new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E8ABE"/>
                </a:solidFill>
                <a:effectLst/>
                <a:latin typeface="Courier New" pitchFamily="49" charset="0"/>
                <a:cs typeface="Courier New" pitchFamily="49" charset="0"/>
              </a:rPr>
              <a:t>$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E8ABE"/>
                </a:solidFill>
                <a:effectLst/>
                <a:latin typeface="Courier New" pitchFamily="49" charset="0"/>
                <a:cs typeface="Courier New" pitchFamily="49" charset="0"/>
              </a:rPr>
              <a:t>expr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E8ABE"/>
                </a:solidFill>
                <a:effectLst/>
                <a:latin typeface="Courier New" pitchFamily="49" charset="0"/>
                <a:cs typeface="Courier New" pitchFamily="49" charset="0"/>
              </a:rPr>
              <a:t>$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E8ABE"/>
                </a:solidFill>
                <a:effectLst/>
                <a:latin typeface="Courier New" pitchFamily="49" charset="0"/>
                <a:cs typeface="Courier New" pitchFamily="49" charset="0"/>
              </a:rPr>
              <a:t>$END$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2" t="6057" r="1102" b="2654"/>
          <a:stretch/>
        </p:blipFill>
        <p:spPr bwMode="auto">
          <a:xfrm>
            <a:off x="3999560" y="628187"/>
            <a:ext cx="4915780" cy="314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95536" y="267494"/>
            <a:ext cx="3384376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>
                <a:solidFill>
                  <a:srgbClr val="04965E"/>
                </a:solidFill>
              </a:rPr>
              <a:t>Pour les faire soi-même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95536" y="937405"/>
            <a:ext cx="3384376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/>
              <a:t>Settings (</a:t>
            </a:r>
            <a:r>
              <a:rPr lang="fr-FR" sz="3200" dirty="0" err="1"/>
              <a:t>Ctrl+Alt+S</a:t>
            </a:r>
            <a:r>
              <a:rPr lang="fr-FR" sz="3200" dirty="0"/>
              <a:t>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95536" y="1607316"/>
            <a:ext cx="3384376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/>
              <a:t>Custom </a:t>
            </a:r>
            <a:r>
              <a:rPr lang="fr-FR" sz="3200" dirty="0" err="1"/>
              <a:t>Postfix</a:t>
            </a:r>
            <a:r>
              <a:rPr lang="fr-FR" sz="3200" dirty="0"/>
              <a:t> </a:t>
            </a:r>
            <a:r>
              <a:rPr lang="fr-FR" sz="3200" dirty="0" err="1"/>
              <a:t>Templates</a:t>
            </a:r>
            <a:endParaRPr lang="fr-FR" sz="3200" dirty="0"/>
          </a:p>
        </p:txBody>
      </p:sp>
      <p:sp>
        <p:nvSpPr>
          <p:cNvPr id="8" name="ZoneTexte 7"/>
          <p:cNvSpPr txBox="1"/>
          <p:nvPr/>
        </p:nvSpPr>
        <p:spPr>
          <a:xfrm>
            <a:off x="395536" y="2277227"/>
            <a:ext cx="3384376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/>
              <a:t>Edit </a:t>
            </a:r>
            <a:r>
              <a:rPr lang="fr-FR" sz="3200" dirty="0" err="1"/>
              <a:t>Your</a:t>
            </a:r>
            <a:r>
              <a:rPr lang="fr-FR" sz="3200" dirty="0"/>
              <a:t> </a:t>
            </a:r>
            <a:r>
              <a:rPr lang="fr-FR" sz="3200" dirty="0" err="1"/>
              <a:t>Templates</a:t>
            </a:r>
            <a:r>
              <a:rPr lang="fr-FR" sz="3200" dirty="0"/>
              <a:t>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96249" y="3617049"/>
            <a:ext cx="3401476" cy="4668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 err="1">
                <a:solidFill>
                  <a:srgbClr val="04965E"/>
                </a:solidFill>
              </a:rPr>
              <a:t>Ctrl+S</a:t>
            </a:r>
            <a:endParaRPr lang="fr-FR" sz="3200" dirty="0">
              <a:solidFill>
                <a:srgbClr val="04965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02005" y="973565"/>
            <a:ext cx="1626933" cy="202050"/>
          </a:xfrm>
          <a:prstGeom prst="rect">
            <a:avLst/>
          </a:prstGeom>
          <a:noFill/>
          <a:ln w="19050">
            <a:solidFill>
              <a:srgbClr val="0496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4" name="Connecteur en angle 13"/>
          <p:cNvCxnSpPr>
            <a:stCxn id="8" idx="3"/>
            <a:endCxn id="13" idx="1"/>
          </p:cNvCxnSpPr>
          <p:nvPr/>
        </p:nvCxnSpPr>
        <p:spPr>
          <a:xfrm flipV="1">
            <a:off x="3779912" y="1074590"/>
            <a:ext cx="3422093" cy="1434898"/>
          </a:xfrm>
          <a:prstGeom prst="bentConnector3">
            <a:avLst>
              <a:gd name="adj1" fmla="val 3573"/>
            </a:avLst>
          </a:prstGeom>
          <a:noFill/>
          <a:ln w="19050">
            <a:solidFill>
              <a:srgbClr val="0496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ZoneTexte 17"/>
          <p:cNvSpPr txBox="1"/>
          <p:nvPr/>
        </p:nvSpPr>
        <p:spPr>
          <a:xfrm>
            <a:off x="395536" y="2947138"/>
            <a:ext cx="3384376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/>
              <a:t>Utilisation de variables</a:t>
            </a:r>
          </a:p>
        </p:txBody>
      </p:sp>
    </p:spTree>
    <p:extLst>
      <p:ext uri="{BB962C8B-B14F-4D97-AF65-F5344CB8AC3E}">
        <p14:creationId xmlns:p14="http://schemas.microsoft.com/office/powerpoint/2010/main" val="6061428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en angle 19"/>
          <p:cNvCxnSpPr>
            <a:stCxn id="5" idx="3"/>
            <a:endCxn id="6" idx="1"/>
          </p:cNvCxnSpPr>
          <p:nvPr/>
        </p:nvCxnSpPr>
        <p:spPr>
          <a:xfrm>
            <a:off x="3122321" y="2751770"/>
            <a:ext cx="2883754" cy="12700"/>
          </a:xfrm>
          <a:prstGeom prst="bentConnector3">
            <a:avLst>
              <a:gd name="adj1" fmla="val 50000"/>
            </a:avLst>
          </a:prstGeom>
          <a:ln w="12700">
            <a:solidFill>
              <a:srgbClr val="04965E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4463988" y="339502"/>
            <a:ext cx="1048" cy="424847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909111" y="2283718"/>
            <a:ext cx="2213210" cy="936104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On ne sait pas que </a:t>
            </a:r>
          </a:p>
          <a:p>
            <a:pPr algn="ctr"/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ça existe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006075" y="2283718"/>
            <a:ext cx="1829099" cy="936104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On ne sait pas </a:t>
            </a:r>
          </a:p>
          <a:p>
            <a:pPr algn="ctr"/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comment faire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563888" y="771550"/>
            <a:ext cx="1800200" cy="43204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800" dirty="0">
                <a:solidFill>
                  <a:srgbClr val="04965E"/>
                </a:solidFill>
                <a:latin typeface="BNPP Sans Condensed ExtraBold" pitchFamily="50" charset="0"/>
              </a:rPr>
              <a:t>Raccourcis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563888" y="1635646"/>
            <a:ext cx="1800200" cy="43204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800" dirty="0" err="1">
                <a:solidFill>
                  <a:srgbClr val="04965E"/>
                </a:solidFill>
                <a:latin typeface="BNPP Sans Condensed ExtraBold" pitchFamily="50" charset="0"/>
              </a:rPr>
              <a:t>Templates</a:t>
            </a:r>
            <a:endParaRPr lang="fr-FR" sz="2800" dirty="0">
              <a:solidFill>
                <a:srgbClr val="04965E"/>
              </a:solidFill>
              <a:latin typeface="BNPP Sans Condensed ExtraBold" pitchFamily="50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563888" y="2545462"/>
            <a:ext cx="1800200" cy="43204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800" dirty="0">
                <a:solidFill>
                  <a:srgbClr val="04965E"/>
                </a:solidFill>
                <a:latin typeface="BNPP Sans Condensed ExtraBold" pitchFamily="50" charset="0"/>
              </a:rPr>
              <a:t>Macros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563888" y="3507854"/>
            <a:ext cx="1800200" cy="43204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800" dirty="0" err="1">
                <a:solidFill>
                  <a:srgbClr val="04965E"/>
                </a:solidFill>
                <a:latin typeface="BNPP Sans Condensed ExtraBold" pitchFamily="50" charset="0"/>
              </a:rPr>
              <a:t>Debug</a:t>
            </a:r>
            <a:endParaRPr lang="fr-FR" sz="2800" dirty="0">
              <a:solidFill>
                <a:srgbClr val="04965E"/>
              </a:solidFill>
              <a:latin typeface="BNPP Sans Condensed Extra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2223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95536" y="411510"/>
            <a:ext cx="8352928" cy="43924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Permet d’</a:t>
            </a:r>
            <a:r>
              <a:rPr lang="fr-FR" sz="3600" dirty="0">
                <a:solidFill>
                  <a:srgbClr val="04965E"/>
                </a:solidFill>
                <a:latin typeface="BNPP Sans Condensed ExtraBold" pitchFamily="50" charset="0"/>
              </a:rPr>
              <a:t>enregistrer</a:t>
            </a:r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 un ensemble d’</a:t>
            </a:r>
            <a:r>
              <a:rPr lang="fr-FR" sz="3600" dirty="0">
                <a:solidFill>
                  <a:srgbClr val="04965E"/>
                </a:solidFill>
                <a:latin typeface="BNPP Sans Condensed ExtraBold" pitchFamily="50" charset="0"/>
              </a:rPr>
              <a:t>entrées</a:t>
            </a:r>
          </a:p>
          <a:p>
            <a:pPr algn="ctr"/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pPr algn="ctr"/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…que vous répéterez en </a:t>
            </a:r>
            <a:r>
              <a:rPr lang="fr-FR" sz="3600" dirty="0">
                <a:solidFill>
                  <a:srgbClr val="04965E"/>
                </a:solidFill>
                <a:latin typeface="BNPP Sans Condensed ExtraBold" pitchFamily="50" charset="0"/>
              </a:rPr>
              <a:t>boucle</a:t>
            </a:r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…</a:t>
            </a:r>
          </a:p>
          <a:p>
            <a:pPr algn="ctr"/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…que vous répéterez en </a:t>
            </a:r>
            <a:r>
              <a:rPr lang="fr-FR" sz="3600" dirty="0">
                <a:solidFill>
                  <a:srgbClr val="04965E"/>
                </a:solidFill>
                <a:latin typeface="BNPP Sans Condensed ExtraBold" pitchFamily="50" charset="0"/>
              </a:rPr>
              <a:t>boucle</a:t>
            </a:r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…</a:t>
            </a:r>
          </a:p>
          <a:p>
            <a:pPr algn="ctr"/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…que vous répéterez en </a:t>
            </a:r>
            <a:r>
              <a:rPr lang="fr-FR" sz="3600" dirty="0">
                <a:solidFill>
                  <a:srgbClr val="04965E"/>
                </a:solidFill>
                <a:latin typeface="BNPP Sans Condensed ExtraBold" pitchFamily="50" charset="0"/>
              </a:rPr>
              <a:t>boucle</a:t>
            </a:r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3699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95535" y="701908"/>
            <a:ext cx="3888433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>
                <a:solidFill>
                  <a:srgbClr val="04965E"/>
                </a:solidFill>
              </a:rPr>
              <a:t>Comment faire ?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95535" y="1323933"/>
            <a:ext cx="3888433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/>
              <a:t>Sart macro </a:t>
            </a:r>
            <a:r>
              <a:rPr lang="fr-FR" sz="3200" dirty="0" err="1"/>
              <a:t>recording</a:t>
            </a:r>
            <a:endParaRPr lang="fr-FR" sz="3200" dirty="0"/>
          </a:p>
        </p:txBody>
      </p:sp>
      <p:sp>
        <p:nvSpPr>
          <p:cNvPr id="7" name="ZoneTexte 6"/>
          <p:cNvSpPr txBox="1"/>
          <p:nvPr/>
        </p:nvSpPr>
        <p:spPr>
          <a:xfrm>
            <a:off x="395535" y="1945958"/>
            <a:ext cx="3888433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/>
              <a:t>**Effectuer des actions**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95535" y="2567983"/>
            <a:ext cx="3888433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/>
              <a:t>Stop </a:t>
            </a:r>
            <a:r>
              <a:rPr lang="fr-FR" sz="3200" dirty="0" err="1"/>
              <a:t>recording</a:t>
            </a:r>
            <a:endParaRPr lang="fr-FR" sz="3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96248" y="3833073"/>
            <a:ext cx="3908079" cy="4668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 err="1">
                <a:solidFill>
                  <a:srgbClr val="04965E"/>
                </a:solidFill>
              </a:rPr>
              <a:t>Replay</a:t>
            </a:r>
            <a:r>
              <a:rPr lang="fr-FR" sz="3200" dirty="0">
                <a:solidFill>
                  <a:srgbClr val="04965E"/>
                </a:solidFill>
              </a:rPr>
              <a:t> macro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95535" y="3187348"/>
            <a:ext cx="3888433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/>
              <a:t>Sauvegarder la macro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1420227"/>
            <a:ext cx="3887721" cy="161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1" y="3290267"/>
            <a:ext cx="3887721" cy="10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4788024" y="701908"/>
            <a:ext cx="3887720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>
                <a:solidFill>
                  <a:srgbClr val="04965E"/>
                </a:solidFill>
              </a:rPr>
              <a:t>Edit - Macros</a:t>
            </a:r>
          </a:p>
        </p:txBody>
      </p:sp>
      <p:cxnSp>
        <p:nvCxnSpPr>
          <p:cNvPr id="14" name="Connecteur en angle 13"/>
          <p:cNvCxnSpPr>
            <a:endCxn id="15" idx="1"/>
          </p:cNvCxnSpPr>
          <p:nvPr/>
        </p:nvCxnSpPr>
        <p:spPr>
          <a:xfrm>
            <a:off x="4285873" y="1556194"/>
            <a:ext cx="718175" cy="349021"/>
          </a:xfrm>
          <a:prstGeom prst="bentConnector3">
            <a:avLst>
              <a:gd name="adj1" fmla="val 13395"/>
            </a:avLst>
          </a:prstGeom>
          <a:noFill/>
          <a:ln w="19050">
            <a:solidFill>
              <a:srgbClr val="0496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/>
          <p:cNvSpPr/>
          <p:nvPr/>
        </p:nvSpPr>
        <p:spPr>
          <a:xfrm>
            <a:off x="5004048" y="1765595"/>
            <a:ext cx="3600400" cy="279239"/>
          </a:xfrm>
          <a:prstGeom prst="rect">
            <a:avLst/>
          </a:prstGeom>
          <a:noFill/>
          <a:ln w="19050">
            <a:solidFill>
              <a:srgbClr val="0496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20" name="Connecteur en angle 19"/>
          <p:cNvCxnSpPr/>
          <p:nvPr/>
        </p:nvCxnSpPr>
        <p:spPr>
          <a:xfrm flipV="1">
            <a:off x="4274443" y="1905215"/>
            <a:ext cx="720080" cy="895029"/>
          </a:xfrm>
          <a:prstGeom prst="bentConnector3">
            <a:avLst>
              <a:gd name="adj1" fmla="val 14549"/>
            </a:avLst>
          </a:prstGeom>
          <a:noFill/>
          <a:ln w="19050">
            <a:solidFill>
              <a:srgbClr val="0496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tangle 22"/>
          <p:cNvSpPr/>
          <p:nvPr/>
        </p:nvSpPr>
        <p:spPr>
          <a:xfrm>
            <a:off x="5220072" y="3380283"/>
            <a:ext cx="3384376" cy="865169"/>
          </a:xfrm>
          <a:prstGeom prst="rect">
            <a:avLst/>
          </a:prstGeom>
          <a:noFill/>
          <a:ln w="19050">
            <a:solidFill>
              <a:srgbClr val="0496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24" name="Connecteur en angle 23"/>
          <p:cNvCxnSpPr>
            <a:stCxn id="9" idx="3"/>
            <a:endCxn id="23" idx="1"/>
          </p:cNvCxnSpPr>
          <p:nvPr/>
        </p:nvCxnSpPr>
        <p:spPr>
          <a:xfrm>
            <a:off x="4283968" y="3419609"/>
            <a:ext cx="936104" cy="393259"/>
          </a:xfrm>
          <a:prstGeom prst="bentConnector3">
            <a:avLst>
              <a:gd name="adj1" fmla="val 26801"/>
            </a:avLst>
          </a:prstGeom>
          <a:noFill/>
          <a:ln w="19050">
            <a:solidFill>
              <a:srgbClr val="04965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Rectangle 27"/>
          <p:cNvSpPr/>
          <p:nvPr/>
        </p:nvSpPr>
        <p:spPr>
          <a:xfrm>
            <a:off x="5004048" y="1452066"/>
            <a:ext cx="3600400" cy="279239"/>
          </a:xfrm>
          <a:prstGeom prst="rect">
            <a:avLst/>
          </a:prstGeom>
          <a:noFill/>
          <a:ln w="19050">
            <a:solidFill>
              <a:srgbClr val="0496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29" name="Connecteur en angle 28"/>
          <p:cNvCxnSpPr>
            <a:stCxn id="12" idx="3"/>
            <a:endCxn id="28" idx="1"/>
          </p:cNvCxnSpPr>
          <p:nvPr/>
        </p:nvCxnSpPr>
        <p:spPr>
          <a:xfrm flipV="1">
            <a:off x="4304327" y="1591686"/>
            <a:ext cx="699721" cy="2474822"/>
          </a:xfrm>
          <a:prstGeom prst="bentConnector3">
            <a:avLst>
              <a:gd name="adj1" fmla="val 48638"/>
            </a:avLst>
          </a:prstGeom>
          <a:noFill/>
          <a:ln w="19050">
            <a:solidFill>
              <a:srgbClr val="0496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044492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191111"/>
            <a:ext cx="9144000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Ici il manque un point virgule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Mais si ! à la fin de la ligne il faut un point virgule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Ici aussi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altLang="fr-FR" sz="1000" dirty="0" err="1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Rholalalala</a:t>
            </a:r>
            <a:r>
              <a:rPr lang="fr-FR" altLang="fr-FR" sz="10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Zut alors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Il en manque partout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879812" y="307028"/>
            <a:ext cx="3384376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>
                <a:solidFill>
                  <a:srgbClr val="04965E"/>
                </a:solidFill>
              </a:rPr>
              <a:t>Exemple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79513" y="2402605"/>
            <a:ext cx="2952327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>
                <a:solidFill>
                  <a:srgbClr val="04965E"/>
                </a:solidFill>
              </a:rPr>
              <a:t>Start macro </a:t>
            </a:r>
            <a:r>
              <a:rPr lang="fr-FR" sz="3200" dirty="0" err="1">
                <a:solidFill>
                  <a:srgbClr val="04965E"/>
                </a:solidFill>
              </a:rPr>
              <a:t>recording</a:t>
            </a:r>
            <a:r>
              <a:rPr lang="fr-FR" sz="3200" dirty="0">
                <a:solidFill>
                  <a:srgbClr val="04965E"/>
                </a:solidFill>
              </a:rPr>
              <a:t> 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401870" y="2405607"/>
            <a:ext cx="576064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/>
              <a:t>Fin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247964" y="2402605"/>
            <a:ext cx="576064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/>
              <a:t>;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094058" y="2402605"/>
            <a:ext cx="576064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/>
              <a:t>↓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940152" y="2402605"/>
            <a:ext cx="2952327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>
                <a:solidFill>
                  <a:srgbClr val="04965E"/>
                </a:solidFill>
              </a:rPr>
              <a:t>End macro </a:t>
            </a:r>
            <a:r>
              <a:rPr lang="fr-FR" sz="3200" dirty="0" err="1">
                <a:solidFill>
                  <a:srgbClr val="04965E"/>
                </a:solidFill>
              </a:rPr>
              <a:t>recording</a:t>
            </a:r>
            <a:endParaRPr lang="fr-FR" sz="3200" dirty="0">
              <a:solidFill>
                <a:srgbClr val="04965E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79513" y="3134804"/>
            <a:ext cx="8712966" cy="4668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 err="1">
                <a:solidFill>
                  <a:srgbClr val="04965E"/>
                </a:solidFill>
              </a:rPr>
              <a:t>Replay</a:t>
            </a:r>
            <a:r>
              <a:rPr lang="fr-FR" sz="3200" dirty="0">
                <a:solidFill>
                  <a:srgbClr val="04965E"/>
                </a:solidFill>
              </a:rPr>
              <a:t>, </a:t>
            </a:r>
            <a:r>
              <a:rPr lang="fr-FR" sz="3200" dirty="0" err="1">
                <a:solidFill>
                  <a:srgbClr val="04965E"/>
                </a:solidFill>
              </a:rPr>
              <a:t>replay</a:t>
            </a:r>
            <a:r>
              <a:rPr lang="fr-FR" sz="3200" dirty="0">
                <a:solidFill>
                  <a:srgbClr val="04965E"/>
                </a:solidFill>
              </a:rPr>
              <a:t>, </a:t>
            </a:r>
            <a:r>
              <a:rPr lang="fr-FR" sz="3200" dirty="0" err="1">
                <a:solidFill>
                  <a:srgbClr val="04965E"/>
                </a:solidFill>
              </a:rPr>
              <a:t>replay</a:t>
            </a:r>
            <a:r>
              <a:rPr lang="fr-FR" sz="3200" dirty="0">
                <a:solidFill>
                  <a:srgbClr val="04965E"/>
                </a:solidFill>
              </a:rPr>
              <a:t>…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-12870" y="3833604"/>
            <a:ext cx="9144000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Ici il manque un point virgule;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Mais si ! à la fin de la ligne il faut un point virgule;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Ici aussi;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altLang="fr-FR" sz="1000" dirty="0" err="1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Rholalalala</a:t>
            </a:r>
            <a:r>
              <a:rPr lang="fr-FR" altLang="fr-FR" sz="10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...;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Zut alors;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    Il en manque partout;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9305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>
            <a:endCxn id="19" idx="0"/>
          </p:cNvCxnSpPr>
          <p:nvPr/>
        </p:nvCxnSpPr>
        <p:spPr>
          <a:xfrm flipH="1">
            <a:off x="4572000" y="1159044"/>
            <a:ext cx="1048" cy="31966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879812" y="307028"/>
            <a:ext cx="3384376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>
                <a:solidFill>
                  <a:srgbClr val="04965E"/>
                </a:solidFill>
              </a:rPr>
              <a:t>Exemple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059832" y="1131590"/>
            <a:ext cx="2952327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>
                <a:solidFill>
                  <a:srgbClr val="04965E"/>
                </a:solidFill>
              </a:rPr>
              <a:t>Start macro </a:t>
            </a:r>
            <a:r>
              <a:rPr lang="fr-FR" sz="3200" dirty="0" err="1">
                <a:solidFill>
                  <a:srgbClr val="04965E"/>
                </a:solidFill>
              </a:rPr>
              <a:t>recording</a:t>
            </a:r>
            <a:r>
              <a:rPr lang="fr-FR" sz="3200" dirty="0">
                <a:solidFill>
                  <a:srgbClr val="04965E"/>
                </a:solidFill>
              </a:rPr>
              <a:t> 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750209" y="1776415"/>
            <a:ext cx="1643583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/>
              <a:t>Maj+F6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4247964" y="2421240"/>
            <a:ext cx="576064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/>
              <a:t>Fin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3095836" y="4355713"/>
            <a:ext cx="2952327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>
                <a:solidFill>
                  <a:srgbClr val="04965E"/>
                </a:solidFill>
              </a:rPr>
              <a:t>End macro </a:t>
            </a:r>
            <a:r>
              <a:rPr lang="fr-FR" sz="3200" dirty="0" err="1">
                <a:solidFill>
                  <a:srgbClr val="04965E"/>
                </a:solidFill>
              </a:rPr>
              <a:t>recording</a:t>
            </a:r>
            <a:endParaRPr lang="fr-FR" sz="3200" dirty="0">
              <a:solidFill>
                <a:srgbClr val="04965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918571" y="3066065"/>
            <a:ext cx="1234848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/>
              <a:t>« Test »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954575" y="3710890"/>
            <a:ext cx="1234848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/>
              <a:t>Entrée</a:t>
            </a:r>
          </a:p>
        </p:txBody>
      </p:sp>
    </p:spTree>
    <p:extLst>
      <p:ext uri="{BB962C8B-B14F-4D97-AF65-F5344CB8AC3E}">
        <p14:creationId xmlns:p14="http://schemas.microsoft.com/office/powerpoint/2010/main" val="28930268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cteur en angle 19"/>
          <p:cNvCxnSpPr>
            <a:stCxn id="5" idx="2"/>
            <a:endCxn id="6" idx="2"/>
          </p:cNvCxnSpPr>
          <p:nvPr/>
        </p:nvCxnSpPr>
        <p:spPr>
          <a:xfrm rot="16200000" flipH="1">
            <a:off x="4468170" y="767367"/>
            <a:ext cx="12700" cy="4904909"/>
          </a:xfrm>
          <a:prstGeom prst="bentConnector3">
            <a:avLst>
              <a:gd name="adj1" fmla="val 4080000"/>
            </a:avLst>
          </a:prstGeom>
          <a:ln w="12700">
            <a:solidFill>
              <a:srgbClr val="04965E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4463988" y="339502"/>
            <a:ext cx="1048" cy="44644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909111" y="2283718"/>
            <a:ext cx="2213210" cy="936104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On ne sait pas que </a:t>
            </a:r>
          </a:p>
          <a:p>
            <a:pPr algn="ctr"/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ça existe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006075" y="2283718"/>
            <a:ext cx="1829099" cy="936104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On ne sait pas </a:t>
            </a:r>
          </a:p>
          <a:p>
            <a:pPr algn="ctr"/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comment faire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563888" y="771550"/>
            <a:ext cx="1800200" cy="43204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800" dirty="0">
                <a:solidFill>
                  <a:srgbClr val="04965E"/>
                </a:solidFill>
                <a:latin typeface="BNPP Sans Condensed ExtraBold" pitchFamily="50" charset="0"/>
              </a:rPr>
              <a:t>Raccourcis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563888" y="1635646"/>
            <a:ext cx="1800200" cy="43204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800" dirty="0">
                <a:solidFill>
                  <a:srgbClr val="04965E"/>
                </a:solidFill>
                <a:latin typeface="BNPP Sans Condensed ExtraBold" pitchFamily="50" charset="0"/>
              </a:rPr>
              <a:t>Live Template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563888" y="2545462"/>
            <a:ext cx="1800200" cy="43204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800" dirty="0">
                <a:solidFill>
                  <a:srgbClr val="04965E"/>
                </a:solidFill>
                <a:latin typeface="BNPP Sans Condensed ExtraBold" pitchFamily="50" charset="0"/>
              </a:rPr>
              <a:t>Macros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563888" y="3507854"/>
            <a:ext cx="1800200" cy="43204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800" dirty="0" err="1">
                <a:solidFill>
                  <a:srgbClr val="04965E"/>
                </a:solidFill>
                <a:latin typeface="BNPP Sans Condensed ExtraBold" pitchFamily="50" charset="0"/>
              </a:rPr>
              <a:t>Debug</a:t>
            </a:r>
            <a:endParaRPr lang="fr-FR" sz="2800" dirty="0">
              <a:solidFill>
                <a:srgbClr val="04965E"/>
              </a:solidFill>
              <a:latin typeface="BNPP Sans Condensed Extra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72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Résultat de recherche d'images pour &quot;bill gates laz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95486"/>
            <a:ext cx="47625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7803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95536" y="411510"/>
            <a:ext cx="8352928" cy="43924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4800" dirty="0">
                <a:solidFill>
                  <a:srgbClr val="000000"/>
                </a:solidFill>
                <a:latin typeface="BNPP Sans Condensed ExtraBold" pitchFamily="50" charset="0"/>
              </a:rPr>
              <a:t>On a tous fait…</a:t>
            </a:r>
            <a:endParaRPr lang="fr-FR" sz="4800" dirty="0">
              <a:solidFill>
                <a:srgbClr val="04965E"/>
              </a:solidFill>
              <a:latin typeface="BNPP Sans Condensed Extra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5247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886510"/>
            <a:ext cx="9144000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superMethode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some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code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"ça passe ici ?"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some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more code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"et là ?"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some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more code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plop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+var)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43936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95536" y="411510"/>
            <a:ext cx="8352928" cy="43924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4800" dirty="0">
                <a:solidFill>
                  <a:srgbClr val="000000"/>
                </a:solidFill>
                <a:latin typeface="BNPP Sans Condensed ExtraBold" pitchFamily="50" charset="0"/>
              </a:rPr>
              <a:t>Permet de </a:t>
            </a:r>
            <a:r>
              <a:rPr lang="fr-FR" sz="4800" dirty="0">
                <a:solidFill>
                  <a:srgbClr val="04965E"/>
                </a:solidFill>
                <a:latin typeface="BNPP Sans Condensed ExtraBold" pitchFamily="50" charset="0"/>
              </a:rPr>
              <a:t>suspendre</a:t>
            </a:r>
            <a:r>
              <a:rPr lang="fr-FR" sz="4800" dirty="0">
                <a:solidFill>
                  <a:srgbClr val="000000"/>
                </a:solidFill>
                <a:latin typeface="BNPP Sans Condensed ExtraBold" pitchFamily="50" charset="0"/>
              </a:rPr>
              <a:t> l’exécution du code au travers de </a:t>
            </a:r>
            <a:r>
              <a:rPr lang="fr-FR" sz="4800" dirty="0" err="1">
                <a:solidFill>
                  <a:srgbClr val="04965E"/>
                </a:solidFill>
                <a:latin typeface="BNPP Sans Condensed ExtraBold" pitchFamily="50" charset="0"/>
              </a:rPr>
              <a:t>breakpoints</a:t>
            </a:r>
            <a:endParaRPr lang="fr-FR" sz="4800" dirty="0">
              <a:solidFill>
                <a:srgbClr val="04965E"/>
              </a:solidFill>
              <a:latin typeface="BNPP Sans Condensed Extra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0217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/>
          <p:nvPr/>
        </p:nvCxnSpPr>
        <p:spPr>
          <a:xfrm flipH="1">
            <a:off x="2259161" y="1103273"/>
            <a:ext cx="1048" cy="31966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66973" y="1574855"/>
            <a:ext cx="3384377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>
                <a:solidFill>
                  <a:srgbClr val="04965E"/>
                </a:solidFill>
              </a:rPr>
              <a:t>Placer un </a:t>
            </a:r>
            <a:r>
              <a:rPr lang="fr-FR" sz="3200" dirty="0" err="1">
                <a:solidFill>
                  <a:srgbClr val="04965E"/>
                </a:solidFill>
              </a:rPr>
              <a:t>breakpoint</a:t>
            </a:r>
            <a:endParaRPr lang="fr-FR" sz="3200" dirty="0">
              <a:solidFill>
                <a:srgbClr val="04965E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66973" y="2222926"/>
            <a:ext cx="3351598" cy="16176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/>
              <a:t>Exécuter le programme </a:t>
            </a:r>
          </a:p>
          <a:p>
            <a:r>
              <a:rPr lang="fr-FR" sz="3200" dirty="0"/>
              <a:t>(en mode </a:t>
            </a:r>
            <a:r>
              <a:rPr lang="fr-FR" sz="3200" dirty="0" err="1"/>
              <a:t>debug</a:t>
            </a:r>
            <a:r>
              <a:rPr lang="fr-FR" sz="3200" dirty="0"/>
              <a:t>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257678" y="2222927"/>
            <a:ext cx="4562793" cy="504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/>
              <a:t>Maj+F9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247964" y="1574855"/>
            <a:ext cx="2016226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>
                <a:solidFill>
                  <a:srgbClr val="04965E"/>
                </a:solidFill>
              </a:rPr>
              <a:t>Ctrl+F8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372200" y="1574855"/>
            <a:ext cx="2448272" cy="464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>
            <a:defPPr>
              <a:defRPr lang="fr-FR"/>
            </a:defPPr>
            <a:lvl1pPr algn="ctr">
              <a:defRPr sz="2800">
                <a:solidFill>
                  <a:srgbClr val="000000"/>
                </a:solidFill>
                <a:latin typeface="BNPP Sans Condensed ExtraBold" pitchFamily="50" charset="0"/>
              </a:defRPr>
            </a:lvl1pPr>
          </a:lstStyle>
          <a:p>
            <a:r>
              <a:rPr lang="fr-FR" sz="3200" dirty="0">
                <a:solidFill>
                  <a:srgbClr val="04965E"/>
                </a:solidFill>
              </a:rPr>
              <a:t>Clic dans la marge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964" y="2820912"/>
            <a:ext cx="4572508" cy="1019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2933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95536" y="411510"/>
            <a:ext cx="8352928" cy="43924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78" y="672869"/>
            <a:ext cx="9175978" cy="146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6"/>
          <a:stretch/>
        </p:blipFill>
        <p:spPr bwMode="auto">
          <a:xfrm>
            <a:off x="-31978" y="2715766"/>
            <a:ext cx="9175978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3152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02236" y="365627"/>
            <a:ext cx="4392488" cy="10414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4000" dirty="0" err="1">
                <a:solidFill>
                  <a:srgbClr val="000000"/>
                </a:solidFill>
                <a:latin typeface="BNPP Sans Condensed ExtraBold" pitchFamily="50" charset="0"/>
              </a:rPr>
              <a:t>Evaluate</a:t>
            </a:r>
            <a:r>
              <a:rPr lang="fr-FR" sz="4000" dirty="0">
                <a:solidFill>
                  <a:srgbClr val="000000"/>
                </a:solidFill>
                <a:latin typeface="BNPP Sans Condensed ExtraBold" pitchFamily="50" charset="0"/>
              </a:rPr>
              <a:t> expression (Alt+F8)</a:t>
            </a:r>
          </a:p>
          <a:p>
            <a:r>
              <a:rPr lang="fr-FR" sz="2400" dirty="0">
                <a:solidFill>
                  <a:srgbClr val="000000"/>
                </a:solidFill>
                <a:latin typeface="BNPP Sans Condensed ExtraBold" pitchFamily="50" charset="0"/>
              </a:rPr>
              <a:t>Permet d’</a:t>
            </a:r>
            <a:r>
              <a:rPr lang="fr-FR" sz="2400" dirty="0">
                <a:solidFill>
                  <a:srgbClr val="04965E"/>
                </a:solidFill>
                <a:latin typeface="BNPP Sans Condensed ExtraBold" pitchFamily="50" charset="0"/>
              </a:rPr>
              <a:t>inspecter</a:t>
            </a:r>
            <a:r>
              <a:rPr lang="fr-FR" sz="2400" dirty="0">
                <a:solidFill>
                  <a:srgbClr val="000000"/>
                </a:solidFill>
                <a:latin typeface="BNPP Sans Condensed ExtraBold" pitchFamily="50" charset="0"/>
              </a:rPr>
              <a:t> l’état actuel des variables</a:t>
            </a:r>
          </a:p>
          <a:p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038" y="518247"/>
            <a:ext cx="606405" cy="583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2195736" y="1563638"/>
            <a:ext cx="6408711" cy="17281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fr-FR" sz="4000" dirty="0" err="1">
                <a:solidFill>
                  <a:srgbClr val="000000"/>
                </a:solidFill>
                <a:latin typeface="BNPP Sans Condensed ExtraBold" pitchFamily="50" charset="0"/>
              </a:rPr>
              <a:t>Step</a:t>
            </a:r>
            <a:r>
              <a:rPr lang="fr-FR" sz="4000" dirty="0">
                <a:solidFill>
                  <a:srgbClr val="000000"/>
                </a:solidFill>
                <a:latin typeface="BNPP Sans Condensed ExtraBold" pitchFamily="50" charset="0"/>
              </a:rPr>
              <a:t> Over (F8)</a:t>
            </a:r>
          </a:p>
          <a:p>
            <a:pPr algn="r"/>
            <a:r>
              <a:rPr lang="fr-FR" sz="2400" dirty="0">
                <a:solidFill>
                  <a:srgbClr val="000000"/>
                </a:solidFill>
                <a:latin typeface="BNPP Sans Condensed ExtraBold" pitchFamily="50" charset="0"/>
              </a:rPr>
              <a:t>Permet d’</a:t>
            </a:r>
            <a:r>
              <a:rPr lang="fr-FR" sz="2400" dirty="0">
                <a:solidFill>
                  <a:srgbClr val="04965E"/>
                </a:solidFill>
                <a:latin typeface="BNPP Sans Condensed ExtraBold" pitchFamily="50" charset="0"/>
              </a:rPr>
              <a:t>exécuter</a:t>
            </a:r>
            <a:r>
              <a:rPr lang="fr-FR" sz="2400" dirty="0">
                <a:solidFill>
                  <a:srgbClr val="000000"/>
                </a:solidFill>
                <a:latin typeface="BNPP Sans Condensed ExtraBold" pitchFamily="50" charset="0"/>
              </a:rPr>
              <a:t> le code jusqu’à la prochaine instruction</a:t>
            </a:r>
          </a:p>
          <a:p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02236" y="2139702"/>
            <a:ext cx="7686187" cy="15121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  <a:p>
            <a:r>
              <a:rPr lang="fr-FR" sz="4000" dirty="0" err="1">
                <a:solidFill>
                  <a:srgbClr val="000000"/>
                </a:solidFill>
                <a:latin typeface="BNPP Sans Condensed ExtraBold" pitchFamily="50" charset="0"/>
              </a:rPr>
              <a:t>Step</a:t>
            </a:r>
            <a:r>
              <a:rPr lang="fr-FR" sz="4000" dirty="0">
                <a:solidFill>
                  <a:srgbClr val="000000"/>
                </a:solidFill>
                <a:latin typeface="BNPP Sans Condensed ExtraBold" pitchFamily="50" charset="0"/>
              </a:rPr>
              <a:t> </a:t>
            </a:r>
            <a:r>
              <a:rPr lang="fr-FR" sz="4000" dirty="0" err="1">
                <a:solidFill>
                  <a:srgbClr val="000000"/>
                </a:solidFill>
                <a:latin typeface="BNPP Sans Condensed ExtraBold" pitchFamily="50" charset="0"/>
              </a:rPr>
              <a:t>Into</a:t>
            </a:r>
            <a:r>
              <a:rPr lang="fr-FR" sz="4000" dirty="0">
                <a:solidFill>
                  <a:srgbClr val="000000"/>
                </a:solidFill>
                <a:latin typeface="BNPP Sans Condensed ExtraBold" pitchFamily="50" charset="0"/>
              </a:rPr>
              <a:t> (F7)</a:t>
            </a:r>
            <a:b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</a:br>
            <a:r>
              <a:rPr lang="fr-FR" sz="2400" dirty="0">
                <a:solidFill>
                  <a:srgbClr val="000000"/>
                </a:solidFill>
                <a:latin typeface="BNPP Sans Condensed ExtraBold" pitchFamily="50" charset="0"/>
              </a:rPr>
              <a:t>Permet de porter l’inspection à un niveau de </a:t>
            </a:r>
            <a:r>
              <a:rPr lang="fr-FR" sz="2400" dirty="0">
                <a:solidFill>
                  <a:srgbClr val="04965E"/>
                </a:solidFill>
                <a:latin typeface="BNPP Sans Condensed ExtraBold" pitchFamily="50" charset="0"/>
              </a:rPr>
              <a:t>granularité</a:t>
            </a:r>
            <a:r>
              <a:rPr lang="fr-FR" sz="2400" dirty="0">
                <a:solidFill>
                  <a:srgbClr val="000000"/>
                </a:solidFill>
                <a:latin typeface="BNPP Sans Condensed ExtraBold" pitchFamily="50" charset="0"/>
              </a:rPr>
              <a:t> plus </a:t>
            </a:r>
            <a:r>
              <a:rPr lang="fr-FR" sz="2400" dirty="0">
                <a:solidFill>
                  <a:srgbClr val="04965E"/>
                </a:solidFill>
                <a:latin typeface="BNPP Sans Condensed ExtraBold" pitchFamily="50" charset="0"/>
              </a:rPr>
              <a:t>fin</a:t>
            </a:r>
            <a:endParaRPr lang="fr-FR" sz="3600" dirty="0">
              <a:solidFill>
                <a:srgbClr val="04965E"/>
              </a:solidFill>
              <a:latin typeface="BNPP Sans Condensed ExtraBold" pitchFamily="50" charset="0"/>
            </a:endParaRPr>
          </a:p>
          <a:p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18260" y="3795886"/>
            <a:ext cx="7686187" cy="11521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fr-FR" sz="4000" dirty="0" err="1">
                <a:solidFill>
                  <a:srgbClr val="000000"/>
                </a:solidFill>
                <a:latin typeface="BNPP Sans Condensed ExtraBold" pitchFamily="50" charset="0"/>
              </a:rPr>
              <a:t>Resume</a:t>
            </a:r>
            <a:r>
              <a:rPr lang="fr-FR" sz="4000" dirty="0">
                <a:solidFill>
                  <a:srgbClr val="000000"/>
                </a:solidFill>
                <a:latin typeface="BNPP Sans Condensed ExtraBold" pitchFamily="50" charset="0"/>
              </a:rPr>
              <a:t>(F9)</a:t>
            </a:r>
            <a:b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</a:br>
            <a:r>
              <a:rPr lang="fr-FR" sz="2400" dirty="0">
                <a:solidFill>
                  <a:srgbClr val="04965E"/>
                </a:solidFill>
                <a:latin typeface="BNPP Sans Condensed ExtraBold" pitchFamily="50" charset="0"/>
              </a:rPr>
              <a:t>Reprend</a:t>
            </a:r>
            <a:r>
              <a:rPr lang="fr-FR" sz="2400" dirty="0">
                <a:solidFill>
                  <a:srgbClr val="000000"/>
                </a:solidFill>
                <a:latin typeface="BNPP Sans Condensed ExtraBold" pitchFamily="50" charset="0"/>
              </a:rPr>
              <a:t> l’exécution du code jusqu’au </a:t>
            </a:r>
            <a:r>
              <a:rPr lang="fr-FR" sz="2400" dirty="0">
                <a:solidFill>
                  <a:srgbClr val="04965E"/>
                </a:solidFill>
                <a:latin typeface="BNPP Sans Condensed ExtraBold" pitchFamily="50" charset="0"/>
              </a:rPr>
              <a:t>prochain break point</a:t>
            </a:r>
            <a:endParaRPr lang="fr-FR" sz="3600" dirty="0">
              <a:solidFill>
                <a:srgbClr val="04965E"/>
              </a:solidFill>
              <a:latin typeface="BNPP Sans Condensed ExtraBold" pitchFamily="50" charset="0"/>
            </a:endParaRPr>
          </a:p>
          <a:p>
            <a:pPr algn="r"/>
            <a:endParaRPr lang="fr-FR" sz="3600" dirty="0">
              <a:solidFill>
                <a:srgbClr val="000000"/>
              </a:solidFill>
              <a:latin typeface="BNPP Sans Condensed ExtraBold" pitchFamily="50" charset="0"/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9" r="9716"/>
          <a:stretch/>
        </p:blipFill>
        <p:spPr bwMode="auto">
          <a:xfrm>
            <a:off x="739775" y="1762008"/>
            <a:ext cx="530226" cy="494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17" y="2931790"/>
            <a:ext cx="568226" cy="543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36" y="4047914"/>
            <a:ext cx="551277" cy="530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5255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Résultat de recherche d'images pour &quot;ninja dibujo animad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354" y="2139702"/>
            <a:ext cx="2907250" cy="30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60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Résultat de recherche d'images pour &quot;don't work har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649" y="506152"/>
            <a:ext cx="3882703" cy="413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95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Résultat de recherche d'images pour &quot;roue pas le temp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19175"/>
            <a:ext cx="581025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74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83568" y="1995686"/>
            <a:ext cx="7776864" cy="11521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3600" dirty="0">
                <a:solidFill>
                  <a:srgbClr val="04965E"/>
                </a:solidFill>
                <a:latin typeface="BNPP Sans Condensed ExtraBold" pitchFamily="50" charset="0"/>
              </a:rPr>
              <a:t>Moins</a:t>
            </a:r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 on passe de temps à </a:t>
            </a:r>
            <a:r>
              <a:rPr lang="fr-FR" sz="3600" dirty="0">
                <a:solidFill>
                  <a:srgbClr val="04965E"/>
                </a:solidFill>
                <a:latin typeface="BNPP Sans Condensed ExtraBold" pitchFamily="50" charset="0"/>
              </a:rPr>
              <a:t>écrire</a:t>
            </a:r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 son code, </a:t>
            </a:r>
          </a:p>
          <a:p>
            <a:pPr algn="ctr"/>
            <a:r>
              <a:rPr lang="fr-FR" sz="3600" dirty="0">
                <a:solidFill>
                  <a:srgbClr val="04965E"/>
                </a:solidFill>
                <a:latin typeface="BNPP Sans Condensed ExtraBold" pitchFamily="50" charset="0"/>
              </a:rPr>
              <a:t>plus</a:t>
            </a:r>
            <a:r>
              <a:rPr lang="fr-FR" sz="3600" dirty="0">
                <a:solidFill>
                  <a:srgbClr val="000000"/>
                </a:solidFill>
                <a:latin typeface="BNPP Sans Condensed ExtraBold" pitchFamily="50" charset="0"/>
              </a:rPr>
              <a:t> on passe de temps à y </a:t>
            </a:r>
            <a:r>
              <a:rPr lang="fr-FR" sz="3600" dirty="0">
                <a:solidFill>
                  <a:srgbClr val="04965E"/>
                </a:solidFill>
                <a:latin typeface="BNPP Sans Condensed ExtraBold" pitchFamily="50" charset="0"/>
              </a:rPr>
              <a:t>réfléchir</a:t>
            </a:r>
          </a:p>
        </p:txBody>
      </p:sp>
    </p:spTree>
    <p:extLst>
      <p:ext uri="{BB962C8B-B14F-4D97-AF65-F5344CB8AC3E}">
        <p14:creationId xmlns:p14="http://schemas.microsoft.com/office/powerpoint/2010/main" val="359753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83568" y="627534"/>
            <a:ext cx="7776864" cy="5760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4800" dirty="0">
                <a:solidFill>
                  <a:srgbClr val="000000"/>
                </a:solidFill>
                <a:latin typeface="BNPP Sans Condensed ExtraBold" pitchFamily="50" charset="0"/>
              </a:rPr>
              <a:t>On utilise pas assez son IDE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83568" y="1275606"/>
            <a:ext cx="7776864" cy="5760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3600" dirty="0">
                <a:solidFill>
                  <a:srgbClr val="04965E"/>
                </a:solidFill>
                <a:latin typeface="BNPP Sans Condensed ExtraBold" pitchFamily="50" charset="0"/>
              </a:rPr>
              <a:t>Pourquoi?</a:t>
            </a:r>
          </a:p>
        </p:txBody>
      </p:sp>
      <p:pic>
        <p:nvPicPr>
          <p:cNvPr id="29698" name="Picture 2" descr="Résultat de recherche d'images pour &quot;don't know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409949"/>
            <a:ext cx="26479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95536" y="2283718"/>
            <a:ext cx="3240360" cy="5760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On ne sait pas que </a:t>
            </a:r>
          </a:p>
          <a:p>
            <a:pPr algn="ctr"/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ça existe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814019" y="2283718"/>
            <a:ext cx="2213210" cy="5760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On ne sait pas </a:t>
            </a:r>
          </a:p>
          <a:p>
            <a:pPr algn="ctr"/>
            <a:r>
              <a:rPr lang="fr-FR" sz="2800" dirty="0">
                <a:solidFill>
                  <a:srgbClr val="000000"/>
                </a:solidFill>
                <a:latin typeface="BNPP Sans Condensed ExtraBold" pitchFamily="50" charset="0"/>
              </a:rPr>
              <a:t>comment faire</a:t>
            </a:r>
          </a:p>
        </p:txBody>
      </p:sp>
    </p:spTree>
    <p:extLst>
      <p:ext uri="{BB962C8B-B14F-4D97-AF65-F5344CB8AC3E}">
        <p14:creationId xmlns:p14="http://schemas.microsoft.com/office/powerpoint/2010/main" val="40674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160105-ITG-charte-169-FR">
  <a:themeElements>
    <a:clrScheme name="151222_ITG">
      <a:dk1>
        <a:srgbClr val="646567"/>
      </a:dk1>
      <a:lt1>
        <a:srgbClr val="FFFFFF"/>
      </a:lt1>
      <a:dk2>
        <a:srgbClr val="00925B"/>
      </a:dk2>
      <a:lt2>
        <a:srgbClr val="00B1B7"/>
      </a:lt2>
      <a:accent1>
        <a:srgbClr val="4FAF6C"/>
      </a:accent1>
      <a:accent2>
        <a:srgbClr val="1B9195"/>
      </a:accent2>
      <a:accent3>
        <a:srgbClr val="97BF0D"/>
      </a:accent3>
      <a:accent4>
        <a:srgbClr val="82368C"/>
      </a:accent4>
      <a:accent5>
        <a:srgbClr val="EE7203"/>
      </a:accent5>
      <a:accent6>
        <a:srgbClr val="1D71B8"/>
      </a:accent6>
      <a:hlink>
        <a:srgbClr val="E8527C"/>
      </a:hlink>
      <a:folHlink>
        <a:srgbClr val="D4D700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160105-ITG-charte-169-FR">
  <a:themeElements>
    <a:clrScheme name="151222_ITG">
      <a:dk1>
        <a:srgbClr val="646567"/>
      </a:dk1>
      <a:lt1>
        <a:srgbClr val="FFFFFF"/>
      </a:lt1>
      <a:dk2>
        <a:srgbClr val="00925B"/>
      </a:dk2>
      <a:lt2>
        <a:srgbClr val="00B1B7"/>
      </a:lt2>
      <a:accent1>
        <a:srgbClr val="4FAF6C"/>
      </a:accent1>
      <a:accent2>
        <a:srgbClr val="1B9195"/>
      </a:accent2>
      <a:accent3>
        <a:srgbClr val="97BF0D"/>
      </a:accent3>
      <a:accent4>
        <a:srgbClr val="82368C"/>
      </a:accent4>
      <a:accent5>
        <a:srgbClr val="EE7203"/>
      </a:accent5>
      <a:accent6>
        <a:srgbClr val="1D71B8"/>
      </a:accent6>
      <a:hlink>
        <a:srgbClr val="E8527C"/>
      </a:hlink>
      <a:folHlink>
        <a:srgbClr val="D4D700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160105-ITG-charte-169-FR">
  <a:themeElements>
    <a:clrScheme name="151222_ITG">
      <a:dk1>
        <a:srgbClr val="646567"/>
      </a:dk1>
      <a:lt1>
        <a:srgbClr val="FFFFFF"/>
      </a:lt1>
      <a:dk2>
        <a:srgbClr val="00925B"/>
      </a:dk2>
      <a:lt2>
        <a:srgbClr val="00B1B7"/>
      </a:lt2>
      <a:accent1>
        <a:srgbClr val="4FAF6C"/>
      </a:accent1>
      <a:accent2>
        <a:srgbClr val="1B9195"/>
      </a:accent2>
      <a:accent3>
        <a:srgbClr val="97BF0D"/>
      </a:accent3>
      <a:accent4>
        <a:srgbClr val="82368C"/>
      </a:accent4>
      <a:accent5>
        <a:srgbClr val="EE7203"/>
      </a:accent5>
      <a:accent6>
        <a:srgbClr val="1D71B8"/>
      </a:accent6>
      <a:hlink>
        <a:srgbClr val="E8527C"/>
      </a:hlink>
      <a:folHlink>
        <a:srgbClr val="D4D700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B523D4F88945438090F523E49003BF" ma:contentTypeVersion="1" ma:contentTypeDescription="Crée un document." ma:contentTypeScope="" ma:versionID="9d753082163452bcd44bbbc479a69db7">
  <xsd:schema xmlns:xsd="http://www.w3.org/2001/XMLSchema" xmlns:xs="http://www.w3.org/2001/XMLSchema" xmlns:p="http://schemas.microsoft.com/office/2006/metadata/properties" xmlns:ns2="35c5c33b-981a-446f-bcf0-c1ac5e01398f" targetNamespace="http://schemas.microsoft.com/office/2006/metadata/properties" ma:root="true" ma:fieldsID="c279b7078b68e10485db7a3300786436" ns2:_="">
    <xsd:import namespace="35c5c33b-981a-446f-bcf0-c1ac5e01398f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c5c33b-981a-446f-bcf0-c1ac5e01398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191F6D-C9A7-4B83-9D57-F54B7BDCD6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827E6CC-35DD-4C01-B915-9DECA6E509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c5c33b-981a-446f-bcf0-c1ac5e0139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2B2298-ED5B-4902-A3F1-3959C35725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54450</TotalTime>
  <Words>1396</Words>
  <Application>Microsoft Office PowerPoint</Application>
  <PresentationFormat>Affichage à l'écran (16:9)</PresentationFormat>
  <Paragraphs>268</Paragraphs>
  <Slides>56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56</vt:i4>
      </vt:variant>
    </vt:vector>
  </HeadingPairs>
  <TitlesOfParts>
    <vt:vector size="65" baseType="lpstr">
      <vt:lpstr>Arial</vt:lpstr>
      <vt:lpstr>Arial Narrow</vt:lpstr>
      <vt:lpstr>BNPP Sans Condensed ExtraBold</vt:lpstr>
      <vt:lpstr>Calibri</vt:lpstr>
      <vt:lpstr>Courier New</vt:lpstr>
      <vt:lpstr>Lucida Grande</vt:lpstr>
      <vt:lpstr>160105-ITG-charte-169-FR</vt:lpstr>
      <vt:lpstr>1_160105-ITG-charte-169-FR</vt:lpstr>
      <vt:lpstr>2_160105-ITG-charte-169-FR</vt:lpstr>
      <vt:lpstr>Devenir un NINJA De l’IDE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ChristineB</dc:creator>
  <cp:lastModifiedBy>Jamel ESSOUSSI</cp:lastModifiedBy>
  <cp:revision>871</cp:revision>
  <cp:lastPrinted>2015-12-23T10:24:34Z</cp:lastPrinted>
  <dcterms:created xsi:type="dcterms:W3CDTF">2015-02-23T17:08:44Z</dcterms:created>
  <dcterms:modified xsi:type="dcterms:W3CDTF">2022-10-20T15:21:35Z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0x01010034B523D4F88945438090F523E49003BF</vt:lpwstr>
  </property>
</Properties>
</file>