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  <p:sldMasterId id="2147483703" r:id="rId5"/>
    <p:sldMasterId id="2147483708" r:id="rId6"/>
  </p:sldMasterIdLst>
  <p:notesMasterIdLst>
    <p:notesMasterId r:id="rId104"/>
  </p:notesMasterIdLst>
  <p:handoutMasterIdLst>
    <p:handoutMasterId r:id="rId105"/>
  </p:handoutMasterIdLst>
  <p:sldIdLst>
    <p:sldId id="455" r:id="rId7"/>
    <p:sldId id="456" r:id="rId8"/>
    <p:sldId id="532" r:id="rId9"/>
    <p:sldId id="538" r:id="rId10"/>
    <p:sldId id="605" r:id="rId11"/>
    <p:sldId id="606" r:id="rId12"/>
    <p:sldId id="607" r:id="rId13"/>
    <p:sldId id="608" r:id="rId14"/>
    <p:sldId id="540" r:id="rId15"/>
    <p:sldId id="541" r:id="rId16"/>
    <p:sldId id="609" r:id="rId17"/>
    <p:sldId id="610" r:id="rId18"/>
    <p:sldId id="611" r:id="rId19"/>
    <p:sldId id="612" r:id="rId20"/>
    <p:sldId id="613" r:id="rId21"/>
    <p:sldId id="614" r:id="rId22"/>
    <p:sldId id="615" r:id="rId23"/>
    <p:sldId id="616" r:id="rId24"/>
    <p:sldId id="556" r:id="rId25"/>
    <p:sldId id="555" r:id="rId26"/>
    <p:sldId id="617" r:id="rId27"/>
    <p:sldId id="618" r:id="rId28"/>
    <p:sldId id="619" r:id="rId29"/>
    <p:sldId id="567" r:id="rId30"/>
    <p:sldId id="568" r:id="rId31"/>
    <p:sldId id="621" r:id="rId32"/>
    <p:sldId id="622" r:id="rId33"/>
    <p:sldId id="623" r:id="rId34"/>
    <p:sldId id="624" r:id="rId35"/>
    <p:sldId id="625" r:id="rId36"/>
    <p:sldId id="626" r:id="rId37"/>
    <p:sldId id="685" r:id="rId38"/>
    <p:sldId id="627" r:id="rId39"/>
    <p:sldId id="628" r:id="rId40"/>
    <p:sldId id="629" r:id="rId41"/>
    <p:sldId id="630" r:id="rId42"/>
    <p:sldId id="631" r:id="rId43"/>
    <p:sldId id="574" r:id="rId44"/>
    <p:sldId id="575" r:id="rId45"/>
    <p:sldId id="632" r:id="rId46"/>
    <p:sldId id="633" r:id="rId47"/>
    <p:sldId id="634" r:id="rId48"/>
    <p:sldId id="635" r:id="rId49"/>
    <p:sldId id="686" r:id="rId50"/>
    <p:sldId id="636" r:id="rId51"/>
    <p:sldId id="637" r:id="rId52"/>
    <p:sldId id="638" r:id="rId53"/>
    <p:sldId id="640" r:id="rId54"/>
    <p:sldId id="641" r:id="rId55"/>
    <p:sldId id="642" r:id="rId56"/>
    <p:sldId id="643" r:id="rId57"/>
    <p:sldId id="644" r:id="rId58"/>
    <p:sldId id="645" r:id="rId59"/>
    <p:sldId id="687" r:id="rId60"/>
    <p:sldId id="646" r:id="rId61"/>
    <p:sldId id="647" r:id="rId62"/>
    <p:sldId id="648" r:id="rId63"/>
    <p:sldId id="649" r:id="rId64"/>
    <p:sldId id="679" r:id="rId65"/>
    <p:sldId id="580" r:id="rId66"/>
    <p:sldId id="583" r:id="rId67"/>
    <p:sldId id="650" r:id="rId68"/>
    <p:sldId id="651" r:id="rId69"/>
    <p:sldId id="652" r:id="rId70"/>
    <p:sldId id="653" r:id="rId71"/>
    <p:sldId id="655" r:id="rId72"/>
    <p:sldId id="656" r:id="rId73"/>
    <p:sldId id="599" r:id="rId74"/>
    <p:sldId id="675" r:id="rId75"/>
    <p:sldId id="680" r:id="rId76"/>
    <p:sldId id="681" r:id="rId77"/>
    <p:sldId id="600" r:id="rId78"/>
    <p:sldId id="657" r:id="rId79"/>
    <p:sldId id="682" r:id="rId80"/>
    <p:sldId id="658" r:id="rId81"/>
    <p:sldId id="683" r:id="rId82"/>
    <p:sldId id="659" r:id="rId83"/>
    <p:sldId id="684" r:id="rId84"/>
    <p:sldId id="660" r:id="rId85"/>
    <p:sldId id="661" r:id="rId86"/>
    <p:sldId id="662" r:id="rId87"/>
    <p:sldId id="663" r:id="rId88"/>
    <p:sldId id="664" r:id="rId89"/>
    <p:sldId id="665" r:id="rId90"/>
    <p:sldId id="666" r:id="rId91"/>
    <p:sldId id="667" r:id="rId92"/>
    <p:sldId id="671" r:id="rId93"/>
    <p:sldId id="676" r:id="rId94"/>
    <p:sldId id="677" r:id="rId95"/>
    <p:sldId id="673" r:id="rId96"/>
    <p:sldId id="674" r:id="rId97"/>
    <p:sldId id="678" r:id="rId98"/>
    <p:sldId id="597" r:id="rId99"/>
    <p:sldId id="598" r:id="rId100"/>
    <p:sldId id="669" r:id="rId101"/>
    <p:sldId id="668" r:id="rId102"/>
    <p:sldId id="604" r:id="rId103"/>
  </p:sldIdLst>
  <p:sldSz cx="9144000" cy="5143500" type="screen16x9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C7D32"/>
    <a:srgbClr val="E8527C"/>
    <a:srgbClr val="F0F050"/>
    <a:srgbClr val="D4D700"/>
    <a:srgbClr val="00925B"/>
    <a:srgbClr val="EFEEED"/>
    <a:srgbClr val="9C9E9F"/>
    <a:srgbClr val="646567"/>
    <a:srgbClr val="009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B6F8B-250B-438E-977D-520D5536766B}" v="5" dt="2022-10-17T15:05:22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83072" autoAdjust="0"/>
  </p:normalViewPr>
  <p:slideViewPr>
    <p:cSldViewPr>
      <p:cViewPr varScale="1">
        <p:scale>
          <a:sx n="125" d="100"/>
          <a:sy n="125" d="100"/>
        </p:scale>
        <p:origin x="1368" y="96"/>
      </p:cViewPr>
      <p:guideLst>
        <p:guide orient="horz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07" Type="http://schemas.openxmlformats.org/officeDocument/2006/relationships/viewProps" Target="viewProps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theme" Target="theme/theme1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tableStyles" Target="tableStyles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microsoft.com/office/2015/10/relationships/revisionInfo" Target="revisionInfo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customXml" Target="../customXml/item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5.jpeg"/><Relationship Id="rId1" Type="http://schemas.openxmlformats.org/officeDocument/2006/relationships/image" Target="../media/image54.gif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image" Target="../media/image54.gif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image" Target="../media/image54.gif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image" Target="../media/image55.jpeg"/><Relationship Id="rId1" Type="http://schemas.openxmlformats.org/officeDocument/2006/relationships/image" Target="../media/image54.gif"/><Relationship Id="rId6" Type="http://schemas.openxmlformats.org/officeDocument/2006/relationships/image" Target="../media/image59.jpeg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image" Target="../media/image54.gif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image" Target="../media/image54.gif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DFD73-2567-4A28-930C-0EC17F9FBA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68588-53A6-490D-9475-7EBAC6C8CFFA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gm:t>
    </dgm:pt>
    <dgm:pt modelId="{DD3D02A9-2203-4684-AE83-0CA8CCEDA0EC}" type="par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D7697963-C3C7-4960-8336-CDD93EC84210}" type="sib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A693913-7E4D-4000-A1C8-BFF0805901E1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Animal</a:t>
          </a:r>
        </a:p>
      </dgm:t>
    </dgm:pt>
    <dgm:pt modelId="{843E201D-21A8-47B3-A9B1-FB3A7A68F1E8}" type="par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69E949FE-314A-4551-923B-0C65CB48EB57}" type="sib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971F9685-AACE-4A0F-82D8-93BD015169B3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gm:t>
    </dgm:pt>
    <dgm:pt modelId="{11C0F9D1-58F9-4DF4-A635-01D81B9E008A}" type="par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9079BD-3077-4869-9D10-E960FD49C24E}" type="sib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600604-F862-4CF9-8498-D5F33293E83F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Chien</a:t>
          </a:r>
        </a:p>
      </dgm:t>
    </dgm:pt>
    <dgm:pt modelId="{996F1D51-1CA1-4B18-9DCB-BA31974704E8}" type="par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EBB1BD48-CDA8-4A3B-9BAB-F6C0BC19E1B7}" type="sib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124BFEA0-1B06-4AD9-A80D-4DFAC708AD1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Chat</a:t>
          </a:r>
        </a:p>
      </dgm:t>
    </dgm:pt>
    <dgm:pt modelId="{97423E8B-7306-4E2B-BB24-4F56D0166E3B}" type="par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1DDBAFF-9A6A-47B7-92B4-C7B5F5DA49B3}" type="sib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59031B1D-0841-4168-B2A3-AB1CEF119C66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gm:t>
    </dgm:pt>
    <dgm:pt modelId="{5BAA156A-05B1-4A00-9191-86BE71BCAD4E}" type="par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F354B3B-4E71-49D2-BEE6-08ADAD821F1A}" type="sib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06BC54FE-C4FC-4FB8-8B0B-833170B70AA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gm:t>
    </dgm:pt>
    <dgm:pt modelId="{243429C3-4F0F-4140-B2F5-3E6B23412750}" type="parTrans" cxnId="{218408CA-D1F7-469F-8DF0-DBC45B6053D3}">
      <dgm:prSet/>
      <dgm:spPr/>
      <dgm:t>
        <a:bodyPr/>
        <a:lstStyle/>
        <a:p>
          <a:endParaRPr lang="fr-FR"/>
        </a:p>
      </dgm:t>
    </dgm:pt>
    <dgm:pt modelId="{41D7F5D4-14D0-48E7-9530-B5194F2FD596}" type="sibTrans" cxnId="{218408CA-D1F7-469F-8DF0-DBC45B6053D3}">
      <dgm:prSet/>
      <dgm:spPr/>
      <dgm:t>
        <a:bodyPr/>
        <a:lstStyle/>
        <a:p>
          <a:endParaRPr lang="fr-FR"/>
        </a:p>
      </dgm:t>
    </dgm:pt>
    <dgm:pt modelId="{FC3B814B-022A-4255-8033-D6028833A819}" type="pres">
      <dgm:prSet presAssocID="{EA5DFD73-2567-4A28-930C-0EC17F9FB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2A16F-B804-47B5-949D-CA9A688F99A7}" type="pres">
      <dgm:prSet presAssocID="{92968588-53A6-490D-9475-7EBAC6C8CFFA}" presName="hierRoot1" presStyleCnt="0"/>
      <dgm:spPr/>
    </dgm:pt>
    <dgm:pt modelId="{8869C579-275C-4A13-AC98-8E5EE3E06A55}" type="pres">
      <dgm:prSet presAssocID="{92968588-53A6-490D-9475-7EBAC6C8CFFA}" presName="composite" presStyleCnt="0"/>
      <dgm:spPr/>
    </dgm:pt>
    <dgm:pt modelId="{0604C6EB-496F-4196-8AAC-88723DA65E2B}" type="pres">
      <dgm:prSet presAssocID="{92968588-53A6-490D-9475-7EBAC6C8CFF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2C82247-C703-44AE-8078-63CE950E039E}" type="pres">
      <dgm:prSet presAssocID="{92968588-53A6-490D-9475-7EBAC6C8CFFA}" presName="text" presStyleLbl="revTx" presStyleIdx="0" presStyleCnt="7">
        <dgm:presLayoutVars>
          <dgm:chPref val="3"/>
        </dgm:presLayoutVars>
      </dgm:prSet>
      <dgm:spPr/>
    </dgm:pt>
    <dgm:pt modelId="{2BFE0F35-3DEC-43AF-9654-FB3827CCC147}" type="pres">
      <dgm:prSet presAssocID="{92968588-53A6-490D-9475-7EBAC6C8CFFA}" presName="hierChild2" presStyleCnt="0"/>
      <dgm:spPr/>
    </dgm:pt>
    <dgm:pt modelId="{1205CD34-D647-4DFA-B3C7-61460939C20C}" type="pres">
      <dgm:prSet presAssocID="{843E201D-21A8-47B3-A9B1-FB3A7A68F1E8}" presName="Name10" presStyleLbl="parChTrans1D2" presStyleIdx="0" presStyleCnt="2"/>
      <dgm:spPr/>
    </dgm:pt>
    <dgm:pt modelId="{988E94C1-60AD-44D8-8082-2E91539617FB}" type="pres">
      <dgm:prSet presAssocID="{AA693913-7E4D-4000-A1C8-BFF0805901E1}" presName="hierRoot2" presStyleCnt="0"/>
      <dgm:spPr/>
    </dgm:pt>
    <dgm:pt modelId="{14005648-D39E-45FF-8E27-B2E60309E2D1}" type="pres">
      <dgm:prSet presAssocID="{AA693913-7E4D-4000-A1C8-BFF0805901E1}" presName="composite2" presStyleCnt="0"/>
      <dgm:spPr/>
    </dgm:pt>
    <dgm:pt modelId="{713B092E-F91C-4881-8890-3F50EECC02CE}" type="pres">
      <dgm:prSet presAssocID="{AA693913-7E4D-4000-A1C8-BFF0805901E1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EA5B2C-B904-4772-B09F-A6D52429FC77}" type="pres">
      <dgm:prSet presAssocID="{AA693913-7E4D-4000-A1C8-BFF0805901E1}" presName="text2" presStyleLbl="revTx" presStyleIdx="1" presStyleCnt="7">
        <dgm:presLayoutVars>
          <dgm:chPref val="3"/>
        </dgm:presLayoutVars>
      </dgm:prSet>
      <dgm:spPr/>
    </dgm:pt>
    <dgm:pt modelId="{5777A6EB-F8B5-438B-A78D-41BD4254E108}" type="pres">
      <dgm:prSet presAssocID="{AA693913-7E4D-4000-A1C8-BFF0805901E1}" presName="hierChild3" presStyleCnt="0"/>
      <dgm:spPr/>
    </dgm:pt>
    <dgm:pt modelId="{680765BB-0558-421F-A4C7-63D30F3B8BF9}" type="pres">
      <dgm:prSet presAssocID="{5BAA156A-05B1-4A00-9191-86BE71BCAD4E}" presName="Name17" presStyleLbl="parChTrans1D3" presStyleIdx="0" presStyleCnt="1"/>
      <dgm:spPr/>
    </dgm:pt>
    <dgm:pt modelId="{EDAEB973-3A56-4BD6-8FFB-3EBCF24065EB}" type="pres">
      <dgm:prSet presAssocID="{59031B1D-0841-4168-B2A3-AB1CEF119C66}" presName="hierRoot3" presStyleCnt="0"/>
      <dgm:spPr/>
    </dgm:pt>
    <dgm:pt modelId="{9653CFF9-BEED-4AB3-A19C-6116096449FD}" type="pres">
      <dgm:prSet presAssocID="{59031B1D-0841-4168-B2A3-AB1CEF119C66}" presName="composite3" presStyleCnt="0"/>
      <dgm:spPr/>
    </dgm:pt>
    <dgm:pt modelId="{0BC9E798-292A-4AAA-A847-36E9542767C9}" type="pres">
      <dgm:prSet presAssocID="{59031B1D-0841-4168-B2A3-AB1CEF119C66}" presName="image3" presStyleLbl="node3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11123C-A8C0-4DE0-92B6-5618A8B3756C}" type="pres">
      <dgm:prSet presAssocID="{59031B1D-0841-4168-B2A3-AB1CEF119C66}" presName="text3" presStyleLbl="revTx" presStyleIdx="2" presStyleCnt="7">
        <dgm:presLayoutVars>
          <dgm:chPref val="3"/>
        </dgm:presLayoutVars>
      </dgm:prSet>
      <dgm:spPr/>
    </dgm:pt>
    <dgm:pt modelId="{39DD9B04-92DD-4002-90D4-6AD0BCC63E8D}" type="pres">
      <dgm:prSet presAssocID="{59031B1D-0841-4168-B2A3-AB1CEF119C66}" presName="hierChild4" presStyleCnt="0"/>
      <dgm:spPr/>
    </dgm:pt>
    <dgm:pt modelId="{90C7A6D8-D0A2-4D2C-BB26-EC422F4D91BE}" type="pres">
      <dgm:prSet presAssocID="{996F1D51-1CA1-4B18-9DCB-BA31974704E8}" presName="Name23" presStyleLbl="parChTrans1D4" presStyleIdx="0" presStyleCnt="3"/>
      <dgm:spPr/>
    </dgm:pt>
    <dgm:pt modelId="{EA5BA37C-F972-4AB0-8401-6272353F3E2D}" type="pres">
      <dgm:prSet presAssocID="{45600604-F862-4CF9-8498-D5F33293E83F}" presName="hierRoot4" presStyleCnt="0"/>
      <dgm:spPr/>
    </dgm:pt>
    <dgm:pt modelId="{70D42B77-EA21-4048-958B-2DD08115F6CF}" type="pres">
      <dgm:prSet presAssocID="{45600604-F862-4CF9-8498-D5F33293E83F}" presName="composite4" presStyleCnt="0"/>
      <dgm:spPr/>
    </dgm:pt>
    <dgm:pt modelId="{5DED88C8-D3FA-4C1C-AFF7-0B95701D07E4}" type="pres">
      <dgm:prSet presAssocID="{45600604-F862-4CF9-8498-D5F33293E83F}" presName="image4" presStyleLbl="node4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2744DE-CB40-45DD-B996-1CAA05E2AA2D}" type="pres">
      <dgm:prSet presAssocID="{45600604-F862-4CF9-8498-D5F33293E83F}" presName="text4" presStyleLbl="revTx" presStyleIdx="3" presStyleCnt="7">
        <dgm:presLayoutVars>
          <dgm:chPref val="3"/>
        </dgm:presLayoutVars>
      </dgm:prSet>
      <dgm:spPr/>
    </dgm:pt>
    <dgm:pt modelId="{00484B1A-B031-425C-9D6D-D53805FEB9E9}" type="pres">
      <dgm:prSet presAssocID="{45600604-F862-4CF9-8498-D5F33293E83F}" presName="hierChild5" presStyleCnt="0"/>
      <dgm:spPr/>
    </dgm:pt>
    <dgm:pt modelId="{C57D47AF-0CC3-4CCC-B1B3-B2C44B72EBE4}" type="pres">
      <dgm:prSet presAssocID="{243429C3-4F0F-4140-B2F5-3E6B23412750}" presName="Name23" presStyleLbl="parChTrans1D4" presStyleIdx="1" presStyleCnt="3"/>
      <dgm:spPr/>
    </dgm:pt>
    <dgm:pt modelId="{1DA56772-FC08-48F7-95A5-FF49CA3FC050}" type="pres">
      <dgm:prSet presAssocID="{06BC54FE-C4FC-4FB8-8B0B-833170B70AA7}" presName="hierRoot4" presStyleCnt="0"/>
      <dgm:spPr/>
    </dgm:pt>
    <dgm:pt modelId="{5DB054AB-B43B-40A8-BD98-53DF6EC4671F}" type="pres">
      <dgm:prSet presAssocID="{06BC54FE-C4FC-4FB8-8B0B-833170B70AA7}" presName="composite4" presStyleCnt="0"/>
      <dgm:spPr/>
    </dgm:pt>
    <dgm:pt modelId="{46BF43B1-3DB6-4A89-AB10-5B63B577553D}" type="pres">
      <dgm:prSet presAssocID="{06BC54FE-C4FC-4FB8-8B0B-833170B70AA7}" presName="image4" presStyleLbl="node4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43CA81-448C-4623-8027-808DF581D0DB}" type="pres">
      <dgm:prSet presAssocID="{06BC54FE-C4FC-4FB8-8B0B-833170B70AA7}" presName="text4" presStyleLbl="revTx" presStyleIdx="4" presStyleCnt="7">
        <dgm:presLayoutVars>
          <dgm:chPref val="3"/>
        </dgm:presLayoutVars>
      </dgm:prSet>
      <dgm:spPr/>
    </dgm:pt>
    <dgm:pt modelId="{746C59FC-F429-4317-B352-E342A3467D42}" type="pres">
      <dgm:prSet presAssocID="{06BC54FE-C4FC-4FB8-8B0B-833170B70AA7}" presName="hierChild5" presStyleCnt="0"/>
      <dgm:spPr/>
    </dgm:pt>
    <dgm:pt modelId="{49BE0C70-B987-49D4-8238-D5C5113772DB}" type="pres">
      <dgm:prSet presAssocID="{97423E8B-7306-4E2B-BB24-4F56D0166E3B}" presName="Name23" presStyleLbl="parChTrans1D4" presStyleIdx="2" presStyleCnt="3"/>
      <dgm:spPr/>
    </dgm:pt>
    <dgm:pt modelId="{5CF15591-801A-4CD0-97AC-98D5EE084411}" type="pres">
      <dgm:prSet presAssocID="{124BFEA0-1B06-4AD9-A80D-4DFAC708AD17}" presName="hierRoot4" presStyleCnt="0"/>
      <dgm:spPr/>
    </dgm:pt>
    <dgm:pt modelId="{2F10379F-F739-499A-B960-916D287D1026}" type="pres">
      <dgm:prSet presAssocID="{124BFEA0-1B06-4AD9-A80D-4DFAC708AD17}" presName="composite4" presStyleCnt="0"/>
      <dgm:spPr/>
    </dgm:pt>
    <dgm:pt modelId="{446B2111-D12B-42D9-A167-BED6FD51D797}" type="pres">
      <dgm:prSet presAssocID="{124BFEA0-1B06-4AD9-A80D-4DFAC708AD17}" presName="image4" presStyleLbl="node4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5AB4F-85EC-4F74-8D55-EAD4C86748DA}" type="pres">
      <dgm:prSet presAssocID="{124BFEA0-1B06-4AD9-A80D-4DFAC708AD17}" presName="text4" presStyleLbl="revTx" presStyleIdx="5" presStyleCnt="7">
        <dgm:presLayoutVars>
          <dgm:chPref val="3"/>
        </dgm:presLayoutVars>
      </dgm:prSet>
      <dgm:spPr/>
    </dgm:pt>
    <dgm:pt modelId="{52C70D33-C41D-49AD-9E58-65E647EA7D31}" type="pres">
      <dgm:prSet presAssocID="{124BFEA0-1B06-4AD9-A80D-4DFAC708AD17}" presName="hierChild5" presStyleCnt="0"/>
      <dgm:spPr/>
    </dgm:pt>
    <dgm:pt modelId="{D6CA043C-0630-4EAC-B5A9-02EC5A6FDC09}" type="pres">
      <dgm:prSet presAssocID="{11C0F9D1-58F9-4DF4-A635-01D81B9E008A}" presName="Name10" presStyleLbl="parChTrans1D2" presStyleIdx="1" presStyleCnt="2"/>
      <dgm:spPr/>
    </dgm:pt>
    <dgm:pt modelId="{FF021356-D165-4F99-A5D5-221DB6BB9617}" type="pres">
      <dgm:prSet presAssocID="{971F9685-AACE-4A0F-82D8-93BD015169B3}" presName="hierRoot2" presStyleCnt="0"/>
      <dgm:spPr/>
    </dgm:pt>
    <dgm:pt modelId="{F00D7F20-080A-4D04-AC08-60D9D43C8C25}" type="pres">
      <dgm:prSet presAssocID="{971F9685-AACE-4A0F-82D8-93BD015169B3}" presName="composite2" presStyleCnt="0"/>
      <dgm:spPr/>
    </dgm:pt>
    <dgm:pt modelId="{CAA8BBEF-FC3F-4736-A7CD-380446138C50}" type="pres">
      <dgm:prSet presAssocID="{971F9685-AACE-4A0F-82D8-93BD015169B3}" presName="image2" presStyleLbl="node2" presStyleIdx="1" presStyleCnt="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8B4ED2-507F-49ED-BA06-839FE419F44A}" type="pres">
      <dgm:prSet presAssocID="{971F9685-AACE-4A0F-82D8-93BD015169B3}" presName="text2" presStyleLbl="revTx" presStyleIdx="6" presStyleCnt="7">
        <dgm:presLayoutVars>
          <dgm:chPref val="3"/>
        </dgm:presLayoutVars>
      </dgm:prSet>
      <dgm:spPr/>
    </dgm:pt>
    <dgm:pt modelId="{D393FCD5-FD5A-4818-9FE8-A51935CE704B}" type="pres">
      <dgm:prSet presAssocID="{971F9685-AACE-4A0F-82D8-93BD015169B3}" presName="hierChild3" presStyleCnt="0"/>
      <dgm:spPr/>
    </dgm:pt>
  </dgm:ptLst>
  <dgm:cxnLst>
    <dgm:cxn modelId="{6D978006-4F77-4414-9C6A-0416EBAE8774}" type="presOf" srcId="{EA5DFD73-2567-4A28-930C-0EC17F9FBA2B}" destId="{FC3B814B-022A-4255-8033-D6028833A819}" srcOrd="0" destOrd="0" presId="urn:microsoft.com/office/officeart/2009/layout/CirclePictureHierarchy"/>
    <dgm:cxn modelId="{1C7DDA0A-6220-49FB-8386-F4902393D76A}" type="presOf" srcId="{124BFEA0-1B06-4AD9-A80D-4DFAC708AD17}" destId="{FEE5AB4F-85EC-4F74-8D55-EAD4C86748DA}" srcOrd="0" destOrd="0" presId="urn:microsoft.com/office/officeart/2009/layout/CirclePictureHierarchy"/>
    <dgm:cxn modelId="{45551E0B-1ACE-40A0-8043-9265B9431E24}" type="presOf" srcId="{59031B1D-0841-4168-B2A3-AB1CEF119C66}" destId="{8B11123C-A8C0-4DE0-92B6-5618A8B3756C}" srcOrd="0" destOrd="0" presId="urn:microsoft.com/office/officeart/2009/layout/CirclePictureHierarchy"/>
    <dgm:cxn modelId="{ECEDBA10-7FE9-4EED-BF78-FC391833E8D0}" srcId="{92968588-53A6-490D-9475-7EBAC6C8CFFA}" destId="{AA693913-7E4D-4000-A1C8-BFF0805901E1}" srcOrd="0" destOrd="0" parTransId="{843E201D-21A8-47B3-A9B1-FB3A7A68F1E8}" sibTransId="{69E949FE-314A-4551-923B-0C65CB48EB57}"/>
    <dgm:cxn modelId="{B1F7C121-86DE-4578-BB53-F00334002ED2}" srcId="{AA693913-7E4D-4000-A1C8-BFF0805901E1}" destId="{59031B1D-0841-4168-B2A3-AB1CEF119C66}" srcOrd="0" destOrd="0" parTransId="{5BAA156A-05B1-4A00-9191-86BE71BCAD4E}" sibTransId="{AF354B3B-4E71-49D2-BEE6-08ADAD821F1A}"/>
    <dgm:cxn modelId="{1B244835-8184-4F7D-9F2D-348A5780E33B}" type="presOf" srcId="{5BAA156A-05B1-4A00-9191-86BE71BCAD4E}" destId="{680765BB-0558-421F-A4C7-63D30F3B8BF9}" srcOrd="0" destOrd="0" presId="urn:microsoft.com/office/officeart/2009/layout/CirclePictureHierarchy"/>
    <dgm:cxn modelId="{E8AC013A-505B-43B3-9A7E-FDBB778759A8}" srcId="{EA5DFD73-2567-4A28-930C-0EC17F9FBA2B}" destId="{92968588-53A6-490D-9475-7EBAC6C8CFFA}" srcOrd="0" destOrd="0" parTransId="{DD3D02A9-2203-4684-AE83-0CA8CCEDA0EC}" sibTransId="{D7697963-C3C7-4960-8336-CDD93EC84210}"/>
    <dgm:cxn modelId="{D2347E5D-A530-4FCB-9D89-D3C6549A687D}" type="presOf" srcId="{11C0F9D1-58F9-4DF4-A635-01D81B9E008A}" destId="{D6CA043C-0630-4EAC-B5A9-02EC5A6FDC09}" srcOrd="0" destOrd="0" presId="urn:microsoft.com/office/officeart/2009/layout/CirclePictureHierarchy"/>
    <dgm:cxn modelId="{01AAB54B-3E7E-4FDF-A37C-5B331899F818}" type="presOf" srcId="{92968588-53A6-490D-9475-7EBAC6C8CFFA}" destId="{E2C82247-C703-44AE-8078-63CE950E039E}" srcOrd="0" destOrd="0" presId="urn:microsoft.com/office/officeart/2009/layout/CirclePictureHierarchy"/>
    <dgm:cxn modelId="{130A4956-1D52-43BE-9FF8-CCB943CC252F}" type="presOf" srcId="{243429C3-4F0F-4140-B2F5-3E6B23412750}" destId="{C57D47AF-0CC3-4CCC-B1B3-B2C44B72EBE4}" srcOrd="0" destOrd="0" presId="urn:microsoft.com/office/officeart/2009/layout/CirclePictureHierarchy"/>
    <dgm:cxn modelId="{F4471858-9D6E-4EE9-ACC1-3AC258027C65}" type="presOf" srcId="{06BC54FE-C4FC-4FB8-8B0B-833170B70AA7}" destId="{DC43CA81-448C-4623-8027-808DF581D0DB}" srcOrd="0" destOrd="0" presId="urn:microsoft.com/office/officeart/2009/layout/CirclePictureHierarchy"/>
    <dgm:cxn modelId="{07EE4C86-9085-4852-B51E-1307D10ACA54}" type="presOf" srcId="{996F1D51-1CA1-4B18-9DCB-BA31974704E8}" destId="{90C7A6D8-D0A2-4D2C-BB26-EC422F4D91BE}" srcOrd="0" destOrd="0" presId="urn:microsoft.com/office/officeart/2009/layout/CirclePictureHierarchy"/>
    <dgm:cxn modelId="{C5BE7D8E-C349-4570-997B-76BFF23A1A9B}" type="presOf" srcId="{97423E8B-7306-4E2B-BB24-4F56D0166E3B}" destId="{49BE0C70-B987-49D4-8238-D5C5113772DB}" srcOrd="0" destOrd="0" presId="urn:microsoft.com/office/officeart/2009/layout/CirclePictureHierarchy"/>
    <dgm:cxn modelId="{5AC4E49E-4815-4B37-B3A8-CB1417309444}" type="presOf" srcId="{45600604-F862-4CF9-8498-D5F33293E83F}" destId="{7E2744DE-CB40-45DD-B996-1CAA05E2AA2D}" srcOrd="0" destOrd="0" presId="urn:microsoft.com/office/officeart/2009/layout/CirclePictureHierarchy"/>
    <dgm:cxn modelId="{F066169F-4FD8-4081-AA1C-5971A9A995C7}" type="presOf" srcId="{AA693913-7E4D-4000-A1C8-BFF0805901E1}" destId="{7AEA5B2C-B904-4772-B09F-A6D52429FC77}" srcOrd="0" destOrd="0" presId="urn:microsoft.com/office/officeart/2009/layout/CirclePictureHierarchy"/>
    <dgm:cxn modelId="{C252F1A4-D1BB-454B-93EE-F1EF2B5C0A5D}" type="presOf" srcId="{843E201D-21A8-47B3-A9B1-FB3A7A68F1E8}" destId="{1205CD34-D647-4DFA-B3C7-61460939C20C}" srcOrd="0" destOrd="0" presId="urn:microsoft.com/office/officeart/2009/layout/CirclePictureHierarchy"/>
    <dgm:cxn modelId="{AB6A43A5-78ED-4081-85F9-035ACD51641F}" srcId="{59031B1D-0841-4168-B2A3-AB1CEF119C66}" destId="{45600604-F862-4CF9-8498-D5F33293E83F}" srcOrd="0" destOrd="0" parTransId="{996F1D51-1CA1-4B18-9DCB-BA31974704E8}" sibTransId="{EBB1BD48-CDA8-4A3B-9BAB-F6C0BC19E1B7}"/>
    <dgm:cxn modelId="{E4A802B5-9FDB-432E-8AD3-04232880CEC0}" type="presOf" srcId="{971F9685-AACE-4A0F-82D8-93BD015169B3}" destId="{298B4ED2-507F-49ED-BA06-839FE419F44A}" srcOrd="0" destOrd="0" presId="urn:microsoft.com/office/officeart/2009/layout/CirclePictureHierarchy"/>
    <dgm:cxn modelId="{218408CA-D1F7-469F-8DF0-DBC45B6053D3}" srcId="{45600604-F862-4CF9-8498-D5F33293E83F}" destId="{06BC54FE-C4FC-4FB8-8B0B-833170B70AA7}" srcOrd="0" destOrd="0" parTransId="{243429C3-4F0F-4140-B2F5-3E6B23412750}" sibTransId="{41D7F5D4-14D0-48E7-9530-B5194F2FD596}"/>
    <dgm:cxn modelId="{A4824DD7-85A6-483E-A31D-B5E57E83367C}" srcId="{59031B1D-0841-4168-B2A3-AB1CEF119C66}" destId="{124BFEA0-1B06-4AD9-A80D-4DFAC708AD17}" srcOrd="1" destOrd="0" parTransId="{97423E8B-7306-4E2B-BB24-4F56D0166E3B}" sibTransId="{A1DDBAFF-9A6A-47B7-92B4-C7B5F5DA49B3}"/>
    <dgm:cxn modelId="{A45986D7-76A3-49B4-A75D-7165988FAA28}" srcId="{92968588-53A6-490D-9475-7EBAC6C8CFFA}" destId="{971F9685-AACE-4A0F-82D8-93BD015169B3}" srcOrd="1" destOrd="0" parTransId="{11C0F9D1-58F9-4DF4-A635-01D81B9E008A}" sibTransId="{459079BD-3077-4869-9D10-E960FD49C24E}"/>
    <dgm:cxn modelId="{F3BB4CF8-0AC8-49BD-8C6D-1587A60E647F}" type="presParOf" srcId="{FC3B814B-022A-4255-8033-D6028833A819}" destId="{9402A16F-B804-47B5-949D-CA9A688F99A7}" srcOrd="0" destOrd="0" presId="urn:microsoft.com/office/officeart/2009/layout/CirclePictureHierarchy"/>
    <dgm:cxn modelId="{64145EA7-8DF7-44F5-8C41-4134F0EDC34A}" type="presParOf" srcId="{9402A16F-B804-47B5-949D-CA9A688F99A7}" destId="{8869C579-275C-4A13-AC98-8E5EE3E06A55}" srcOrd="0" destOrd="0" presId="urn:microsoft.com/office/officeart/2009/layout/CirclePictureHierarchy"/>
    <dgm:cxn modelId="{F5BA1CD3-8FE0-4FE9-A156-79B4749A20E1}" type="presParOf" srcId="{8869C579-275C-4A13-AC98-8E5EE3E06A55}" destId="{0604C6EB-496F-4196-8AAC-88723DA65E2B}" srcOrd="0" destOrd="0" presId="urn:microsoft.com/office/officeart/2009/layout/CirclePictureHierarchy"/>
    <dgm:cxn modelId="{2E80B9F4-77AF-4BC6-AA6A-B1DC1E5AF44B}" type="presParOf" srcId="{8869C579-275C-4A13-AC98-8E5EE3E06A55}" destId="{E2C82247-C703-44AE-8078-63CE950E039E}" srcOrd="1" destOrd="0" presId="urn:microsoft.com/office/officeart/2009/layout/CirclePictureHierarchy"/>
    <dgm:cxn modelId="{A3FF4ED1-8F37-456E-AA22-FFA99C112BF2}" type="presParOf" srcId="{9402A16F-B804-47B5-949D-CA9A688F99A7}" destId="{2BFE0F35-3DEC-43AF-9654-FB3827CCC147}" srcOrd="1" destOrd="0" presId="urn:microsoft.com/office/officeart/2009/layout/CirclePictureHierarchy"/>
    <dgm:cxn modelId="{8B37694C-AA67-477F-8175-8D6025449653}" type="presParOf" srcId="{2BFE0F35-3DEC-43AF-9654-FB3827CCC147}" destId="{1205CD34-D647-4DFA-B3C7-61460939C20C}" srcOrd="0" destOrd="0" presId="urn:microsoft.com/office/officeart/2009/layout/CirclePictureHierarchy"/>
    <dgm:cxn modelId="{26EB6F37-8255-4E11-AA0D-9514E84AC3BE}" type="presParOf" srcId="{2BFE0F35-3DEC-43AF-9654-FB3827CCC147}" destId="{988E94C1-60AD-44D8-8082-2E91539617FB}" srcOrd="1" destOrd="0" presId="urn:microsoft.com/office/officeart/2009/layout/CirclePictureHierarchy"/>
    <dgm:cxn modelId="{BC28032F-C3EE-4E6C-9BC8-14C16B68F1AB}" type="presParOf" srcId="{988E94C1-60AD-44D8-8082-2E91539617FB}" destId="{14005648-D39E-45FF-8E27-B2E60309E2D1}" srcOrd="0" destOrd="0" presId="urn:microsoft.com/office/officeart/2009/layout/CirclePictureHierarchy"/>
    <dgm:cxn modelId="{96A33DB3-8EDD-4646-8E03-E728B8CC05E0}" type="presParOf" srcId="{14005648-D39E-45FF-8E27-B2E60309E2D1}" destId="{713B092E-F91C-4881-8890-3F50EECC02CE}" srcOrd="0" destOrd="0" presId="urn:microsoft.com/office/officeart/2009/layout/CirclePictureHierarchy"/>
    <dgm:cxn modelId="{1C65B3C5-2212-4138-8E4E-0DE9B9A7F39E}" type="presParOf" srcId="{14005648-D39E-45FF-8E27-B2E60309E2D1}" destId="{7AEA5B2C-B904-4772-B09F-A6D52429FC77}" srcOrd="1" destOrd="0" presId="urn:microsoft.com/office/officeart/2009/layout/CirclePictureHierarchy"/>
    <dgm:cxn modelId="{C692224E-B940-422B-B54D-B7A72BCA816E}" type="presParOf" srcId="{988E94C1-60AD-44D8-8082-2E91539617FB}" destId="{5777A6EB-F8B5-438B-A78D-41BD4254E108}" srcOrd="1" destOrd="0" presId="urn:microsoft.com/office/officeart/2009/layout/CirclePictureHierarchy"/>
    <dgm:cxn modelId="{DD72A093-93EB-4194-8C6C-B9634D2EBE7E}" type="presParOf" srcId="{5777A6EB-F8B5-438B-A78D-41BD4254E108}" destId="{680765BB-0558-421F-A4C7-63D30F3B8BF9}" srcOrd="0" destOrd="0" presId="urn:microsoft.com/office/officeart/2009/layout/CirclePictureHierarchy"/>
    <dgm:cxn modelId="{0691BE61-E6A0-4635-8903-37E16CD38E13}" type="presParOf" srcId="{5777A6EB-F8B5-438B-A78D-41BD4254E108}" destId="{EDAEB973-3A56-4BD6-8FFB-3EBCF24065EB}" srcOrd="1" destOrd="0" presId="urn:microsoft.com/office/officeart/2009/layout/CirclePictureHierarchy"/>
    <dgm:cxn modelId="{50A4FFDE-37B2-4B76-9253-AB443FB1DB04}" type="presParOf" srcId="{EDAEB973-3A56-4BD6-8FFB-3EBCF24065EB}" destId="{9653CFF9-BEED-4AB3-A19C-6116096449FD}" srcOrd="0" destOrd="0" presId="urn:microsoft.com/office/officeart/2009/layout/CirclePictureHierarchy"/>
    <dgm:cxn modelId="{5C93144C-DF00-464F-83F2-F97D0F6C9539}" type="presParOf" srcId="{9653CFF9-BEED-4AB3-A19C-6116096449FD}" destId="{0BC9E798-292A-4AAA-A847-36E9542767C9}" srcOrd="0" destOrd="0" presId="urn:microsoft.com/office/officeart/2009/layout/CirclePictureHierarchy"/>
    <dgm:cxn modelId="{88F1EEBD-A637-43FB-92AA-5C8921C8B71F}" type="presParOf" srcId="{9653CFF9-BEED-4AB3-A19C-6116096449FD}" destId="{8B11123C-A8C0-4DE0-92B6-5618A8B3756C}" srcOrd="1" destOrd="0" presId="urn:microsoft.com/office/officeart/2009/layout/CirclePictureHierarchy"/>
    <dgm:cxn modelId="{5D86792C-B851-42DC-A035-6F6225BD50CD}" type="presParOf" srcId="{EDAEB973-3A56-4BD6-8FFB-3EBCF24065EB}" destId="{39DD9B04-92DD-4002-90D4-6AD0BCC63E8D}" srcOrd="1" destOrd="0" presId="urn:microsoft.com/office/officeart/2009/layout/CirclePictureHierarchy"/>
    <dgm:cxn modelId="{91EB9050-043C-4012-B106-3ACDB4F53272}" type="presParOf" srcId="{39DD9B04-92DD-4002-90D4-6AD0BCC63E8D}" destId="{90C7A6D8-D0A2-4D2C-BB26-EC422F4D91BE}" srcOrd="0" destOrd="0" presId="urn:microsoft.com/office/officeart/2009/layout/CirclePictureHierarchy"/>
    <dgm:cxn modelId="{C516CA1E-0594-4333-838D-AF73399E5A3B}" type="presParOf" srcId="{39DD9B04-92DD-4002-90D4-6AD0BCC63E8D}" destId="{EA5BA37C-F972-4AB0-8401-6272353F3E2D}" srcOrd="1" destOrd="0" presId="urn:microsoft.com/office/officeart/2009/layout/CirclePictureHierarchy"/>
    <dgm:cxn modelId="{434F5298-7EA0-4FC5-9AF4-9890A06F4230}" type="presParOf" srcId="{EA5BA37C-F972-4AB0-8401-6272353F3E2D}" destId="{70D42B77-EA21-4048-958B-2DD08115F6CF}" srcOrd="0" destOrd="0" presId="urn:microsoft.com/office/officeart/2009/layout/CirclePictureHierarchy"/>
    <dgm:cxn modelId="{522CD42C-0439-4B8F-8C46-5A0334042163}" type="presParOf" srcId="{70D42B77-EA21-4048-958B-2DD08115F6CF}" destId="{5DED88C8-D3FA-4C1C-AFF7-0B95701D07E4}" srcOrd="0" destOrd="0" presId="urn:microsoft.com/office/officeart/2009/layout/CirclePictureHierarchy"/>
    <dgm:cxn modelId="{6B825285-A357-4CEC-90E7-70AD74FEF88C}" type="presParOf" srcId="{70D42B77-EA21-4048-958B-2DD08115F6CF}" destId="{7E2744DE-CB40-45DD-B996-1CAA05E2AA2D}" srcOrd="1" destOrd="0" presId="urn:microsoft.com/office/officeart/2009/layout/CirclePictureHierarchy"/>
    <dgm:cxn modelId="{10F7B722-E2CF-49E3-ABCC-885CA5EB3940}" type="presParOf" srcId="{EA5BA37C-F972-4AB0-8401-6272353F3E2D}" destId="{00484B1A-B031-425C-9D6D-D53805FEB9E9}" srcOrd="1" destOrd="0" presId="urn:microsoft.com/office/officeart/2009/layout/CirclePictureHierarchy"/>
    <dgm:cxn modelId="{52333C36-06EC-4ADB-BCD4-8E9FCD1FEFE8}" type="presParOf" srcId="{00484B1A-B031-425C-9D6D-D53805FEB9E9}" destId="{C57D47AF-0CC3-4CCC-B1B3-B2C44B72EBE4}" srcOrd="0" destOrd="0" presId="urn:microsoft.com/office/officeart/2009/layout/CirclePictureHierarchy"/>
    <dgm:cxn modelId="{3CAFC024-F5B7-44C3-ACB6-76718B72EF4E}" type="presParOf" srcId="{00484B1A-B031-425C-9D6D-D53805FEB9E9}" destId="{1DA56772-FC08-48F7-95A5-FF49CA3FC050}" srcOrd="1" destOrd="0" presId="urn:microsoft.com/office/officeart/2009/layout/CirclePictureHierarchy"/>
    <dgm:cxn modelId="{2C0BB485-6FDC-4DA6-9491-CD17A8DF7F19}" type="presParOf" srcId="{1DA56772-FC08-48F7-95A5-FF49CA3FC050}" destId="{5DB054AB-B43B-40A8-BD98-53DF6EC4671F}" srcOrd="0" destOrd="0" presId="urn:microsoft.com/office/officeart/2009/layout/CirclePictureHierarchy"/>
    <dgm:cxn modelId="{9EDEE5F3-6306-4E66-8C34-4AF1F24F51CD}" type="presParOf" srcId="{5DB054AB-B43B-40A8-BD98-53DF6EC4671F}" destId="{46BF43B1-3DB6-4A89-AB10-5B63B577553D}" srcOrd="0" destOrd="0" presId="urn:microsoft.com/office/officeart/2009/layout/CirclePictureHierarchy"/>
    <dgm:cxn modelId="{81D4C79A-5129-40CD-B6A2-AD3B5B1D326B}" type="presParOf" srcId="{5DB054AB-B43B-40A8-BD98-53DF6EC4671F}" destId="{DC43CA81-448C-4623-8027-808DF581D0DB}" srcOrd="1" destOrd="0" presId="urn:microsoft.com/office/officeart/2009/layout/CirclePictureHierarchy"/>
    <dgm:cxn modelId="{1C820A25-996F-414B-BC00-4CB33A0E9E59}" type="presParOf" srcId="{1DA56772-FC08-48F7-95A5-FF49CA3FC050}" destId="{746C59FC-F429-4317-B352-E342A3467D42}" srcOrd="1" destOrd="0" presId="urn:microsoft.com/office/officeart/2009/layout/CirclePictureHierarchy"/>
    <dgm:cxn modelId="{10EB0DC2-F272-4395-8F04-315094D4DD68}" type="presParOf" srcId="{39DD9B04-92DD-4002-90D4-6AD0BCC63E8D}" destId="{49BE0C70-B987-49D4-8238-D5C5113772DB}" srcOrd="2" destOrd="0" presId="urn:microsoft.com/office/officeart/2009/layout/CirclePictureHierarchy"/>
    <dgm:cxn modelId="{B1DA5D91-2126-4A3A-B1EB-2F31F06F53D7}" type="presParOf" srcId="{39DD9B04-92DD-4002-90D4-6AD0BCC63E8D}" destId="{5CF15591-801A-4CD0-97AC-98D5EE084411}" srcOrd="3" destOrd="0" presId="urn:microsoft.com/office/officeart/2009/layout/CirclePictureHierarchy"/>
    <dgm:cxn modelId="{34A3F8AF-44B3-41D3-87C0-34939372DC6D}" type="presParOf" srcId="{5CF15591-801A-4CD0-97AC-98D5EE084411}" destId="{2F10379F-F739-499A-B960-916D287D1026}" srcOrd="0" destOrd="0" presId="urn:microsoft.com/office/officeart/2009/layout/CirclePictureHierarchy"/>
    <dgm:cxn modelId="{698CF2E4-805E-4A6A-91F1-CFA39F2D72E6}" type="presParOf" srcId="{2F10379F-F739-499A-B960-916D287D1026}" destId="{446B2111-D12B-42D9-A167-BED6FD51D797}" srcOrd="0" destOrd="0" presId="urn:microsoft.com/office/officeart/2009/layout/CirclePictureHierarchy"/>
    <dgm:cxn modelId="{53AB6D57-8688-43E9-A30C-95DB8A4C006D}" type="presParOf" srcId="{2F10379F-F739-499A-B960-916D287D1026}" destId="{FEE5AB4F-85EC-4F74-8D55-EAD4C86748DA}" srcOrd="1" destOrd="0" presId="urn:microsoft.com/office/officeart/2009/layout/CirclePictureHierarchy"/>
    <dgm:cxn modelId="{8DE1BB21-D024-4520-9441-6158DBEB5397}" type="presParOf" srcId="{5CF15591-801A-4CD0-97AC-98D5EE084411}" destId="{52C70D33-C41D-49AD-9E58-65E647EA7D31}" srcOrd="1" destOrd="0" presId="urn:microsoft.com/office/officeart/2009/layout/CirclePictureHierarchy"/>
    <dgm:cxn modelId="{A172AEAF-83FC-49C5-879F-4AFCFC5EB66F}" type="presParOf" srcId="{2BFE0F35-3DEC-43AF-9654-FB3827CCC147}" destId="{D6CA043C-0630-4EAC-B5A9-02EC5A6FDC09}" srcOrd="2" destOrd="0" presId="urn:microsoft.com/office/officeart/2009/layout/CirclePictureHierarchy"/>
    <dgm:cxn modelId="{C9BA0E7B-CBA4-48F8-AE34-5763E6C89E0F}" type="presParOf" srcId="{2BFE0F35-3DEC-43AF-9654-FB3827CCC147}" destId="{FF021356-D165-4F99-A5D5-221DB6BB9617}" srcOrd="3" destOrd="0" presId="urn:microsoft.com/office/officeart/2009/layout/CirclePictureHierarchy"/>
    <dgm:cxn modelId="{E595EF76-F5DF-4479-A5EE-0D4E732FE5B8}" type="presParOf" srcId="{FF021356-D165-4F99-A5D5-221DB6BB9617}" destId="{F00D7F20-080A-4D04-AC08-60D9D43C8C25}" srcOrd="0" destOrd="0" presId="urn:microsoft.com/office/officeart/2009/layout/CirclePictureHierarchy"/>
    <dgm:cxn modelId="{7CEC9B28-B3E2-4431-9F3B-2C6D1330072C}" type="presParOf" srcId="{F00D7F20-080A-4D04-AC08-60D9D43C8C25}" destId="{CAA8BBEF-FC3F-4736-A7CD-380446138C50}" srcOrd="0" destOrd="0" presId="urn:microsoft.com/office/officeart/2009/layout/CirclePictureHierarchy"/>
    <dgm:cxn modelId="{E79546E6-FE6A-4B5D-803E-A15446BF1F22}" type="presParOf" srcId="{F00D7F20-080A-4D04-AC08-60D9D43C8C25}" destId="{298B4ED2-507F-49ED-BA06-839FE419F44A}" srcOrd="1" destOrd="0" presId="urn:microsoft.com/office/officeart/2009/layout/CirclePictureHierarchy"/>
    <dgm:cxn modelId="{CAAA9EF7-9891-447D-AA2F-6AF07C953250}" type="presParOf" srcId="{FF021356-D165-4F99-A5D5-221DB6BB9617}" destId="{D393FCD5-FD5A-4818-9FE8-A51935CE704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5DFD73-2567-4A28-930C-0EC17F9FBA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68588-53A6-490D-9475-7EBAC6C8CFFA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gm:t>
    </dgm:pt>
    <dgm:pt modelId="{DD3D02A9-2203-4684-AE83-0CA8CCEDA0EC}" type="par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D7697963-C3C7-4960-8336-CDD93EC84210}" type="sib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A693913-7E4D-4000-A1C8-BFF0805901E1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Animal</a:t>
          </a:r>
        </a:p>
      </dgm:t>
    </dgm:pt>
    <dgm:pt modelId="{843E201D-21A8-47B3-A9B1-FB3A7A68F1E8}" type="par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69E949FE-314A-4551-923B-0C65CB48EB57}" type="sib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971F9685-AACE-4A0F-82D8-93BD015169B3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gm:t>
    </dgm:pt>
    <dgm:pt modelId="{11C0F9D1-58F9-4DF4-A635-01D81B9E008A}" type="par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9079BD-3077-4869-9D10-E960FD49C24E}" type="sib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600604-F862-4CF9-8498-D5F33293E83F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Chien</a:t>
          </a:r>
        </a:p>
      </dgm:t>
    </dgm:pt>
    <dgm:pt modelId="{996F1D51-1CA1-4B18-9DCB-BA31974704E8}" type="par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EBB1BD48-CDA8-4A3B-9BAB-F6C0BC19E1B7}" type="sib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124BFEA0-1B06-4AD9-A80D-4DFAC708AD1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Chat</a:t>
          </a:r>
        </a:p>
      </dgm:t>
    </dgm:pt>
    <dgm:pt modelId="{97423E8B-7306-4E2B-BB24-4F56D0166E3B}" type="par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1DDBAFF-9A6A-47B7-92B4-C7B5F5DA49B3}" type="sib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59031B1D-0841-4168-B2A3-AB1CEF119C66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gm:t>
    </dgm:pt>
    <dgm:pt modelId="{5BAA156A-05B1-4A00-9191-86BE71BCAD4E}" type="par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F354B3B-4E71-49D2-BEE6-08ADAD821F1A}" type="sib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06BC54FE-C4FC-4FB8-8B0B-833170B70AA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gm:t>
    </dgm:pt>
    <dgm:pt modelId="{243429C3-4F0F-4140-B2F5-3E6B23412750}" type="parTrans" cxnId="{218408CA-D1F7-469F-8DF0-DBC45B6053D3}">
      <dgm:prSet/>
      <dgm:spPr/>
      <dgm:t>
        <a:bodyPr/>
        <a:lstStyle/>
        <a:p>
          <a:endParaRPr lang="fr-FR"/>
        </a:p>
      </dgm:t>
    </dgm:pt>
    <dgm:pt modelId="{41D7F5D4-14D0-48E7-9530-B5194F2FD596}" type="sibTrans" cxnId="{218408CA-D1F7-469F-8DF0-DBC45B6053D3}">
      <dgm:prSet/>
      <dgm:spPr/>
      <dgm:t>
        <a:bodyPr/>
        <a:lstStyle/>
        <a:p>
          <a:endParaRPr lang="fr-FR"/>
        </a:p>
      </dgm:t>
    </dgm:pt>
    <dgm:pt modelId="{FC3B814B-022A-4255-8033-D6028833A819}" type="pres">
      <dgm:prSet presAssocID="{EA5DFD73-2567-4A28-930C-0EC17F9FB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2A16F-B804-47B5-949D-CA9A688F99A7}" type="pres">
      <dgm:prSet presAssocID="{92968588-53A6-490D-9475-7EBAC6C8CFFA}" presName="hierRoot1" presStyleCnt="0"/>
      <dgm:spPr/>
    </dgm:pt>
    <dgm:pt modelId="{8869C579-275C-4A13-AC98-8E5EE3E06A55}" type="pres">
      <dgm:prSet presAssocID="{92968588-53A6-490D-9475-7EBAC6C8CFFA}" presName="composite" presStyleCnt="0"/>
      <dgm:spPr/>
    </dgm:pt>
    <dgm:pt modelId="{0604C6EB-496F-4196-8AAC-88723DA65E2B}" type="pres">
      <dgm:prSet presAssocID="{92968588-53A6-490D-9475-7EBAC6C8CFF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2C82247-C703-44AE-8078-63CE950E039E}" type="pres">
      <dgm:prSet presAssocID="{92968588-53A6-490D-9475-7EBAC6C8CFFA}" presName="text" presStyleLbl="revTx" presStyleIdx="0" presStyleCnt="7">
        <dgm:presLayoutVars>
          <dgm:chPref val="3"/>
        </dgm:presLayoutVars>
      </dgm:prSet>
      <dgm:spPr/>
    </dgm:pt>
    <dgm:pt modelId="{2BFE0F35-3DEC-43AF-9654-FB3827CCC147}" type="pres">
      <dgm:prSet presAssocID="{92968588-53A6-490D-9475-7EBAC6C8CFFA}" presName="hierChild2" presStyleCnt="0"/>
      <dgm:spPr/>
    </dgm:pt>
    <dgm:pt modelId="{1205CD34-D647-4DFA-B3C7-61460939C20C}" type="pres">
      <dgm:prSet presAssocID="{843E201D-21A8-47B3-A9B1-FB3A7A68F1E8}" presName="Name10" presStyleLbl="parChTrans1D2" presStyleIdx="0" presStyleCnt="2"/>
      <dgm:spPr/>
    </dgm:pt>
    <dgm:pt modelId="{988E94C1-60AD-44D8-8082-2E91539617FB}" type="pres">
      <dgm:prSet presAssocID="{AA693913-7E4D-4000-A1C8-BFF0805901E1}" presName="hierRoot2" presStyleCnt="0"/>
      <dgm:spPr/>
    </dgm:pt>
    <dgm:pt modelId="{14005648-D39E-45FF-8E27-B2E60309E2D1}" type="pres">
      <dgm:prSet presAssocID="{AA693913-7E4D-4000-A1C8-BFF0805901E1}" presName="composite2" presStyleCnt="0"/>
      <dgm:spPr/>
    </dgm:pt>
    <dgm:pt modelId="{713B092E-F91C-4881-8890-3F50EECC02CE}" type="pres">
      <dgm:prSet presAssocID="{AA693913-7E4D-4000-A1C8-BFF0805901E1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EA5B2C-B904-4772-B09F-A6D52429FC77}" type="pres">
      <dgm:prSet presAssocID="{AA693913-7E4D-4000-A1C8-BFF0805901E1}" presName="text2" presStyleLbl="revTx" presStyleIdx="1" presStyleCnt="7">
        <dgm:presLayoutVars>
          <dgm:chPref val="3"/>
        </dgm:presLayoutVars>
      </dgm:prSet>
      <dgm:spPr/>
    </dgm:pt>
    <dgm:pt modelId="{5777A6EB-F8B5-438B-A78D-41BD4254E108}" type="pres">
      <dgm:prSet presAssocID="{AA693913-7E4D-4000-A1C8-BFF0805901E1}" presName="hierChild3" presStyleCnt="0"/>
      <dgm:spPr/>
    </dgm:pt>
    <dgm:pt modelId="{680765BB-0558-421F-A4C7-63D30F3B8BF9}" type="pres">
      <dgm:prSet presAssocID="{5BAA156A-05B1-4A00-9191-86BE71BCAD4E}" presName="Name17" presStyleLbl="parChTrans1D3" presStyleIdx="0" presStyleCnt="1"/>
      <dgm:spPr/>
    </dgm:pt>
    <dgm:pt modelId="{EDAEB973-3A56-4BD6-8FFB-3EBCF24065EB}" type="pres">
      <dgm:prSet presAssocID="{59031B1D-0841-4168-B2A3-AB1CEF119C66}" presName="hierRoot3" presStyleCnt="0"/>
      <dgm:spPr/>
    </dgm:pt>
    <dgm:pt modelId="{9653CFF9-BEED-4AB3-A19C-6116096449FD}" type="pres">
      <dgm:prSet presAssocID="{59031B1D-0841-4168-B2A3-AB1CEF119C66}" presName="composite3" presStyleCnt="0"/>
      <dgm:spPr/>
    </dgm:pt>
    <dgm:pt modelId="{0BC9E798-292A-4AAA-A847-36E9542767C9}" type="pres">
      <dgm:prSet presAssocID="{59031B1D-0841-4168-B2A3-AB1CEF119C66}" presName="image3" presStyleLbl="node3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11123C-A8C0-4DE0-92B6-5618A8B3756C}" type="pres">
      <dgm:prSet presAssocID="{59031B1D-0841-4168-B2A3-AB1CEF119C66}" presName="text3" presStyleLbl="revTx" presStyleIdx="2" presStyleCnt="7">
        <dgm:presLayoutVars>
          <dgm:chPref val="3"/>
        </dgm:presLayoutVars>
      </dgm:prSet>
      <dgm:spPr/>
    </dgm:pt>
    <dgm:pt modelId="{39DD9B04-92DD-4002-90D4-6AD0BCC63E8D}" type="pres">
      <dgm:prSet presAssocID="{59031B1D-0841-4168-B2A3-AB1CEF119C66}" presName="hierChild4" presStyleCnt="0"/>
      <dgm:spPr/>
    </dgm:pt>
    <dgm:pt modelId="{90C7A6D8-D0A2-4D2C-BB26-EC422F4D91BE}" type="pres">
      <dgm:prSet presAssocID="{996F1D51-1CA1-4B18-9DCB-BA31974704E8}" presName="Name23" presStyleLbl="parChTrans1D4" presStyleIdx="0" presStyleCnt="3"/>
      <dgm:spPr/>
    </dgm:pt>
    <dgm:pt modelId="{EA5BA37C-F972-4AB0-8401-6272353F3E2D}" type="pres">
      <dgm:prSet presAssocID="{45600604-F862-4CF9-8498-D5F33293E83F}" presName="hierRoot4" presStyleCnt="0"/>
      <dgm:spPr/>
    </dgm:pt>
    <dgm:pt modelId="{70D42B77-EA21-4048-958B-2DD08115F6CF}" type="pres">
      <dgm:prSet presAssocID="{45600604-F862-4CF9-8498-D5F33293E83F}" presName="composite4" presStyleCnt="0"/>
      <dgm:spPr/>
    </dgm:pt>
    <dgm:pt modelId="{5DED88C8-D3FA-4C1C-AFF7-0B95701D07E4}" type="pres">
      <dgm:prSet presAssocID="{45600604-F862-4CF9-8498-D5F33293E83F}" presName="image4" presStyleLbl="node4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2744DE-CB40-45DD-B996-1CAA05E2AA2D}" type="pres">
      <dgm:prSet presAssocID="{45600604-F862-4CF9-8498-D5F33293E83F}" presName="text4" presStyleLbl="revTx" presStyleIdx="3" presStyleCnt="7">
        <dgm:presLayoutVars>
          <dgm:chPref val="3"/>
        </dgm:presLayoutVars>
      </dgm:prSet>
      <dgm:spPr/>
    </dgm:pt>
    <dgm:pt modelId="{00484B1A-B031-425C-9D6D-D53805FEB9E9}" type="pres">
      <dgm:prSet presAssocID="{45600604-F862-4CF9-8498-D5F33293E83F}" presName="hierChild5" presStyleCnt="0"/>
      <dgm:spPr/>
    </dgm:pt>
    <dgm:pt modelId="{C57D47AF-0CC3-4CCC-B1B3-B2C44B72EBE4}" type="pres">
      <dgm:prSet presAssocID="{243429C3-4F0F-4140-B2F5-3E6B23412750}" presName="Name23" presStyleLbl="parChTrans1D4" presStyleIdx="1" presStyleCnt="3"/>
      <dgm:spPr/>
    </dgm:pt>
    <dgm:pt modelId="{1DA56772-FC08-48F7-95A5-FF49CA3FC050}" type="pres">
      <dgm:prSet presAssocID="{06BC54FE-C4FC-4FB8-8B0B-833170B70AA7}" presName="hierRoot4" presStyleCnt="0"/>
      <dgm:spPr/>
    </dgm:pt>
    <dgm:pt modelId="{5DB054AB-B43B-40A8-BD98-53DF6EC4671F}" type="pres">
      <dgm:prSet presAssocID="{06BC54FE-C4FC-4FB8-8B0B-833170B70AA7}" presName="composite4" presStyleCnt="0"/>
      <dgm:spPr/>
    </dgm:pt>
    <dgm:pt modelId="{46BF43B1-3DB6-4A89-AB10-5B63B577553D}" type="pres">
      <dgm:prSet presAssocID="{06BC54FE-C4FC-4FB8-8B0B-833170B70AA7}" presName="image4" presStyleLbl="node4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43CA81-448C-4623-8027-808DF581D0DB}" type="pres">
      <dgm:prSet presAssocID="{06BC54FE-C4FC-4FB8-8B0B-833170B70AA7}" presName="text4" presStyleLbl="revTx" presStyleIdx="4" presStyleCnt="7">
        <dgm:presLayoutVars>
          <dgm:chPref val="3"/>
        </dgm:presLayoutVars>
      </dgm:prSet>
      <dgm:spPr/>
    </dgm:pt>
    <dgm:pt modelId="{746C59FC-F429-4317-B352-E342A3467D42}" type="pres">
      <dgm:prSet presAssocID="{06BC54FE-C4FC-4FB8-8B0B-833170B70AA7}" presName="hierChild5" presStyleCnt="0"/>
      <dgm:spPr/>
    </dgm:pt>
    <dgm:pt modelId="{49BE0C70-B987-49D4-8238-D5C5113772DB}" type="pres">
      <dgm:prSet presAssocID="{97423E8B-7306-4E2B-BB24-4F56D0166E3B}" presName="Name23" presStyleLbl="parChTrans1D4" presStyleIdx="2" presStyleCnt="3"/>
      <dgm:spPr/>
    </dgm:pt>
    <dgm:pt modelId="{5CF15591-801A-4CD0-97AC-98D5EE084411}" type="pres">
      <dgm:prSet presAssocID="{124BFEA0-1B06-4AD9-A80D-4DFAC708AD17}" presName="hierRoot4" presStyleCnt="0"/>
      <dgm:spPr/>
    </dgm:pt>
    <dgm:pt modelId="{2F10379F-F739-499A-B960-916D287D1026}" type="pres">
      <dgm:prSet presAssocID="{124BFEA0-1B06-4AD9-A80D-4DFAC708AD17}" presName="composite4" presStyleCnt="0"/>
      <dgm:spPr/>
    </dgm:pt>
    <dgm:pt modelId="{446B2111-D12B-42D9-A167-BED6FD51D797}" type="pres">
      <dgm:prSet presAssocID="{124BFEA0-1B06-4AD9-A80D-4DFAC708AD17}" presName="image4" presStyleLbl="node4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5AB4F-85EC-4F74-8D55-EAD4C86748DA}" type="pres">
      <dgm:prSet presAssocID="{124BFEA0-1B06-4AD9-A80D-4DFAC708AD17}" presName="text4" presStyleLbl="revTx" presStyleIdx="5" presStyleCnt="7">
        <dgm:presLayoutVars>
          <dgm:chPref val="3"/>
        </dgm:presLayoutVars>
      </dgm:prSet>
      <dgm:spPr/>
    </dgm:pt>
    <dgm:pt modelId="{52C70D33-C41D-49AD-9E58-65E647EA7D31}" type="pres">
      <dgm:prSet presAssocID="{124BFEA0-1B06-4AD9-A80D-4DFAC708AD17}" presName="hierChild5" presStyleCnt="0"/>
      <dgm:spPr/>
    </dgm:pt>
    <dgm:pt modelId="{D6CA043C-0630-4EAC-B5A9-02EC5A6FDC09}" type="pres">
      <dgm:prSet presAssocID="{11C0F9D1-58F9-4DF4-A635-01D81B9E008A}" presName="Name10" presStyleLbl="parChTrans1D2" presStyleIdx="1" presStyleCnt="2"/>
      <dgm:spPr/>
    </dgm:pt>
    <dgm:pt modelId="{FF021356-D165-4F99-A5D5-221DB6BB9617}" type="pres">
      <dgm:prSet presAssocID="{971F9685-AACE-4A0F-82D8-93BD015169B3}" presName="hierRoot2" presStyleCnt="0"/>
      <dgm:spPr/>
    </dgm:pt>
    <dgm:pt modelId="{F00D7F20-080A-4D04-AC08-60D9D43C8C25}" type="pres">
      <dgm:prSet presAssocID="{971F9685-AACE-4A0F-82D8-93BD015169B3}" presName="composite2" presStyleCnt="0"/>
      <dgm:spPr/>
    </dgm:pt>
    <dgm:pt modelId="{CAA8BBEF-FC3F-4736-A7CD-380446138C50}" type="pres">
      <dgm:prSet presAssocID="{971F9685-AACE-4A0F-82D8-93BD015169B3}" presName="image2" presStyleLbl="node2" presStyleIdx="1" presStyleCnt="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8B4ED2-507F-49ED-BA06-839FE419F44A}" type="pres">
      <dgm:prSet presAssocID="{971F9685-AACE-4A0F-82D8-93BD015169B3}" presName="text2" presStyleLbl="revTx" presStyleIdx="6" presStyleCnt="7">
        <dgm:presLayoutVars>
          <dgm:chPref val="3"/>
        </dgm:presLayoutVars>
      </dgm:prSet>
      <dgm:spPr/>
    </dgm:pt>
    <dgm:pt modelId="{D393FCD5-FD5A-4818-9FE8-A51935CE704B}" type="pres">
      <dgm:prSet presAssocID="{971F9685-AACE-4A0F-82D8-93BD015169B3}" presName="hierChild3" presStyleCnt="0"/>
      <dgm:spPr/>
    </dgm:pt>
  </dgm:ptLst>
  <dgm:cxnLst>
    <dgm:cxn modelId="{6D978006-4F77-4414-9C6A-0416EBAE8774}" type="presOf" srcId="{EA5DFD73-2567-4A28-930C-0EC17F9FBA2B}" destId="{FC3B814B-022A-4255-8033-D6028833A819}" srcOrd="0" destOrd="0" presId="urn:microsoft.com/office/officeart/2009/layout/CirclePictureHierarchy"/>
    <dgm:cxn modelId="{1C7DDA0A-6220-49FB-8386-F4902393D76A}" type="presOf" srcId="{124BFEA0-1B06-4AD9-A80D-4DFAC708AD17}" destId="{FEE5AB4F-85EC-4F74-8D55-EAD4C86748DA}" srcOrd="0" destOrd="0" presId="urn:microsoft.com/office/officeart/2009/layout/CirclePictureHierarchy"/>
    <dgm:cxn modelId="{45551E0B-1ACE-40A0-8043-9265B9431E24}" type="presOf" srcId="{59031B1D-0841-4168-B2A3-AB1CEF119C66}" destId="{8B11123C-A8C0-4DE0-92B6-5618A8B3756C}" srcOrd="0" destOrd="0" presId="urn:microsoft.com/office/officeart/2009/layout/CirclePictureHierarchy"/>
    <dgm:cxn modelId="{ECEDBA10-7FE9-4EED-BF78-FC391833E8D0}" srcId="{92968588-53A6-490D-9475-7EBAC6C8CFFA}" destId="{AA693913-7E4D-4000-A1C8-BFF0805901E1}" srcOrd="0" destOrd="0" parTransId="{843E201D-21A8-47B3-A9B1-FB3A7A68F1E8}" sibTransId="{69E949FE-314A-4551-923B-0C65CB48EB57}"/>
    <dgm:cxn modelId="{B1F7C121-86DE-4578-BB53-F00334002ED2}" srcId="{AA693913-7E4D-4000-A1C8-BFF0805901E1}" destId="{59031B1D-0841-4168-B2A3-AB1CEF119C66}" srcOrd="0" destOrd="0" parTransId="{5BAA156A-05B1-4A00-9191-86BE71BCAD4E}" sibTransId="{AF354B3B-4E71-49D2-BEE6-08ADAD821F1A}"/>
    <dgm:cxn modelId="{1B244835-8184-4F7D-9F2D-348A5780E33B}" type="presOf" srcId="{5BAA156A-05B1-4A00-9191-86BE71BCAD4E}" destId="{680765BB-0558-421F-A4C7-63D30F3B8BF9}" srcOrd="0" destOrd="0" presId="urn:microsoft.com/office/officeart/2009/layout/CirclePictureHierarchy"/>
    <dgm:cxn modelId="{E8AC013A-505B-43B3-9A7E-FDBB778759A8}" srcId="{EA5DFD73-2567-4A28-930C-0EC17F9FBA2B}" destId="{92968588-53A6-490D-9475-7EBAC6C8CFFA}" srcOrd="0" destOrd="0" parTransId="{DD3D02A9-2203-4684-AE83-0CA8CCEDA0EC}" sibTransId="{D7697963-C3C7-4960-8336-CDD93EC84210}"/>
    <dgm:cxn modelId="{D2347E5D-A530-4FCB-9D89-D3C6549A687D}" type="presOf" srcId="{11C0F9D1-58F9-4DF4-A635-01D81B9E008A}" destId="{D6CA043C-0630-4EAC-B5A9-02EC5A6FDC09}" srcOrd="0" destOrd="0" presId="urn:microsoft.com/office/officeart/2009/layout/CirclePictureHierarchy"/>
    <dgm:cxn modelId="{01AAB54B-3E7E-4FDF-A37C-5B331899F818}" type="presOf" srcId="{92968588-53A6-490D-9475-7EBAC6C8CFFA}" destId="{E2C82247-C703-44AE-8078-63CE950E039E}" srcOrd="0" destOrd="0" presId="urn:microsoft.com/office/officeart/2009/layout/CirclePictureHierarchy"/>
    <dgm:cxn modelId="{130A4956-1D52-43BE-9FF8-CCB943CC252F}" type="presOf" srcId="{243429C3-4F0F-4140-B2F5-3E6B23412750}" destId="{C57D47AF-0CC3-4CCC-B1B3-B2C44B72EBE4}" srcOrd="0" destOrd="0" presId="urn:microsoft.com/office/officeart/2009/layout/CirclePictureHierarchy"/>
    <dgm:cxn modelId="{F4471858-9D6E-4EE9-ACC1-3AC258027C65}" type="presOf" srcId="{06BC54FE-C4FC-4FB8-8B0B-833170B70AA7}" destId="{DC43CA81-448C-4623-8027-808DF581D0DB}" srcOrd="0" destOrd="0" presId="urn:microsoft.com/office/officeart/2009/layout/CirclePictureHierarchy"/>
    <dgm:cxn modelId="{07EE4C86-9085-4852-B51E-1307D10ACA54}" type="presOf" srcId="{996F1D51-1CA1-4B18-9DCB-BA31974704E8}" destId="{90C7A6D8-D0A2-4D2C-BB26-EC422F4D91BE}" srcOrd="0" destOrd="0" presId="urn:microsoft.com/office/officeart/2009/layout/CirclePictureHierarchy"/>
    <dgm:cxn modelId="{C5BE7D8E-C349-4570-997B-76BFF23A1A9B}" type="presOf" srcId="{97423E8B-7306-4E2B-BB24-4F56D0166E3B}" destId="{49BE0C70-B987-49D4-8238-D5C5113772DB}" srcOrd="0" destOrd="0" presId="urn:microsoft.com/office/officeart/2009/layout/CirclePictureHierarchy"/>
    <dgm:cxn modelId="{5AC4E49E-4815-4B37-B3A8-CB1417309444}" type="presOf" srcId="{45600604-F862-4CF9-8498-D5F33293E83F}" destId="{7E2744DE-CB40-45DD-B996-1CAA05E2AA2D}" srcOrd="0" destOrd="0" presId="urn:microsoft.com/office/officeart/2009/layout/CirclePictureHierarchy"/>
    <dgm:cxn modelId="{F066169F-4FD8-4081-AA1C-5971A9A995C7}" type="presOf" srcId="{AA693913-7E4D-4000-A1C8-BFF0805901E1}" destId="{7AEA5B2C-B904-4772-B09F-A6D52429FC77}" srcOrd="0" destOrd="0" presId="urn:microsoft.com/office/officeart/2009/layout/CirclePictureHierarchy"/>
    <dgm:cxn modelId="{C252F1A4-D1BB-454B-93EE-F1EF2B5C0A5D}" type="presOf" srcId="{843E201D-21A8-47B3-A9B1-FB3A7A68F1E8}" destId="{1205CD34-D647-4DFA-B3C7-61460939C20C}" srcOrd="0" destOrd="0" presId="urn:microsoft.com/office/officeart/2009/layout/CirclePictureHierarchy"/>
    <dgm:cxn modelId="{AB6A43A5-78ED-4081-85F9-035ACD51641F}" srcId="{59031B1D-0841-4168-B2A3-AB1CEF119C66}" destId="{45600604-F862-4CF9-8498-D5F33293E83F}" srcOrd="0" destOrd="0" parTransId="{996F1D51-1CA1-4B18-9DCB-BA31974704E8}" sibTransId="{EBB1BD48-CDA8-4A3B-9BAB-F6C0BC19E1B7}"/>
    <dgm:cxn modelId="{E4A802B5-9FDB-432E-8AD3-04232880CEC0}" type="presOf" srcId="{971F9685-AACE-4A0F-82D8-93BD015169B3}" destId="{298B4ED2-507F-49ED-BA06-839FE419F44A}" srcOrd="0" destOrd="0" presId="urn:microsoft.com/office/officeart/2009/layout/CirclePictureHierarchy"/>
    <dgm:cxn modelId="{218408CA-D1F7-469F-8DF0-DBC45B6053D3}" srcId="{45600604-F862-4CF9-8498-D5F33293E83F}" destId="{06BC54FE-C4FC-4FB8-8B0B-833170B70AA7}" srcOrd="0" destOrd="0" parTransId="{243429C3-4F0F-4140-B2F5-3E6B23412750}" sibTransId="{41D7F5D4-14D0-48E7-9530-B5194F2FD596}"/>
    <dgm:cxn modelId="{A4824DD7-85A6-483E-A31D-B5E57E83367C}" srcId="{59031B1D-0841-4168-B2A3-AB1CEF119C66}" destId="{124BFEA0-1B06-4AD9-A80D-4DFAC708AD17}" srcOrd="1" destOrd="0" parTransId="{97423E8B-7306-4E2B-BB24-4F56D0166E3B}" sibTransId="{A1DDBAFF-9A6A-47B7-92B4-C7B5F5DA49B3}"/>
    <dgm:cxn modelId="{A45986D7-76A3-49B4-A75D-7165988FAA28}" srcId="{92968588-53A6-490D-9475-7EBAC6C8CFFA}" destId="{971F9685-AACE-4A0F-82D8-93BD015169B3}" srcOrd="1" destOrd="0" parTransId="{11C0F9D1-58F9-4DF4-A635-01D81B9E008A}" sibTransId="{459079BD-3077-4869-9D10-E960FD49C24E}"/>
    <dgm:cxn modelId="{F3BB4CF8-0AC8-49BD-8C6D-1587A60E647F}" type="presParOf" srcId="{FC3B814B-022A-4255-8033-D6028833A819}" destId="{9402A16F-B804-47B5-949D-CA9A688F99A7}" srcOrd="0" destOrd="0" presId="urn:microsoft.com/office/officeart/2009/layout/CirclePictureHierarchy"/>
    <dgm:cxn modelId="{64145EA7-8DF7-44F5-8C41-4134F0EDC34A}" type="presParOf" srcId="{9402A16F-B804-47B5-949D-CA9A688F99A7}" destId="{8869C579-275C-4A13-AC98-8E5EE3E06A55}" srcOrd="0" destOrd="0" presId="urn:microsoft.com/office/officeart/2009/layout/CirclePictureHierarchy"/>
    <dgm:cxn modelId="{F5BA1CD3-8FE0-4FE9-A156-79B4749A20E1}" type="presParOf" srcId="{8869C579-275C-4A13-AC98-8E5EE3E06A55}" destId="{0604C6EB-496F-4196-8AAC-88723DA65E2B}" srcOrd="0" destOrd="0" presId="urn:microsoft.com/office/officeart/2009/layout/CirclePictureHierarchy"/>
    <dgm:cxn modelId="{2E80B9F4-77AF-4BC6-AA6A-B1DC1E5AF44B}" type="presParOf" srcId="{8869C579-275C-4A13-AC98-8E5EE3E06A55}" destId="{E2C82247-C703-44AE-8078-63CE950E039E}" srcOrd="1" destOrd="0" presId="urn:microsoft.com/office/officeart/2009/layout/CirclePictureHierarchy"/>
    <dgm:cxn modelId="{A3FF4ED1-8F37-456E-AA22-FFA99C112BF2}" type="presParOf" srcId="{9402A16F-B804-47B5-949D-CA9A688F99A7}" destId="{2BFE0F35-3DEC-43AF-9654-FB3827CCC147}" srcOrd="1" destOrd="0" presId="urn:microsoft.com/office/officeart/2009/layout/CirclePictureHierarchy"/>
    <dgm:cxn modelId="{8B37694C-AA67-477F-8175-8D6025449653}" type="presParOf" srcId="{2BFE0F35-3DEC-43AF-9654-FB3827CCC147}" destId="{1205CD34-D647-4DFA-B3C7-61460939C20C}" srcOrd="0" destOrd="0" presId="urn:microsoft.com/office/officeart/2009/layout/CirclePictureHierarchy"/>
    <dgm:cxn modelId="{26EB6F37-8255-4E11-AA0D-9514E84AC3BE}" type="presParOf" srcId="{2BFE0F35-3DEC-43AF-9654-FB3827CCC147}" destId="{988E94C1-60AD-44D8-8082-2E91539617FB}" srcOrd="1" destOrd="0" presId="urn:microsoft.com/office/officeart/2009/layout/CirclePictureHierarchy"/>
    <dgm:cxn modelId="{BC28032F-C3EE-4E6C-9BC8-14C16B68F1AB}" type="presParOf" srcId="{988E94C1-60AD-44D8-8082-2E91539617FB}" destId="{14005648-D39E-45FF-8E27-B2E60309E2D1}" srcOrd="0" destOrd="0" presId="urn:microsoft.com/office/officeart/2009/layout/CirclePictureHierarchy"/>
    <dgm:cxn modelId="{96A33DB3-8EDD-4646-8E03-E728B8CC05E0}" type="presParOf" srcId="{14005648-D39E-45FF-8E27-B2E60309E2D1}" destId="{713B092E-F91C-4881-8890-3F50EECC02CE}" srcOrd="0" destOrd="0" presId="urn:microsoft.com/office/officeart/2009/layout/CirclePictureHierarchy"/>
    <dgm:cxn modelId="{1C65B3C5-2212-4138-8E4E-0DE9B9A7F39E}" type="presParOf" srcId="{14005648-D39E-45FF-8E27-B2E60309E2D1}" destId="{7AEA5B2C-B904-4772-B09F-A6D52429FC77}" srcOrd="1" destOrd="0" presId="urn:microsoft.com/office/officeart/2009/layout/CirclePictureHierarchy"/>
    <dgm:cxn modelId="{C692224E-B940-422B-B54D-B7A72BCA816E}" type="presParOf" srcId="{988E94C1-60AD-44D8-8082-2E91539617FB}" destId="{5777A6EB-F8B5-438B-A78D-41BD4254E108}" srcOrd="1" destOrd="0" presId="urn:microsoft.com/office/officeart/2009/layout/CirclePictureHierarchy"/>
    <dgm:cxn modelId="{DD72A093-93EB-4194-8C6C-B9634D2EBE7E}" type="presParOf" srcId="{5777A6EB-F8B5-438B-A78D-41BD4254E108}" destId="{680765BB-0558-421F-A4C7-63D30F3B8BF9}" srcOrd="0" destOrd="0" presId="urn:microsoft.com/office/officeart/2009/layout/CirclePictureHierarchy"/>
    <dgm:cxn modelId="{0691BE61-E6A0-4635-8903-37E16CD38E13}" type="presParOf" srcId="{5777A6EB-F8B5-438B-A78D-41BD4254E108}" destId="{EDAEB973-3A56-4BD6-8FFB-3EBCF24065EB}" srcOrd="1" destOrd="0" presId="urn:microsoft.com/office/officeart/2009/layout/CirclePictureHierarchy"/>
    <dgm:cxn modelId="{50A4FFDE-37B2-4B76-9253-AB443FB1DB04}" type="presParOf" srcId="{EDAEB973-3A56-4BD6-8FFB-3EBCF24065EB}" destId="{9653CFF9-BEED-4AB3-A19C-6116096449FD}" srcOrd="0" destOrd="0" presId="urn:microsoft.com/office/officeart/2009/layout/CirclePictureHierarchy"/>
    <dgm:cxn modelId="{5C93144C-DF00-464F-83F2-F97D0F6C9539}" type="presParOf" srcId="{9653CFF9-BEED-4AB3-A19C-6116096449FD}" destId="{0BC9E798-292A-4AAA-A847-36E9542767C9}" srcOrd="0" destOrd="0" presId="urn:microsoft.com/office/officeart/2009/layout/CirclePictureHierarchy"/>
    <dgm:cxn modelId="{88F1EEBD-A637-43FB-92AA-5C8921C8B71F}" type="presParOf" srcId="{9653CFF9-BEED-4AB3-A19C-6116096449FD}" destId="{8B11123C-A8C0-4DE0-92B6-5618A8B3756C}" srcOrd="1" destOrd="0" presId="urn:microsoft.com/office/officeart/2009/layout/CirclePictureHierarchy"/>
    <dgm:cxn modelId="{5D86792C-B851-42DC-A035-6F6225BD50CD}" type="presParOf" srcId="{EDAEB973-3A56-4BD6-8FFB-3EBCF24065EB}" destId="{39DD9B04-92DD-4002-90D4-6AD0BCC63E8D}" srcOrd="1" destOrd="0" presId="urn:microsoft.com/office/officeart/2009/layout/CirclePictureHierarchy"/>
    <dgm:cxn modelId="{91EB9050-043C-4012-B106-3ACDB4F53272}" type="presParOf" srcId="{39DD9B04-92DD-4002-90D4-6AD0BCC63E8D}" destId="{90C7A6D8-D0A2-4D2C-BB26-EC422F4D91BE}" srcOrd="0" destOrd="0" presId="urn:microsoft.com/office/officeart/2009/layout/CirclePictureHierarchy"/>
    <dgm:cxn modelId="{C516CA1E-0594-4333-838D-AF73399E5A3B}" type="presParOf" srcId="{39DD9B04-92DD-4002-90D4-6AD0BCC63E8D}" destId="{EA5BA37C-F972-4AB0-8401-6272353F3E2D}" srcOrd="1" destOrd="0" presId="urn:microsoft.com/office/officeart/2009/layout/CirclePictureHierarchy"/>
    <dgm:cxn modelId="{434F5298-7EA0-4FC5-9AF4-9890A06F4230}" type="presParOf" srcId="{EA5BA37C-F972-4AB0-8401-6272353F3E2D}" destId="{70D42B77-EA21-4048-958B-2DD08115F6CF}" srcOrd="0" destOrd="0" presId="urn:microsoft.com/office/officeart/2009/layout/CirclePictureHierarchy"/>
    <dgm:cxn modelId="{522CD42C-0439-4B8F-8C46-5A0334042163}" type="presParOf" srcId="{70D42B77-EA21-4048-958B-2DD08115F6CF}" destId="{5DED88C8-D3FA-4C1C-AFF7-0B95701D07E4}" srcOrd="0" destOrd="0" presId="urn:microsoft.com/office/officeart/2009/layout/CirclePictureHierarchy"/>
    <dgm:cxn modelId="{6B825285-A357-4CEC-90E7-70AD74FEF88C}" type="presParOf" srcId="{70D42B77-EA21-4048-958B-2DD08115F6CF}" destId="{7E2744DE-CB40-45DD-B996-1CAA05E2AA2D}" srcOrd="1" destOrd="0" presId="urn:microsoft.com/office/officeart/2009/layout/CirclePictureHierarchy"/>
    <dgm:cxn modelId="{10F7B722-E2CF-49E3-ABCC-885CA5EB3940}" type="presParOf" srcId="{EA5BA37C-F972-4AB0-8401-6272353F3E2D}" destId="{00484B1A-B031-425C-9D6D-D53805FEB9E9}" srcOrd="1" destOrd="0" presId="urn:microsoft.com/office/officeart/2009/layout/CirclePictureHierarchy"/>
    <dgm:cxn modelId="{52333C36-06EC-4ADB-BCD4-8E9FCD1FEFE8}" type="presParOf" srcId="{00484B1A-B031-425C-9D6D-D53805FEB9E9}" destId="{C57D47AF-0CC3-4CCC-B1B3-B2C44B72EBE4}" srcOrd="0" destOrd="0" presId="urn:microsoft.com/office/officeart/2009/layout/CirclePictureHierarchy"/>
    <dgm:cxn modelId="{3CAFC024-F5B7-44C3-ACB6-76718B72EF4E}" type="presParOf" srcId="{00484B1A-B031-425C-9D6D-D53805FEB9E9}" destId="{1DA56772-FC08-48F7-95A5-FF49CA3FC050}" srcOrd="1" destOrd="0" presId="urn:microsoft.com/office/officeart/2009/layout/CirclePictureHierarchy"/>
    <dgm:cxn modelId="{2C0BB485-6FDC-4DA6-9491-CD17A8DF7F19}" type="presParOf" srcId="{1DA56772-FC08-48F7-95A5-FF49CA3FC050}" destId="{5DB054AB-B43B-40A8-BD98-53DF6EC4671F}" srcOrd="0" destOrd="0" presId="urn:microsoft.com/office/officeart/2009/layout/CirclePictureHierarchy"/>
    <dgm:cxn modelId="{9EDEE5F3-6306-4E66-8C34-4AF1F24F51CD}" type="presParOf" srcId="{5DB054AB-B43B-40A8-BD98-53DF6EC4671F}" destId="{46BF43B1-3DB6-4A89-AB10-5B63B577553D}" srcOrd="0" destOrd="0" presId="urn:microsoft.com/office/officeart/2009/layout/CirclePictureHierarchy"/>
    <dgm:cxn modelId="{81D4C79A-5129-40CD-B6A2-AD3B5B1D326B}" type="presParOf" srcId="{5DB054AB-B43B-40A8-BD98-53DF6EC4671F}" destId="{DC43CA81-448C-4623-8027-808DF581D0DB}" srcOrd="1" destOrd="0" presId="urn:microsoft.com/office/officeart/2009/layout/CirclePictureHierarchy"/>
    <dgm:cxn modelId="{1C820A25-996F-414B-BC00-4CB33A0E9E59}" type="presParOf" srcId="{1DA56772-FC08-48F7-95A5-FF49CA3FC050}" destId="{746C59FC-F429-4317-B352-E342A3467D42}" srcOrd="1" destOrd="0" presId="urn:microsoft.com/office/officeart/2009/layout/CirclePictureHierarchy"/>
    <dgm:cxn modelId="{10EB0DC2-F272-4395-8F04-315094D4DD68}" type="presParOf" srcId="{39DD9B04-92DD-4002-90D4-6AD0BCC63E8D}" destId="{49BE0C70-B987-49D4-8238-D5C5113772DB}" srcOrd="2" destOrd="0" presId="urn:microsoft.com/office/officeart/2009/layout/CirclePictureHierarchy"/>
    <dgm:cxn modelId="{B1DA5D91-2126-4A3A-B1EB-2F31F06F53D7}" type="presParOf" srcId="{39DD9B04-92DD-4002-90D4-6AD0BCC63E8D}" destId="{5CF15591-801A-4CD0-97AC-98D5EE084411}" srcOrd="3" destOrd="0" presId="urn:microsoft.com/office/officeart/2009/layout/CirclePictureHierarchy"/>
    <dgm:cxn modelId="{34A3F8AF-44B3-41D3-87C0-34939372DC6D}" type="presParOf" srcId="{5CF15591-801A-4CD0-97AC-98D5EE084411}" destId="{2F10379F-F739-499A-B960-916D287D1026}" srcOrd="0" destOrd="0" presId="urn:microsoft.com/office/officeart/2009/layout/CirclePictureHierarchy"/>
    <dgm:cxn modelId="{698CF2E4-805E-4A6A-91F1-CFA39F2D72E6}" type="presParOf" srcId="{2F10379F-F739-499A-B960-916D287D1026}" destId="{446B2111-D12B-42D9-A167-BED6FD51D797}" srcOrd="0" destOrd="0" presId="urn:microsoft.com/office/officeart/2009/layout/CirclePictureHierarchy"/>
    <dgm:cxn modelId="{53AB6D57-8688-43E9-A30C-95DB8A4C006D}" type="presParOf" srcId="{2F10379F-F739-499A-B960-916D287D1026}" destId="{FEE5AB4F-85EC-4F74-8D55-EAD4C86748DA}" srcOrd="1" destOrd="0" presId="urn:microsoft.com/office/officeart/2009/layout/CirclePictureHierarchy"/>
    <dgm:cxn modelId="{8DE1BB21-D024-4520-9441-6158DBEB5397}" type="presParOf" srcId="{5CF15591-801A-4CD0-97AC-98D5EE084411}" destId="{52C70D33-C41D-49AD-9E58-65E647EA7D31}" srcOrd="1" destOrd="0" presId="urn:microsoft.com/office/officeart/2009/layout/CirclePictureHierarchy"/>
    <dgm:cxn modelId="{A172AEAF-83FC-49C5-879F-4AFCFC5EB66F}" type="presParOf" srcId="{2BFE0F35-3DEC-43AF-9654-FB3827CCC147}" destId="{D6CA043C-0630-4EAC-B5A9-02EC5A6FDC09}" srcOrd="2" destOrd="0" presId="urn:microsoft.com/office/officeart/2009/layout/CirclePictureHierarchy"/>
    <dgm:cxn modelId="{C9BA0E7B-CBA4-48F8-AE34-5763E6C89E0F}" type="presParOf" srcId="{2BFE0F35-3DEC-43AF-9654-FB3827CCC147}" destId="{FF021356-D165-4F99-A5D5-221DB6BB9617}" srcOrd="3" destOrd="0" presId="urn:microsoft.com/office/officeart/2009/layout/CirclePictureHierarchy"/>
    <dgm:cxn modelId="{E595EF76-F5DF-4479-A5EE-0D4E732FE5B8}" type="presParOf" srcId="{FF021356-D165-4F99-A5D5-221DB6BB9617}" destId="{F00D7F20-080A-4D04-AC08-60D9D43C8C25}" srcOrd="0" destOrd="0" presId="urn:microsoft.com/office/officeart/2009/layout/CirclePictureHierarchy"/>
    <dgm:cxn modelId="{7CEC9B28-B3E2-4431-9F3B-2C6D1330072C}" type="presParOf" srcId="{F00D7F20-080A-4D04-AC08-60D9D43C8C25}" destId="{CAA8BBEF-FC3F-4736-A7CD-380446138C50}" srcOrd="0" destOrd="0" presId="urn:microsoft.com/office/officeart/2009/layout/CirclePictureHierarchy"/>
    <dgm:cxn modelId="{E79546E6-FE6A-4B5D-803E-A15446BF1F22}" type="presParOf" srcId="{F00D7F20-080A-4D04-AC08-60D9D43C8C25}" destId="{298B4ED2-507F-49ED-BA06-839FE419F44A}" srcOrd="1" destOrd="0" presId="urn:microsoft.com/office/officeart/2009/layout/CirclePictureHierarchy"/>
    <dgm:cxn modelId="{CAAA9EF7-9891-447D-AA2F-6AF07C953250}" type="presParOf" srcId="{FF021356-D165-4F99-A5D5-221DB6BB9617}" destId="{D393FCD5-FD5A-4818-9FE8-A51935CE704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5DFD73-2567-4A28-930C-0EC17F9FBA2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968588-53A6-490D-9475-7EBAC6C8CFFA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gm:t>
    </dgm:pt>
    <dgm:pt modelId="{DD3D02A9-2203-4684-AE83-0CA8CCEDA0EC}" type="par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D7697963-C3C7-4960-8336-CDD93EC84210}" type="sibTrans" cxnId="{E8AC013A-505B-43B3-9A7E-FDBB778759A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A693913-7E4D-4000-A1C8-BFF0805901E1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Animal</a:t>
          </a:r>
        </a:p>
      </dgm:t>
    </dgm:pt>
    <dgm:pt modelId="{843E201D-21A8-47B3-A9B1-FB3A7A68F1E8}" type="par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69E949FE-314A-4551-923B-0C65CB48EB57}" type="sibTrans" cxnId="{ECEDBA10-7FE9-4EED-BF78-FC391833E8D0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971F9685-AACE-4A0F-82D8-93BD015169B3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gm:t>
    </dgm:pt>
    <dgm:pt modelId="{11C0F9D1-58F9-4DF4-A635-01D81B9E008A}" type="par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9079BD-3077-4869-9D10-E960FD49C24E}" type="sibTrans" cxnId="{A45986D7-76A3-49B4-A75D-7165988FAA28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45600604-F862-4CF9-8498-D5F33293E83F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Chien</a:t>
          </a:r>
        </a:p>
      </dgm:t>
    </dgm:pt>
    <dgm:pt modelId="{996F1D51-1CA1-4B18-9DCB-BA31974704E8}" type="par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EBB1BD48-CDA8-4A3B-9BAB-F6C0BC19E1B7}" type="sibTrans" cxnId="{AB6A43A5-78ED-4081-85F9-035ACD51641F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124BFEA0-1B06-4AD9-A80D-4DFAC708AD1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Chat</a:t>
          </a:r>
        </a:p>
      </dgm:t>
    </dgm:pt>
    <dgm:pt modelId="{97423E8B-7306-4E2B-BB24-4F56D0166E3B}" type="par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1DDBAFF-9A6A-47B7-92B4-C7B5F5DA49B3}" type="sibTrans" cxnId="{A4824DD7-85A6-483E-A31D-B5E57E83367C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59031B1D-0841-4168-B2A3-AB1CEF119C66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gm:t>
    </dgm:pt>
    <dgm:pt modelId="{5BAA156A-05B1-4A00-9191-86BE71BCAD4E}" type="par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AF354B3B-4E71-49D2-BEE6-08ADAD821F1A}" type="sibTrans" cxnId="{B1F7C121-86DE-4578-BB53-F00334002ED2}">
      <dgm:prSet/>
      <dgm:spPr/>
      <dgm:t>
        <a:bodyPr/>
        <a:lstStyle/>
        <a:p>
          <a:endParaRPr lang="fr-FR">
            <a:solidFill>
              <a:schemeClr val="accent6">
                <a:lumMod val="75000"/>
              </a:schemeClr>
            </a:solidFill>
          </a:endParaRPr>
        </a:p>
      </dgm:t>
    </dgm:pt>
    <dgm:pt modelId="{06BC54FE-C4FC-4FB8-8B0B-833170B70AA7}">
      <dgm:prSet phldrT="[Texte]"/>
      <dgm:spPr/>
      <dgm:t>
        <a:bodyPr/>
        <a:lstStyle/>
        <a:p>
          <a:r>
            <a:rPr lang="fr-FR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gm:t>
    </dgm:pt>
    <dgm:pt modelId="{243429C3-4F0F-4140-B2F5-3E6B23412750}" type="parTrans" cxnId="{218408CA-D1F7-469F-8DF0-DBC45B6053D3}">
      <dgm:prSet/>
      <dgm:spPr/>
      <dgm:t>
        <a:bodyPr/>
        <a:lstStyle/>
        <a:p>
          <a:endParaRPr lang="fr-FR"/>
        </a:p>
      </dgm:t>
    </dgm:pt>
    <dgm:pt modelId="{41D7F5D4-14D0-48E7-9530-B5194F2FD596}" type="sibTrans" cxnId="{218408CA-D1F7-469F-8DF0-DBC45B6053D3}">
      <dgm:prSet/>
      <dgm:spPr/>
      <dgm:t>
        <a:bodyPr/>
        <a:lstStyle/>
        <a:p>
          <a:endParaRPr lang="fr-FR"/>
        </a:p>
      </dgm:t>
    </dgm:pt>
    <dgm:pt modelId="{FC3B814B-022A-4255-8033-D6028833A819}" type="pres">
      <dgm:prSet presAssocID="{EA5DFD73-2567-4A28-930C-0EC17F9FBA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2A16F-B804-47B5-949D-CA9A688F99A7}" type="pres">
      <dgm:prSet presAssocID="{92968588-53A6-490D-9475-7EBAC6C8CFFA}" presName="hierRoot1" presStyleCnt="0"/>
      <dgm:spPr/>
    </dgm:pt>
    <dgm:pt modelId="{8869C579-275C-4A13-AC98-8E5EE3E06A55}" type="pres">
      <dgm:prSet presAssocID="{92968588-53A6-490D-9475-7EBAC6C8CFFA}" presName="composite" presStyleCnt="0"/>
      <dgm:spPr/>
    </dgm:pt>
    <dgm:pt modelId="{0604C6EB-496F-4196-8AAC-88723DA65E2B}" type="pres">
      <dgm:prSet presAssocID="{92968588-53A6-490D-9475-7EBAC6C8CFFA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E2C82247-C703-44AE-8078-63CE950E039E}" type="pres">
      <dgm:prSet presAssocID="{92968588-53A6-490D-9475-7EBAC6C8CFFA}" presName="text" presStyleLbl="revTx" presStyleIdx="0" presStyleCnt="7">
        <dgm:presLayoutVars>
          <dgm:chPref val="3"/>
        </dgm:presLayoutVars>
      </dgm:prSet>
      <dgm:spPr/>
    </dgm:pt>
    <dgm:pt modelId="{2BFE0F35-3DEC-43AF-9654-FB3827CCC147}" type="pres">
      <dgm:prSet presAssocID="{92968588-53A6-490D-9475-7EBAC6C8CFFA}" presName="hierChild2" presStyleCnt="0"/>
      <dgm:spPr/>
    </dgm:pt>
    <dgm:pt modelId="{1205CD34-D647-4DFA-B3C7-61460939C20C}" type="pres">
      <dgm:prSet presAssocID="{843E201D-21A8-47B3-A9B1-FB3A7A68F1E8}" presName="Name10" presStyleLbl="parChTrans1D2" presStyleIdx="0" presStyleCnt="2"/>
      <dgm:spPr/>
    </dgm:pt>
    <dgm:pt modelId="{988E94C1-60AD-44D8-8082-2E91539617FB}" type="pres">
      <dgm:prSet presAssocID="{AA693913-7E4D-4000-A1C8-BFF0805901E1}" presName="hierRoot2" presStyleCnt="0"/>
      <dgm:spPr/>
    </dgm:pt>
    <dgm:pt modelId="{14005648-D39E-45FF-8E27-B2E60309E2D1}" type="pres">
      <dgm:prSet presAssocID="{AA693913-7E4D-4000-A1C8-BFF0805901E1}" presName="composite2" presStyleCnt="0"/>
      <dgm:spPr/>
    </dgm:pt>
    <dgm:pt modelId="{713B092E-F91C-4881-8890-3F50EECC02CE}" type="pres">
      <dgm:prSet presAssocID="{AA693913-7E4D-4000-A1C8-BFF0805901E1}" presName="image2" presStyleLbl="node2" presStyleIdx="0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AEA5B2C-B904-4772-B09F-A6D52429FC77}" type="pres">
      <dgm:prSet presAssocID="{AA693913-7E4D-4000-A1C8-BFF0805901E1}" presName="text2" presStyleLbl="revTx" presStyleIdx="1" presStyleCnt="7">
        <dgm:presLayoutVars>
          <dgm:chPref val="3"/>
        </dgm:presLayoutVars>
      </dgm:prSet>
      <dgm:spPr/>
    </dgm:pt>
    <dgm:pt modelId="{5777A6EB-F8B5-438B-A78D-41BD4254E108}" type="pres">
      <dgm:prSet presAssocID="{AA693913-7E4D-4000-A1C8-BFF0805901E1}" presName="hierChild3" presStyleCnt="0"/>
      <dgm:spPr/>
    </dgm:pt>
    <dgm:pt modelId="{680765BB-0558-421F-A4C7-63D30F3B8BF9}" type="pres">
      <dgm:prSet presAssocID="{5BAA156A-05B1-4A00-9191-86BE71BCAD4E}" presName="Name17" presStyleLbl="parChTrans1D3" presStyleIdx="0" presStyleCnt="1"/>
      <dgm:spPr/>
    </dgm:pt>
    <dgm:pt modelId="{EDAEB973-3A56-4BD6-8FFB-3EBCF24065EB}" type="pres">
      <dgm:prSet presAssocID="{59031B1D-0841-4168-B2A3-AB1CEF119C66}" presName="hierRoot3" presStyleCnt="0"/>
      <dgm:spPr/>
    </dgm:pt>
    <dgm:pt modelId="{9653CFF9-BEED-4AB3-A19C-6116096449FD}" type="pres">
      <dgm:prSet presAssocID="{59031B1D-0841-4168-B2A3-AB1CEF119C66}" presName="composite3" presStyleCnt="0"/>
      <dgm:spPr/>
    </dgm:pt>
    <dgm:pt modelId="{0BC9E798-292A-4AAA-A847-36E9542767C9}" type="pres">
      <dgm:prSet presAssocID="{59031B1D-0841-4168-B2A3-AB1CEF119C66}" presName="image3" presStyleLbl="node3" presStyleIdx="0" presStyleCnt="1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B11123C-A8C0-4DE0-92B6-5618A8B3756C}" type="pres">
      <dgm:prSet presAssocID="{59031B1D-0841-4168-B2A3-AB1CEF119C66}" presName="text3" presStyleLbl="revTx" presStyleIdx="2" presStyleCnt="7">
        <dgm:presLayoutVars>
          <dgm:chPref val="3"/>
        </dgm:presLayoutVars>
      </dgm:prSet>
      <dgm:spPr/>
    </dgm:pt>
    <dgm:pt modelId="{39DD9B04-92DD-4002-90D4-6AD0BCC63E8D}" type="pres">
      <dgm:prSet presAssocID="{59031B1D-0841-4168-B2A3-AB1CEF119C66}" presName="hierChild4" presStyleCnt="0"/>
      <dgm:spPr/>
    </dgm:pt>
    <dgm:pt modelId="{90C7A6D8-D0A2-4D2C-BB26-EC422F4D91BE}" type="pres">
      <dgm:prSet presAssocID="{996F1D51-1CA1-4B18-9DCB-BA31974704E8}" presName="Name23" presStyleLbl="parChTrans1D4" presStyleIdx="0" presStyleCnt="3"/>
      <dgm:spPr/>
    </dgm:pt>
    <dgm:pt modelId="{EA5BA37C-F972-4AB0-8401-6272353F3E2D}" type="pres">
      <dgm:prSet presAssocID="{45600604-F862-4CF9-8498-D5F33293E83F}" presName="hierRoot4" presStyleCnt="0"/>
      <dgm:spPr/>
    </dgm:pt>
    <dgm:pt modelId="{70D42B77-EA21-4048-958B-2DD08115F6CF}" type="pres">
      <dgm:prSet presAssocID="{45600604-F862-4CF9-8498-D5F33293E83F}" presName="composite4" presStyleCnt="0"/>
      <dgm:spPr/>
    </dgm:pt>
    <dgm:pt modelId="{5DED88C8-D3FA-4C1C-AFF7-0B95701D07E4}" type="pres">
      <dgm:prSet presAssocID="{45600604-F862-4CF9-8498-D5F33293E83F}" presName="image4" presStyleLbl="node4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2744DE-CB40-45DD-B996-1CAA05E2AA2D}" type="pres">
      <dgm:prSet presAssocID="{45600604-F862-4CF9-8498-D5F33293E83F}" presName="text4" presStyleLbl="revTx" presStyleIdx="3" presStyleCnt="7">
        <dgm:presLayoutVars>
          <dgm:chPref val="3"/>
        </dgm:presLayoutVars>
      </dgm:prSet>
      <dgm:spPr/>
    </dgm:pt>
    <dgm:pt modelId="{00484B1A-B031-425C-9D6D-D53805FEB9E9}" type="pres">
      <dgm:prSet presAssocID="{45600604-F862-4CF9-8498-D5F33293E83F}" presName="hierChild5" presStyleCnt="0"/>
      <dgm:spPr/>
    </dgm:pt>
    <dgm:pt modelId="{C57D47AF-0CC3-4CCC-B1B3-B2C44B72EBE4}" type="pres">
      <dgm:prSet presAssocID="{243429C3-4F0F-4140-B2F5-3E6B23412750}" presName="Name23" presStyleLbl="parChTrans1D4" presStyleIdx="1" presStyleCnt="3"/>
      <dgm:spPr/>
    </dgm:pt>
    <dgm:pt modelId="{1DA56772-FC08-48F7-95A5-FF49CA3FC050}" type="pres">
      <dgm:prSet presAssocID="{06BC54FE-C4FC-4FB8-8B0B-833170B70AA7}" presName="hierRoot4" presStyleCnt="0"/>
      <dgm:spPr/>
    </dgm:pt>
    <dgm:pt modelId="{5DB054AB-B43B-40A8-BD98-53DF6EC4671F}" type="pres">
      <dgm:prSet presAssocID="{06BC54FE-C4FC-4FB8-8B0B-833170B70AA7}" presName="composite4" presStyleCnt="0"/>
      <dgm:spPr/>
    </dgm:pt>
    <dgm:pt modelId="{46BF43B1-3DB6-4A89-AB10-5B63B577553D}" type="pres">
      <dgm:prSet presAssocID="{06BC54FE-C4FC-4FB8-8B0B-833170B70AA7}" presName="image4" presStyleLbl="node4" presStyleIdx="1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43CA81-448C-4623-8027-808DF581D0DB}" type="pres">
      <dgm:prSet presAssocID="{06BC54FE-C4FC-4FB8-8B0B-833170B70AA7}" presName="text4" presStyleLbl="revTx" presStyleIdx="4" presStyleCnt="7">
        <dgm:presLayoutVars>
          <dgm:chPref val="3"/>
        </dgm:presLayoutVars>
      </dgm:prSet>
      <dgm:spPr/>
    </dgm:pt>
    <dgm:pt modelId="{746C59FC-F429-4317-B352-E342A3467D42}" type="pres">
      <dgm:prSet presAssocID="{06BC54FE-C4FC-4FB8-8B0B-833170B70AA7}" presName="hierChild5" presStyleCnt="0"/>
      <dgm:spPr/>
    </dgm:pt>
    <dgm:pt modelId="{49BE0C70-B987-49D4-8238-D5C5113772DB}" type="pres">
      <dgm:prSet presAssocID="{97423E8B-7306-4E2B-BB24-4F56D0166E3B}" presName="Name23" presStyleLbl="parChTrans1D4" presStyleIdx="2" presStyleCnt="3"/>
      <dgm:spPr/>
    </dgm:pt>
    <dgm:pt modelId="{5CF15591-801A-4CD0-97AC-98D5EE084411}" type="pres">
      <dgm:prSet presAssocID="{124BFEA0-1B06-4AD9-A80D-4DFAC708AD17}" presName="hierRoot4" presStyleCnt="0"/>
      <dgm:spPr/>
    </dgm:pt>
    <dgm:pt modelId="{2F10379F-F739-499A-B960-916D287D1026}" type="pres">
      <dgm:prSet presAssocID="{124BFEA0-1B06-4AD9-A80D-4DFAC708AD17}" presName="composite4" presStyleCnt="0"/>
      <dgm:spPr/>
    </dgm:pt>
    <dgm:pt modelId="{446B2111-D12B-42D9-A167-BED6FD51D797}" type="pres">
      <dgm:prSet presAssocID="{124BFEA0-1B06-4AD9-A80D-4DFAC708AD17}" presName="image4" presStyleLbl="node4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E5AB4F-85EC-4F74-8D55-EAD4C86748DA}" type="pres">
      <dgm:prSet presAssocID="{124BFEA0-1B06-4AD9-A80D-4DFAC708AD17}" presName="text4" presStyleLbl="revTx" presStyleIdx="5" presStyleCnt="7">
        <dgm:presLayoutVars>
          <dgm:chPref val="3"/>
        </dgm:presLayoutVars>
      </dgm:prSet>
      <dgm:spPr/>
    </dgm:pt>
    <dgm:pt modelId="{52C70D33-C41D-49AD-9E58-65E647EA7D31}" type="pres">
      <dgm:prSet presAssocID="{124BFEA0-1B06-4AD9-A80D-4DFAC708AD17}" presName="hierChild5" presStyleCnt="0"/>
      <dgm:spPr/>
    </dgm:pt>
    <dgm:pt modelId="{D6CA043C-0630-4EAC-B5A9-02EC5A6FDC09}" type="pres">
      <dgm:prSet presAssocID="{11C0F9D1-58F9-4DF4-A635-01D81B9E008A}" presName="Name10" presStyleLbl="parChTrans1D2" presStyleIdx="1" presStyleCnt="2"/>
      <dgm:spPr/>
    </dgm:pt>
    <dgm:pt modelId="{FF021356-D165-4F99-A5D5-221DB6BB9617}" type="pres">
      <dgm:prSet presAssocID="{971F9685-AACE-4A0F-82D8-93BD015169B3}" presName="hierRoot2" presStyleCnt="0"/>
      <dgm:spPr/>
    </dgm:pt>
    <dgm:pt modelId="{F00D7F20-080A-4D04-AC08-60D9D43C8C25}" type="pres">
      <dgm:prSet presAssocID="{971F9685-AACE-4A0F-82D8-93BD015169B3}" presName="composite2" presStyleCnt="0"/>
      <dgm:spPr/>
    </dgm:pt>
    <dgm:pt modelId="{CAA8BBEF-FC3F-4736-A7CD-380446138C50}" type="pres">
      <dgm:prSet presAssocID="{971F9685-AACE-4A0F-82D8-93BD015169B3}" presName="image2" presStyleLbl="node2" presStyleIdx="1" presStyleCnt="2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8B4ED2-507F-49ED-BA06-839FE419F44A}" type="pres">
      <dgm:prSet presAssocID="{971F9685-AACE-4A0F-82D8-93BD015169B3}" presName="text2" presStyleLbl="revTx" presStyleIdx="6" presStyleCnt="7">
        <dgm:presLayoutVars>
          <dgm:chPref val="3"/>
        </dgm:presLayoutVars>
      </dgm:prSet>
      <dgm:spPr/>
    </dgm:pt>
    <dgm:pt modelId="{D393FCD5-FD5A-4818-9FE8-A51935CE704B}" type="pres">
      <dgm:prSet presAssocID="{971F9685-AACE-4A0F-82D8-93BD015169B3}" presName="hierChild3" presStyleCnt="0"/>
      <dgm:spPr/>
    </dgm:pt>
  </dgm:ptLst>
  <dgm:cxnLst>
    <dgm:cxn modelId="{6D978006-4F77-4414-9C6A-0416EBAE8774}" type="presOf" srcId="{EA5DFD73-2567-4A28-930C-0EC17F9FBA2B}" destId="{FC3B814B-022A-4255-8033-D6028833A819}" srcOrd="0" destOrd="0" presId="urn:microsoft.com/office/officeart/2009/layout/CirclePictureHierarchy"/>
    <dgm:cxn modelId="{1C7DDA0A-6220-49FB-8386-F4902393D76A}" type="presOf" srcId="{124BFEA0-1B06-4AD9-A80D-4DFAC708AD17}" destId="{FEE5AB4F-85EC-4F74-8D55-EAD4C86748DA}" srcOrd="0" destOrd="0" presId="urn:microsoft.com/office/officeart/2009/layout/CirclePictureHierarchy"/>
    <dgm:cxn modelId="{45551E0B-1ACE-40A0-8043-9265B9431E24}" type="presOf" srcId="{59031B1D-0841-4168-B2A3-AB1CEF119C66}" destId="{8B11123C-A8C0-4DE0-92B6-5618A8B3756C}" srcOrd="0" destOrd="0" presId="urn:microsoft.com/office/officeart/2009/layout/CirclePictureHierarchy"/>
    <dgm:cxn modelId="{ECEDBA10-7FE9-4EED-BF78-FC391833E8D0}" srcId="{92968588-53A6-490D-9475-7EBAC6C8CFFA}" destId="{AA693913-7E4D-4000-A1C8-BFF0805901E1}" srcOrd="0" destOrd="0" parTransId="{843E201D-21A8-47B3-A9B1-FB3A7A68F1E8}" sibTransId="{69E949FE-314A-4551-923B-0C65CB48EB57}"/>
    <dgm:cxn modelId="{B1F7C121-86DE-4578-BB53-F00334002ED2}" srcId="{AA693913-7E4D-4000-A1C8-BFF0805901E1}" destId="{59031B1D-0841-4168-B2A3-AB1CEF119C66}" srcOrd="0" destOrd="0" parTransId="{5BAA156A-05B1-4A00-9191-86BE71BCAD4E}" sibTransId="{AF354B3B-4E71-49D2-BEE6-08ADAD821F1A}"/>
    <dgm:cxn modelId="{1B244835-8184-4F7D-9F2D-348A5780E33B}" type="presOf" srcId="{5BAA156A-05B1-4A00-9191-86BE71BCAD4E}" destId="{680765BB-0558-421F-A4C7-63D30F3B8BF9}" srcOrd="0" destOrd="0" presId="urn:microsoft.com/office/officeart/2009/layout/CirclePictureHierarchy"/>
    <dgm:cxn modelId="{E8AC013A-505B-43B3-9A7E-FDBB778759A8}" srcId="{EA5DFD73-2567-4A28-930C-0EC17F9FBA2B}" destId="{92968588-53A6-490D-9475-7EBAC6C8CFFA}" srcOrd="0" destOrd="0" parTransId="{DD3D02A9-2203-4684-AE83-0CA8CCEDA0EC}" sibTransId="{D7697963-C3C7-4960-8336-CDD93EC84210}"/>
    <dgm:cxn modelId="{D2347E5D-A530-4FCB-9D89-D3C6549A687D}" type="presOf" srcId="{11C0F9D1-58F9-4DF4-A635-01D81B9E008A}" destId="{D6CA043C-0630-4EAC-B5A9-02EC5A6FDC09}" srcOrd="0" destOrd="0" presId="urn:microsoft.com/office/officeart/2009/layout/CirclePictureHierarchy"/>
    <dgm:cxn modelId="{01AAB54B-3E7E-4FDF-A37C-5B331899F818}" type="presOf" srcId="{92968588-53A6-490D-9475-7EBAC6C8CFFA}" destId="{E2C82247-C703-44AE-8078-63CE950E039E}" srcOrd="0" destOrd="0" presId="urn:microsoft.com/office/officeart/2009/layout/CirclePictureHierarchy"/>
    <dgm:cxn modelId="{130A4956-1D52-43BE-9FF8-CCB943CC252F}" type="presOf" srcId="{243429C3-4F0F-4140-B2F5-3E6B23412750}" destId="{C57D47AF-0CC3-4CCC-B1B3-B2C44B72EBE4}" srcOrd="0" destOrd="0" presId="urn:microsoft.com/office/officeart/2009/layout/CirclePictureHierarchy"/>
    <dgm:cxn modelId="{F4471858-9D6E-4EE9-ACC1-3AC258027C65}" type="presOf" srcId="{06BC54FE-C4FC-4FB8-8B0B-833170B70AA7}" destId="{DC43CA81-448C-4623-8027-808DF581D0DB}" srcOrd="0" destOrd="0" presId="urn:microsoft.com/office/officeart/2009/layout/CirclePictureHierarchy"/>
    <dgm:cxn modelId="{07EE4C86-9085-4852-B51E-1307D10ACA54}" type="presOf" srcId="{996F1D51-1CA1-4B18-9DCB-BA31974704E8}" destId="{90C7A6D8-D0A2-4D2C-BB26-EC422F4D91BE}" srcOrd="0" destOrd="0" presId="urn:microsoft.com/office/officeart/2009/layout/CirclePictureHierarchy"/>
    <dgm:cxn modelId="{C5BE7D8E-C349-4570-997B-76BFF23A1A9B}" type="presOf" srcId="{97423E8B-7306-4E2B-BB24-4F56D0166E3B}" destId="{49BE0C70-B987-49D4-8238-D5C5113772DB}" srcOrd="0" destOrd="0" presId="urn:microsoft.com/office/officeart/2009/layout/CirclePictureHierarchy"/>
    <dgm:cxn modelId="{5AC4E49E-4815-4B37-B3A8-CB1417309444}" type="presOf" srcId="{45600604-F862-4CF9-8498-D5F33293E83F}" destId="{7E2744DE-CB40-45DD-B996-1CAA05E2AA2D}" srcOrd="0" destOrd="0" presId="urn:microsoft.com/office/officeart/2009/layout/CirclePictureHierarchy"/>
    <dgm:cxn modelId="{F066169F-4FD8-4081-AA1C-5971A9A995C7}" type="presOf" srcId="{AA693913-7E4D-4000-A1C8-BFF0805901E1}" destId="{7AEA5B2C-B904-4772-B09F-A6D52429FC77}" srcOrd="0" destOrd="0" presId="urn:microsoft.com/office/officeart/2009/layout/CirclePictureHierarchy"/>
    <dgm:cxn modelId="{C252F1A4-D1BB-454B-93EE-F1EF2B5C0A5D}" type="presOf" srcId="{843E201D-21A8-47B3-A9B1-FB3A7A68F1E8}" destId="{1205CD34-D647-4DFA-B3C7-61460939C20C}" srcOrd="0" destOrd="0" presId="urn:microsoft.com/office/officeart/2009/layout/CirclePictureHierarchy"/>
    <dgm:cxn modelId="{AB6A43A5-78ED-4081-85F9-035ACD51641F}" srcId="{59031B1D-0841-4168-B2A3-AB1CEF119C66}" destId="{45600604-F862-4CF9-8498-D5F33293E83F}" srcOrd="0" destOrd="0" parTransId="{996F1D51-1CA1-4B18-9DCB-BA31974704E8}" sibTransId="{EBB1BD48-CDA8-4A3B-9BAB-F6C0BC19E1B7}"/>
    <dgm:cxn modelId="{E4A802B5-9FDB-432E-8AD3-04232880CEC0}" type="presOf" srcId="{971F9685-AACE-4A0F-82D8-93BD015169B3}" destId="{298B4ED2-507F-49ED-BA06-839FE419F44A}" srcOrd="0" destOrd="0" presId="urn:microsoft.com/office/officeart/2009/layout/CirclePictureHierarchy"/>
    <dgm:cxn modelId="{218408CA-D1F7-469F-8DF0-DBC45B6053D3}" srcId="{45600604-F862-4CF9-8498-D5F33293E83F}" destId="{06BC54FE-C4FC-4FB8-8B0B-833170B70AA7}" srcOrd="0" destOrd="0" parTransId="{243429C3-4F0F-4140-B2F5-3E6B23412750}" sibTransId="{41D7F5D4-14D0-48E7-9530-B5194F2FD596}"/>
    <dgm:cxn modelId="{A4824DD7-85A6-483E-A31D-B5E57E83367C}" srcId="{59031B1D-0841-4168-B2A3-AB1CEF119C66}" destId="{124BFEA0-1B06-4AD9-A80D-4DFAC708AD17}" srcOrd="1" destOrd="0" parTransId="{97423E8B-7306-4E2B-BB24-4F56D0166E3B}" sibTransId="{A1DDBAFF-9A6A-47B7-92B4-C7B5F5DA49B3}"/>
    <dgm:cxn modelId="{A45986D7-76A3-49B4-A75D-7165988FAA28}" srcId="{92968588-53A6-490D-9475-7EBAC6C8CFFA}" destId="{971F9685-AACE-4A0F-82D8-93BD015169B3}" srcOrd="1" destOrd="0" parTransId="{11C0F9D1-58F9-4DF4-A635-01D81B9E008A}" sibTransId="{459079BD-3077-4869-9D10-E960FD49C24E}"/>
    <dgm:cxn modelId="{F3BB4CF8-0AC8-49BD-8C6D-1587A60E647F}" type="presParOf" srcId="{FC3B814B-022A-4255-8033-D6028833A819}" destId="{9402A16F-B804-47B5-949D-CA9A688F99A7}" srcOrd="0" destOrd="0" presId="urn:microsoft.com/office/officeart/2009/layout/CirclePictureHierarchy"/>
    <dgm:cxn modelId="{64145EA7-8DF7-44F5-8C41-4134F0EDC34A}" type="presParOf" srcId="{9402A16F-B804-47B5-949D-CA9A688F99A7}" destId="{8869C579-275C-4A13-AC98-8E5EE3E06A55}" srcOrd="0" destOrd="0" presId="urn:microsoft.com/office/officeart/2009/layout/CirclePictureHierarchy"/>
    <dgm:cxn modelId="{F5BA1CD3-8FE0-4FE9-A156-79B4749A20E1}" type="presParOf" srcId="{8869C579-275C-4A13-AC98-8E5EE3E06A55}" destId="{0604C6EB-496F-4196-8AAC-88723DA65E2B}" srcOrd="0" destOrd="0" presId="urn:microsoft.com/office/officeart/2009/layout/CirclePictureHierarchy"/>
    <dgm:cxn modelId="{2E80B9F4-77AF-4BC6-AA6A-B1DC1E5AF44B}" type="presParOf" srcId="{8869C579-275C-4A13-AC98-8E5EE3E06A55}" destId="{E2C82247-C703-44AE-8078-63CE950E039E}" srcOrd="1" destOrd="0" presId="urn:microsoft.com/office/officeart/2009/layout/CirclePictureHierarchy"/>
    <dgm:cxn modelId="{A3FF4ED1-8F37-456E-AA22-FFA99C112BF2}" type="presParOf" srcId="{9402A16F-B804-47B5-949D-CA9A688F99A7}" destId="{2BFE0F35-3DEC-43AF-9654-FB3827CCC147}" srcOrd="1" destOrd="0" presId="urn:microsoft.com/office/officeart/2009/layout/CirclePictureHierarchy"/>
    <dgm:cxn modelId="{8B37694C-AA67-477F-8175-8D6025449653}" type="presParOf" srcId="{2BFE0F35-3DEC-43AF-9654-FB3827CCC147}" destId="{1205CD34-D647-4DFA-B3C7-61460939C20C}" srcOrd="0" destOrd="0" presId="urn:microsoft.com/office/officeart/2009/layout/CirclePictureHierarchy"/>
    <dgm:cxn modelId="{26EB6F37-8255-4E11-AA0D-9514E84AC3BE}" type="presParOf" srcId="{2BFE0F35-3DEC-43AF-9654-FB3827CCC147}" destId="{988E94C1-60AD-44D8-8082-2E91539617FB}" srcOrd="1" destOrd="0" presId="urn:microsoft.com/office/officeart/2009/layout/CirclePictureHierarchy"/>
    <dgm:cxn modelId="{BC28032F-C3EE-4E6C-9BC8-14C16B68F1AB}" type="presParOf" srcId="{988E94C1-60AD-44D8-8082-2E91539617FB}" destId="{14005648-D39E-45FF-8E27-B2E60309E2D1}" srcOrd="0" destOrd="0" presId="urn:microsoft.com/office/officeart/2009/layout/CirclePictureHierarchy"/>
    <dgm:cxn modelId="{96A33DB3-8EDD-4646-8E03-E728B8CC05E0}" type="presParOf" srcId="{14005648-D39E-45FF-8E27-B2E60309E2D1}" destId="{713B092E-F91C-4881-8890-3F50EECC02CE}" srcOrd="0" destOrd="0" presId="urn:microsoft.com/office/officeart/2009/layout/CirclePictureHierarchy"/>
    <dgm:cxn modelId="{1C65B3C5-2212-4138-8E4E-0DE9B9A7F39E}" type="presParOf" srcId="{14005648-D39E-45FF-8E27-B2E60309E2D1}" destId="{7AEA5B2C-B904-4772-B09F-A6D52429FC77}" srcOrd="1" destOrd="0" presId="urn:microsoft.com/office/officeart/2009/layout/CirclePictureHierarchy"/>
    <dgm:cxn modelId="{C692224E-B940-422B-B54D-B7A72BCA816E}" type="presParOf" srcId="{988E94C1-60AD-44D8-8082-2E91539617FB}" destId="{5777A6EB-F8B5-438B-A78D-41BD4254E108}" srcOrd="1" destOrd="0" presId="urn:microsoft.com/office/officeart/2009/layout/CirclePictureHierarchy"/>
    <dgm:cxn modelId="{DD72A093-93EB-4194-8C6C-B9634D2EBE7E}" type="presParOf" srcId="{5777A6EB-F8B5-438B-A78D-41BD4254E108}" destId="{680765BB-0558-421F-A4C7-63D30F3B8BF9}" srcOrd="0" destOrd="0" presId="urn:microsoft.com/office/officeart/2009/layout/CirclePictureHierarchy"/>
    <dgm:cxn modelId="{0691BE61-E6A0-4635-8903-37E16CD38E13}" type="presParOf" srcId="{5777A6EB-F8B5-438B-A78D-41BD4254E108}" destId="{EDAEB973-3A56-4BD6-8FFB-3EBCF24065EB}" srcOrd="1" destOrd="0" presId="urn:microsoft.com/office/officeart/2009/layout/CirclePictureHierarchy"/>
    <dgm:cxn modelId="{50A4FFDE-37B2-4B76-9253-AB443FB1DB04}" type="presParOf" srcId="{EDAEB973-3A56-4BD6-8FFB-3EBCF24065EB}" destId="{9653CFF9-BEED-4AB3-A19C-6116096449FD}" srcOrd="0" destOrd="0" presId="urn:microsoft.com/office/officeart/2009/layout/CirclePictureHierarchy"/>
    <dgm:cxn modelId="{5C93144C-DF00-464F-83F2-F97D0F6C9539}" type="presParOf" srcId="{9653CFF9-BEED-4AB3-A19C-6116096449FD}" destId="{0BC9E798-292A-4AAA-A847-36E9542767C9}" srcOrd="0" destOrd="0" presId="urn:microsoft.com/office/officeart/2009/layout/CirclePictureHierarchy"/>
    <dgm:cxn modelId="{88F1EEBD-A637-43FB-92AA-5C8921C8B71F}" type="presParOf" srcId="{9653CFF9-BEED-4AB3-A19C-6116096449FD}" destId="{8B11123C-A8C0-4DE0-92B6-5618A8B3756C}" srcOrd="1" destOrd="0" presId="urn:microsoft.com/office/officeart/2009/layout/CirclePictureHierarchy"/>
    <dgm:cxn modelId="{5D86792C-B851-42DC-A035-6F6225BD50CD}" type="presParOf" srcId="{EDAEB973-3A56-4BD6-8FFB-3EBCF24065EB}" destId="{39DD9B04-92DD-4002-90D4-6AD0BCC63E8D}" srcOrd="1" destOrd="0" presId="urn:microsoft.com/office/officeart/2009/layout/CirclePictureHierarchy"/>
    <dgm:cxn modelId="{91EB9050-043C-4012-B106-3ACDB4F53272}" type="presParOf" srcId="{39DD9B04-92DD-4002-90D4-6AD0BCC63E8D}" destId="{90C7A6D8-D0A2-4D2C-BB26-EC422F4D91BE}" srcOrd="0" destOrd="0" presId="urn:microsoft.com/office/officeart/2009/layout/CirclePictureHierarchy"/>
    <dgm:cxn modelId="{C516CA1E-0594-4333-838D-AF73399E5A3B}" type="presParOf" srcId="{39DD9B04-92DD-4002-90D4-6AD0BCC63E8D}" destId="{EA5BA37C-F972-4AB0-8401-6272353F3E2D}" srcOrd="1" destOrd="0" presId="urn:microsoft.com/office/officeart/2009/layout/CirclePictureHierarchy"/>
    <dgm:cxn modelId="{434F5298-7EA0-4FC5-9AF4-9890A06F4230}" type="presParOf" srcId="{EA5BA37C-F972-4AB0-8401-6272353F3E2D}" destId="{70D42B77-EA21-4048-958B-2DD08115F6CF}" srcOrd="0" destOrd="0" presId="urn:microsoft.com/office/officeart/2009/layout/CirclePictureHierarchy"/>
    <dgm:cxn modelId="{522CD42C-0439-4B8F-8C46-5A0334042163}" type="presParOf" srcId="{70D42B77-EA21-4048-958B-2DD08115F6CF}" destId="{5DED88C8-D3FA-4C1C-AFF7-0B95701D07E4}" srcOrd="0" destOrd="0" presId="urn:microsoft.com/office/officeart/2009/layout/CirclePictureHierarchy"/>
    <dgm:cxn modelId="{6B825285-A357-4CEC-90E7-70AD74FEF88C}" type="presParOf" srcId="{70D42B77-EA21-4048-958B-2DD08115F6CF}" destId="{7E2744DE-CB40-45DD-B996-1CAA05E2AA2D}" srcOrd="1" destOrd="0" presId="urn:microsoft.com/office/officeart/2009/layout/CirclePictureHierarchy"/>
    <dgm:cxn modelId="{10F7B722-E2CF-49E3-ABCC-885CA5EB3940}" type="presParOf" srcId="{EA5BA37C-F972-4AB0-8401-6272353F3E2D}" destId="{00484B1A-B031-425C-9D6D-D53805FEB9E9}" srcOrd="1" destOrd="0" presId="urn:microsoft.com/office/officeart/2009/layout/CirclePictureHierarchy"/>
    <dgm:cxn modelId="{52333C36-06EC-4ADB-BCD4-8E9FCD1FEFE8}" type="presParOf" srcId="{00484B1A-B031-425C-9D6D-D53805FEB9E9}" destId="{C57D47AF-0CC3-4CCC-B1B3-B2C44B72EBE4}" srcOrd="0" destOrd="0" presId="urn:microsoft.com/office/officeart/2009/layout/CirclePictureHierarchy"/>
    <dgm:cxn modelId="{3CAFC024-F5B7-44C3-ACB6-76718B72EF4E}" type="presParOf" srcId="{00484B1A-B031-425C-9D6D-D53805FEB9E9}" destId="{1DA56772-FC08-48F7-95A5-FF49CA3FC050}" srcOrd="1" destOrd="0" presId="urn:microsoft.com/office/officeart/2009/layout/CirclePictureHierarchy"/>
    <dgm:cxn modelId="{2C0BB485-6FDC-4DA6-9491-CD17A8DF7F19}" type="presParOf" srcId="{1DA56772-FC08-48F7-95A5-FF49CA3FC050}" destId="{5DB054AB-B43B-40A8-BD98-53DF6EC4671F}" srcOrd="0" destOrd="0" presId="urn:microsoft.com/office/officeart/2009/layout/CirclePictureHierarchy"/>
    <dgm:cxn modelId="{9EDEE5F3-6306-4E66-8C34-4AF1F24F51CD}" type="presParOf" srcId="{5DB054AB-B43B-40A8-BD98-53DF6EC4671F}" destId="{46BF43B1-3DB6-4A89-AB10-5B63B577553D}" srcOrd="0" destOrd="0" presId="urn:microsoft.com/office/officeart/2009/layout/CirclePictureHierarchy"/>
    <dgm:cxn modelId="{81D4C79A-5129-40CD-B6A2-AD3B5B1D326B}" type="presParOf" srcId="{5DB054AB-B43B-40A8-BD98-53DF6EC4671F}" destId="{DC43CA81-448C-4623-8027-808DF581D0DB}" srcOrd="1" destOrd="0" presId="urn:microsoft.com/office/officeart/2009/layout/CirclePictureHierarchy"/>
    <dgm:cxn modelId="{1C820A25-996F-414B-BC00-4CB33A0E9E59}" type="presParOf" srcId="{1DA56772-FC08-48F7-95A5-FF49CA3FC050}" destId="{746C59FC-F429-4317-B352-E342A3467D42}" srcOrd="1" destOrd="0" presId="urn:microsoft.com/office/officeart/2009/layout/CirclePictureHierarchy"/>
    <dgm:cxn modelId="{10EB0DC2-F272-4395-8F04-315094D4DD68}" type="presParOf" srcId="{39DD9B04-92DD-4002-90D4-6AD0BCC63E8D}" destId="{49BE0C70-B987-49D4-8238-D5C5113772DB}" srcOrd="2" destOrd="0" presId="urn:microsoft.com/office/officeart/2009/layout/CirclePictureHierarchy"/>
    <dgm:cxn modelId="{B1DA5D91-2126-4A3A-B1EB-2F31F06F53D7}" type="presParOf" srcId="{39DD9B04-92DD-4002-90D4-6AD0BCC63E8D}" destId="{5CF15591-801A-4CD0-97AC-98D5EE084411}" srcOrd="3" destOrd="0" presId="urn:microsoft.com/office/officeart/2009/layout/CirclePictureHierarchy"/>
    <dgm:cxn modelId="{34A3F8AF-44B3-41D3-87C0-34939372DC6D}" type="presParOf" srcId="{5CF15591-801A-4CD0-97AC-98D5EE084411}" destId="{2F10379F-F739-499A-B960-916D287D1026}" srcOrd="0" destOrd="0" presId="urn:microsoft.com/office/officeart/2009/layout/CirclePictureHierarchy"/>
    <dgm:cxn modelId="{698CF2E4-805E-4A6A-91F1-CFA39F2D72E6}" type="presParOf" srcId="{2F10379F-F739-499A-B960-916D287D1026}" destId="{446B2111-D12B-42D9-A167-BED6FD51D797}" srcOrd="0" destOrd="0" presId="urn:microsoft.com/office/officeart/2009/layout/CirclePictureHierarchy"/>
    <dgm:cxn modelId="{53AB6D57-8688-43E9-A30C-95DB8A4C006D}" type="presParOf" srcId="{2F10379F-F739-499A-B960-916D287D1026}" destId="{FEE5AB4F-85EC-4F74-8D55-EAD4C86748DA}" srcOrd="1" destOrd="0" presId="urn:microsoft.com/office/officeart/2009/layout/CirclePictureHierarchy"/>
    <dgm:cxn modelId="{8DE1BB21-D024-4520-9441-6158DBEB5397}" type="presParOf" srcId="{5CF15591-801A-4CD0-97AC-98D5EE084411}" destId="{52C70D33-C41D-49AD-9E58-65E647EA7D31}" srcOrd="1" destOrd="0" presId="urn:microsoft.com/office/officeart/2009/layout/CirclePictureHierarchy"/>
    <dgm:cxn modelId="{A172AEAF-83FC-49C5-879F-4AFCFC5EB66F}" type="presParOf" srcId="{2BFE0F35-3DEC-43AF-9654-FB3827CCC147}" destId="{D6CA043C-0630-4EAC-B5A9-02EC5A6FDC09}" srcOrd="2" destOrd="0" presId="urn:microsoft.com/office/officeart/2009/layout/CirclePictureHierarchy"/>
    <dgm:cxn modelId="{C9BA0E7B-CBA4-48F8-AE34-5763E6C89E0F}" type="presParOf" srcId="{2BFE0F35-3DEC-43AF-9654-FB3827CCC147}" destId="{FF021356-D165-4F99-A5D5-221DB6BB9617}" srcOrd="3" destOrd="0" presId="urn:microsoft.com/office/officeart/2009/layout/CirclePictureHierarchy"/>
    <dgm:cxn modelId="{E595EF76-F5DF-4479-A5EE-0D4E732FE5B8}" type="presParOf" srcId="{FF021356-D165-4F99-A5D5-221DB6BB9617}" destId="{F00D7F20-080A-4D04-AC08-60D9D43C8C25}" srcOrd="0" destOrd="0" presId="urn:microsoft.com/office/officeart/2009/layout/CirclePictureHierarchy"/>
    <dgm:cxn modelId="{7CEC9B28-B3E2-4431-9F3B-2C6D1330072C}" type="presParOf" srcId="{F00D7F20-080A-4D04-AC08-60D9D43C8C25}" destId="{CAA8BBEF-FC3F-4736-A7CD-380446138C50}" srcOrd="0" destOrd="0" presId="urn:microsoft.com/office/officeart/2009/layout/CirclePictureHierarchy"/>
    <dgm:cxn modelId="{E79546E6-FE6A-4B5D-803E-A15446BF1F22}" type="presParOf" srcId="{F00D7F20-080A-4D04-AC08-60D9D43C8C25}" destId="{298B4ED2-507F-49ED-BA06-839FE419F44A}" srcOrd="1" destOrd="0" presId="urn:microsoft.com/office/officeart/2009/layout/CirclePictureHierarchy"/>
    <dgm:cxn modelId="{CAAA9EF7-9891-447D-AA2F-6AF07C953250}" type="presParOf" srcId="{FF021356-D165-4F99-A5D5-221DB6BB9617}" destId="{D393FCD5-FD5A-4818-9FE8-A51935CE704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043C-0630-4EAC-B5A9-02EC5A6FDC09}">
      <dsp:nvSpPr>
        <dsp:cNvPr id="0" name=""/>
        <dsp:cNvSpPr/>
      </dsp:nvSpPr>
      <dsp:spPr>
        <a:xfrm>
          <a:off x="2208957" y="514720"/>
          <a:ext cx="667525" cy="15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68"/>
              </a:lnTo>
              <a:lnTo>
                <a:pt x="667525" y="77068"/>
              </a:lnTo>
              <a:lnTo>
                <a:pt x="667525" y="152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0C70-B987-49D4-8238-D5C5113772DB}">
      <dsp:nvSpPr>
        <dsp:cNvPr id="0" name=""/>
        <dsp:cNvSpPr/>
      </dsp:nvSpPr>
      <dsp:spPr>
        <a:xfrm>
          <a:off x="1541432" y="1791515"/>
          <a:ext cx="667525" cy="15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068"/>
              </a:lnTo>
              <a:lnTo>
                <a:pt x="667525" y="77068"/>
              </a:lnTo>
              <a:lnTo>
                <a:pt x="667525" y="1529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D47AF-0CC3-4CCC-B1B3-B2C44B72EBE4}">
      <dsp:nvSpPr>
        <dsp:cNvPr id="0" name=""/>
        <dsp:cNvSpPr/>
      </dsp:nvSpPr>
      <dsp:spPr>
        <a:xfrm>
          <a:off x="828186" y="2429912"/>
          <a:ext cx="91440" cy="1529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9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A6D8-D0A2-4D2C-BB26-EC422F4D91BE}">
      <dsp:nvSpPr>
        <dsp:cNvPr id="0" name=""/>
        <dsp:cNvSpPr/>
      </dsp:nvSpPr>
      <dsp:spPr>
        <a:xfrm>
          <a:off x="873906" y="1791515"/>
          <a:ext cx="667525" cy="152924"/>
        </a:xfrm>
        <a:custGeom>
          <a:avLst/>
          <a:gdLst/>
          <a:ahLst/>
          <a:cxnLst/>
          <a:rect l="0" t="0" r="0" b="0"/>
          <a:pathLst>
            <a:path>
              <a:moveTo>
                <a:pt x="667525" y="0"/>
              </a:moveTo>
              <a:lnTo>
                <a:pt x="667525" y="77068"/>
              </a:lnTo>
              <a:lnTo>
                <a:pt x="0" y="77068"/>
              </a:lnTo>
              <a:lnTo>
                <a:pt x="0" y="1529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65BB-0558-421F-A4C7-63D30F3B8BF9}">
      <dsp:nvSpPr>
        <dsp:cNvPr id="0" name=""/>
        <dsp:cNvSpPr/>
      </dsp:nvSpPr>
      <dsp:spPr>
        <a:xfrm>
          <a:off x="1495712" y="1153118"/>
          <a:ext cx="91440" cy="1529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9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CD34-D647-4DFA-B3C7-61460939C20C}">
      <dsp:nvSpPr>
        <dsp:cNvPr id="0" name=""/>
        <dsp:cNvSpPr/>
      </dsp:nvSpPr>
      <dsp:spPr>
        <a:xfrm>
          <a:off x="1541432" y="514720"/>
          <a:ext cx="667525" cy="152924"/>
        </a:xfrm>
        <a:custGeom>
          <a:avLst/>
          <a:gdLst/>
          <a:ahLst/>
          <a:cxnLst/>
          <a:rect l="0" t="0" r="0" b="0"/>
          <a:pathLst>
            <a:path>
              <a:moveTo>
                <a:pt x="667525" y="0"/>
              </a:moveTo>
              <a:lnTo>
                <a:pt x="667525" y="77068"/>
              </a:lnTo>
              <a:lnTo>
                <a:pt x="0" y="77068"/>
              </a:lnTo>
              <a:lnTo>
                <a:pt x="0" y="1529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C6EB-496F-4196-8AAC-88723DA65E2B}">
      <dsp:nvSpPr>
        <dsp:cNvPr id="0" name=""/>
        <dsp:cNvSpPr/>
      </dsp:nvSpPr>
      <dsp:spPr>
        <a:xfrm>
          <a:off x="1966221" y="29247"/>
          <a:ext cx="485473" cy="4854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2247-C703-44AE-8078-63CE950E039E}">
      <dsp:nvSpPr>
        <dsp:cNvPr id="0" name=""/>
        <dsp:cNvSpPr/>
      </dsp:nvSpPr>
      <dsp:spPr>
        <a:xfrm>
          <a:off x="2451694" y="28033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sp:txBody>
      <dsp:txXfrm>
        <a:off x="2451694" y="28033"/>
        <a:ext cx="728209" cy="485473"/>
      </dsp:txXfrm>
    </dsp:sp>
    <dsp:sp modelId="{713B092E-F91C-4881-8890-3F50EECC02CE}">
      <dsp:nvSpPr>
        <dsp:cNvPr id="0" name=""/>
        <dsp:cNvSpPr/>
      </dsp:nvSpPr>
      <dsp:spPr>
        <a:xfrm>
          <a:off x="1298695" y="667644"/>
          <a:ext cx="485473" cy="48547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5B2C-B904-4772-B09F-A6D52429FC77}">
      <dsp:nvSpPr>
        <dsp:cNvPr id="0" name=""/>
        <dsp:cNvSpPr/>
      </dsp:nvSpPr>
      <dsp:spPr>
        <a:xfrm>
          <a:off x="1784168" y="666431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Animal</a:t>
          </a:r>
        </a:p>
      </dsp:txBody>
      <dsp:txXfrm>
        <a:off x="1784168" y="666431"/>
        <a:ext cx="728209" cy="485473"/>
      </dsp:txXfrm>
    </dsp:sp>
    <dsp:sp modelId="{0BC9E798-292A-4AAA-A847-36E9542767C9}">
      <dsp:nvSpPr>
        <dsp:cNvPr id="0" name=""/>
        <dsp:cNvSpPr/>
      </dsp:nvSpPr>
      <dsp:spPr>
        <a:xfrm>
          <a:off x="1298695" y="1306042"/>
          <a:ext cx="485473" cy="485473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123C-A8C0-4DE0-92B6-5618A8B3756C}">
      <dsp:nvSpPr>
        <dsp:cNvPr id="0" name=""/>
        <dsp:cNvSpPr/>
      </dsp:nvSpPr>
      <dsp:spPr>
        <a:xfrm>
          <a:off x="1784168" y="1304828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sp:txBody>
      <dsp:txXfrm>
        <a:off x="1784168" y="1304828"/>
        <a:ext cx="728209" cy="485473"/>
      </dsp:txXfrm>
    </dsp:sp>
    <dsp:sp modelId="{5DED88C8-D3FA-4C1C-AFF7-0B95701D07E4}">
      <dsp:nvSpPr>
        <dsp:cNvPr id="0" name=""/>
        <dsp:cNvSpPr/>
      </dsp:nvSpPr>
      <dsp:spPr>
        <a:xfrm>
          <a:off x="631169" y="1944439"/>
          <a:ext cx="485473" cy="485473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44DE-CB40-45DD-B996-1CAA05E2AA2D}">
      <dsp:nvSpPr>
        <dsp:cNvPr id="0" name=""/>
        <dsp:cNvSpPr/>
      </dsp:nvSpPr>
      <dsp:spPr>
        <a:xfrm>
          <a:off x="1116643" y="1943225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Chien</a:t>
          </a:r>
        </a:p>
      </dsp:txBody>
      <dsp:txXfrm>
        <a:off x="1116643" y="1943225"/>
        <a:ext cx="728209" cy="485473"/>
      </dsp:txXfrm>
    </dsp:sp>
    <dsp:sp modelId="{46BF43B1-3DB6-4A89-AB10-5B63B577553D}">
      <dsp:nvSpPr>
        <dsp:cNvPr id="0" name=""/>
        <dsp:cNvSpPr/>
      </dsp:nvSpPr>
      <dsp:spPr>
        <a:xfrm>
          <a:off x="631169" y="2582836"/>
          <a:ext cx="485473" cy="48547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CA81-448C-4623-8027-808DF581D0DB}">
      <dsp:nvSpPr>
        <dsp:cNvPr id="0" name=""/>
        <dsp:cNvSpPr/>
      </dsp:nvSpPr>
      <dsp:spPr>
        <a:xfrm>
          <a:off x="1116643" y="2581623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sp:txBody>
      <dsp:txXfrm>
        <a:off x="1116643" y="2581623"/>
        <a:ext cx="728209" cy="485473"/>
      </dsp:txXfrm>
    </dsp:sp>
    <dsp:sp modelId="{446B2111-D12B-42D9-A167-BED6FD51D797}">
      <dsp:nvSpPr>
        <dsp:cNvPr id="0" name=""/>
        <dsp:cNvSpPr/>
      </dsp:nvSpPr>
      <dsp:spPr>
        <a:xfrm>
          <a:off x="1966221" y="1944439"/>
          <a:ext cx="485473" cy="485473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AB4F-85EC-4F74-8D55-EAD4C86748DA}">
      <dsp:nvSpPr>
        <dsp:cNvPr id="0" name=""/>
        <dsp:cNvSpPr/>
      </dsp:nvSpPr>
      <dsp:spPr>
        <a:xfrm>
          <a:off x="2451694" y="1943225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Chat</a:t>
          </a:r>
        </a:p>
      </dsp:txBody>
      <dsp:txXfrm>
        <a:off x="2451694" y="1943225"/>
        <a:ext cx="728209" cy="485473"/>
      </dsp:txXfrm>
    </dsp:sp>
    <dsp:sp modelId="{CAA8BBEF-FC3F-4736-A7CD-380446138C50}">
      <dsp:nvSpPr>
        <dsp:cNvPr id="0" name=""/>
        <dsp:cNvSpPr/>
      </dsp:nvSpPr>
      <dsp:spPr>
        <a:xfrm>
          <a:off x="2633747" y="667644"/>
          <a:ext cx="485473" cy="48547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ED2-507F-49ED-BA06-839FE419F44A}">
      <dsp:nvSpPr>
        <dsp:cNvPr id="0" name=""/>
        <dsp:cNvSpPr/>
      </dsp:nvSpPr>
      <dsp:spPr>
        <a:xfrm>
          <a:off x="3119220" y="666431"/>
          <a:ext cx="728209" cy="485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sp:txBody>
      <dsp:txXfrm>
        <a:off x="3119220" y="666431"/>
        <a:ext cx="728209" cy="485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043C-0630-4EAC-B5A9-02EC5A6FDC09}">
      <dsp:nvSpPr>
        <dsp:cNvPr id="0" name=""/>
        <dsp:cNvSpPr/>
      </dsp:nvSpPr>
      <dsp:spPr>
        <a:xfrm>
          <a:off x="1704901" y="498014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27"/>
              </a:lnTo>
              <a:lnTo>
                <a:pt x="645514" y="74527"/>
              </a:lnTo>
              <a:lnTo>
                <a:pt x="645514" y="147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0C70-B987-49D4-8238-D5C5113772DB}">
      <dsp:nvSpPr>
        <dsp:cNvPr id="0" name=""/>
        <dsp:cNvSpPr/>
      </dsp:nvSpPr>
      <dsp:spPr>
        <a:xfrm>
          <a:off x="1059387" y="1732707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27"/>
              </a:lnTo>
              <a:lnTo>
                <a:pt x="645514" y="74527"/>
              </a:lnTo>
              <a:lnTo>
                <a:pt x="645514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D47AF-0CC3-4CCC-B1B3-B2C44B72EBE4}">
      <dsp:nvSpPr>
        <dsp:cNvPr id="0" name=""/>
        <dsp:cNvSpPr/>
      </dsp:nvSpPr>
      <dsp:spPr>
        <a:xfrm>
          <a:off x="368152" y="2350054"/>
          <a:ext cx="91440" cy="147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A6D8-D0A2-4D2C-BB26-EC422F4D91BE}">
      <dsp:nvSpPr>
        <dsp:cNvPr id="0" name=""/>
        <dsp:cNvSpPr/>
      </dsp:nvSpPr>
      <dsp:spPr>
        <a:xfrm>
          <a:off x="413872" y="1732707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645514" y="0"/>
              </a:moveTo>
              <a:lnTo>
                <a:pt x="645514" y="74527"/>
              </a:lnTo>
              <a:lnTo>
                <a:pt x="0" y="74527"/>
              </a:lnTo>
              <a:lnTo>
                <a:pt x="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65BB-0558-421F-A4C7-63D30F3B8BF9}">
      <dsp:nvSpPr>
        <dsp:cNvPr id="0" name=""/>
        <dsp:cNvSpPr/>
      </dsp:nvSpPr>
      <dsp:spPr>
        <a:xfrm>
          <a:off x="1013667" y="1115361"/>
          <a:ext cx="91440" cy="147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CD34-D647-4DFA-B3C7-61460939C20C}">
      <dsp:nvSpPr>
        <dsp:cNvPr id="0" name=""/>
        <dsp:cNvSpPr/>
      </dsp:nvSpPr>
      <dsp:spPr>
        <a:xfrm>
          <a:off x="1059387" y="498014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645514" y="0"/>
              </a:moveTo>
              <a:lnTo>
                <a:pt x="645514" y="74527"/>
              </a:lnTo>
              <a:lnTo>
                <a:pt x="0" y="74527"/>
              </a:lnTo>
              <a:lnTo>
                <a:pt x="0" y="147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C6EB-496F-4196-8AAC-88723DA65E2B}">
      <dsp:nvSpPr>
        <dsp:cNvPr id="0" name=""/>
        <dsp:cNvSpPr/>
      </dsp:nvSpPr>
      <dsp:spPr>
        <a:xfrm>
          <a:off x="1470168" y="28549"/>
          <a:ext cx="469464" cy="4694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2247-C703-44AE-8078-63CE950E039E}">
      <dsp:nvSpPr>
        <dsp:cNvPr id="0" name=""/>
        <dsp:cNvSpPr/>
      </dsp:nvSpPr>
      <dsp:spPr>
        <a:xfrm>
          <a:off x="1939633" y="27376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sp:txBody>
      <dsp:txXfrm>
        <a:off x="1939633" y="27376"/>
        <a:ext cx="704197" cy="469464"/>
      </dsp:txXfrm>
    </dsp:sp>
    <dsp:sp modelId="{713B092E-F91C-4881-8890-3F50EECC02CE}">
      <dsp:nvSpPr>
        <dsp:cNvPr id="0" name=""/>
        <dsp:cNvSpPr/>
      </dsp:nvSpPr>
      <dsp:spPr>
        <a:xfrm>
          <a:off x="824654" y="645896"/>
          <a:ext cx="469464" cy="4694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5B2C-B904-4772-B09F-A6D52429FC77}">
      <dsp:nvSpPr>
        <dsp:cNvPr id="0" name=""/>
        <dsp:cNvSpPr/>
      </dsp:nvSpPr>
      <dsp:spPr>
        <a:xfrm>
          <a:off x="1294119" y="64472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Animal</a:t>
          </a:r>
        </a:p>
      </dsp:txBody>
      <dsp:txXfrm>
        <a:off x="1294119" y="644722"/>
        <a:ext cx="704197" cy="469464"/>
      </dsp:txXfrm>
    </dsp:sp>
    <dsp:sp modelId="{0BC9E798-292A-4AAA-A847-36E9542767C9}">
      <dsp:nvSpPr>
        <dsp:cNvPr id="0" name=""/>
        <dsp:cNvSpPr/>
      </dsp:nvSpPr>
      <dsp:spPr>
        <a:xfrm>
          <a:off x="824654" y="1263242"/>
          <a:ext cx="469464" cy="46946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123C-A8C0-4DE0-92B6-5618A8B3756C}">
      <dsp:nvSpPr>
        <dsp:cNvPr id="0" name=""/>
        <dsp:cNvSpPr/>
      </dsp:nvSpPr>
      <dsp:spPr>
        <a:xfrm>
          <a:off x="1294119" y="1262069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sp:txBody>
      <dsp:txXfrm>
        <a:off x="1294119" y="1262069"/>
        <a:ext cx="704197" cy="469464"/>
      </dsp:txXfrm>
    </dsp:sp>
    <dsp:sp modelId="{5DED88C8-D3FA-4C1C-AFF7-0B95701D07E4}">
      <dsp:nvSpPr>
        <dsp:cNvPr id="0" name=""/>
        <dsp:cNvSpPr/>
      </dsp:nvSpPr>
      <dsp:spPr>
        <a:xfrm>
          <a:off x="179140" y="1880589"/>
          <a:ext cx="469464" cy="46946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44DE-CB40-45DD-B996-1CAA05E2AA2D}">
      <dsp:nvSpPr>
        <dsp:cNvPr id="0" name=""/>
        <dsp:cNvSpPr/>
      </dsp:nvSpPr>
      <dsp:spPr>
        <a:xfrm>
          <a:off x="648605" y="1879415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Chien</a:t>
          </a:r>
        </a:p>
      </dsp:txBody>
      <dsp:txXfrm>
        <a:off x="648605" y="1879415"/>
        <a:ext cx="704197" cy="469464"/>
      </dsp:txXfrm>
    </dsp:sp>
    <dsp:sp modelId="{46BF43B1-3DB6-4A89-AB10-5B63B577553D}">
      <dsp:nvSpPr>
        <dsp:cNvPr id="0" name=""/>
        <dsp:cNvSpPr/>
      </dsp:nvSpPr>
      <dsp:spPr>
        <a:xfrm>
          <a:off x="179140" y="2497935"/>
          <a:ext cx="469464" cy="46946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CA81-448C-4623-8027-808DF581D0DB}">
      <dsp:nvSpPr>
        <dsp:cNvPr id="0" name=""/>
        <dsp:cNvSpPr/>
      </dsp:nvSpPr>
      <dsp:spPr>
        <a:xfrm>
          <a:off x="648605" y="249676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sp:txBody>
      <dsp:txXfrm>
        <a:off x="648605" y="2496762"/>
        <a:ext cx="704197" cy="469464"/>
      </dsp:txXfrm>
    </dsp:sp>
    <dsp:sp modelId="{446B2111-D12B-42D9-A167-BED6FD51D797}">
      <dsp:nvSpPr>
        <dsp:cNvPr id="0" name=""/>
        <dsp:cNvSpPr/>
      </dsp:nvSpPr>
      <dsp:spPr>
        <a:xfrm>
          <a:off x="1470168" y="1880589"/>
          <a:ext cx="469464" cy="469464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AB4F-85EC-4F74-8D55-EAD4C86748DA}">
      <dsp:nvSpPr>
        <dsp:cNvPr id="0" name=""/>
        <dsp:cNvSpPr/>
      </dsp:nvSpPr>
      <dsp:spPr>
        <a:xfrm>
          <a:off x="1939633" y="1879415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Chat</a:t>
          </a:r>
        </a:p>
      </dsp:txBody>
      <dsp:txXfrm>
        <a:off x="1939633" y="1879415"/>
        <a:ext cx="704197" cy="469464"/>
      </dsp:txXfrm>
    </dsp:sp>
    <dsp:sp modelId="{CAA8BBEF-FC3F-4736-A7CD-380446138C50}">
      <dsp:nvSpPr>
        <dsp:cNvPr id="0" name=""/>
        <dsp:cNvSpPr/>
      </dsp:nvSpPr>
      <dsp:spPr>
        <a:xfrm>
          <a:off x="2115683" y="645896"/>
          <a:ext cx="469464" cy="469464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ED2-507F-49ED-BA06-839FE419F44A}">
      <dsp:nvSpPr>
        <dsp:cNvPr id="0" name=""/>
        <dsp:cNvSpPr/>
      </dsp:nvSpPr>
      <dsp:spPr>
        <a:xfrm>
          <a:off x="2585148" y="64472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sp:txBody>
      <dsp:txXfrm>
        <a:off x="2585148" y="644722"/>
        <a:ext cx="704197" cy="469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043C-0630-4EAC-B5A9-02EC5A6FDC09}">
      <dsp:nvSpPr>
        <dsp:cNvPr id="0" name=""/>
        <dsp:cNvSpPr/>
      </dsp:nvSpPr>
      <dsp:spPr>
        <a:xfrm>
          <a:off x="1704901" y="498014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27"/>
              </a:lnTo>
              <a:lnTo>
                <a:pt x="645514" y="74527"/>
              </a:lnTo>
              <a:lnTo>
                <a:pt x="645514" y="147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E0C70-B987-49D4-8238-D5C5113772DB}">
      <dsp:nvSpPr>
        <dsp:cNvPr id="0" name=""/>
        <dsp:cNvSpPr/>
      </dsp:nvSpPr>
      <dsp:spPr>
        <a:xfrm>
          <a:off x="1059387" y="1732707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27"/>
              </a:lnTo>
              <a:lnTo>
                <a:pt x="645514" y="74527"/>
              </a:lnTo>
              <a:lnTo>
                <a:pt x="645514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D47AF-0CC3-4CCC-B1B3-B2C44B72EBE4}">
      <dsp:nvSpPr>
        <dsp:cNvPr id="0" name=""/>
        <dsp:cNvSpPr/>
      </dsp:nvSpPr>
      <dsp:spPr>
        <a:xfrm>
          <a:off x="368152" y="2350054"/>
          <a:ext cx="91440" cy="147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A6D8-D0A2-4D2C-BB26-EC422F4D91BE}">
      <dsp:nvSpPr>
        <dsp:cNvPr id="0" name=""/>
        <dsp:cNvSpPr/>
      </dsp:nvSpPr>
      <dsp:spPr>
        <a:xfrm>
          <a:off x="413872" y="1732707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645514" y="0"/>
              </a:moveTo>
              <a:lnTo>
                <a:pt x="645514" y="74527"/>
              </a:lnTo>
              <a:lnTo>
                <a:pt x="0" y="74527"/>
              </a:lnTo>
              <a:lnTo>
                <a:pt x="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65BB-0558-421F-A4C7-63D30F3B8BF9}">
      <dsp:nvSpPr>
        <dsp:cNvPr id="0" name=""/>
        <dsp:cNvSpPr/>
      </dsp:nvSpPr>
      <dsp:spPr>
        <a:xfrm>
          <a:off x="1013667" y="1115361"/>
          <a:ext cx="91440" cy="147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7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CD34-D647-4DFA-B3C7-61460939C20C}">
      <dsp:nvSpPr>
        <dsp:cNvPr id="0" name=""/>
        <dsp:cNvSpPr/>
      </dsp:nvSpPr>
      <dsp:spPr>
        <a:xfrm>
          <a:off x="1059387" y="498014"/>
          <a:ext cx="645514" cy="147881"/>
        </a:xfrm>
        <a:custGeom>
          <a:avLst/>
          <a:gdLst/>
          <a:ahLst/>
          <a:cxnLst/>
          <a:rect l="0" t="0" r="0" b="0"/>
          <a:pathLst>
            <a:path>
              <a:moveTo>
                <a:pt x="645514" y="0"/>
              </a:moveTo>
              <a:lnTo>
                <a:pt x="645514" y="74527"/>
              </a:lnTo>
              <a:lnTo>
                <a:pt x="0" y="74527"/>
              </a:lnTo>
              <a:lnTo>
                <a:pt x="0" y="1478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4C6EB-496F-4196-8AAC-88723DA65E2B}">
      <dsp:nvSpPr>
        <dsp:cNvPr id="0" name=""/>
        <dsp:cNvSpPr/>
      </dsp:nvSpPr>
      <dsp:spPr>
        <a:xfrm>
          <a:off x="1470168" y="28549"/>
          <a:ext cx="469464" cy="4694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82247-C703-44AE-8078-63CE950E039E}">
      <dsp:nvSpPr>
        <dsp:cNvPr id="0" name=""/>
        <dsp:cNvSpPr/>
      </dsp:nvSpPr>
      <dsp:spPr>
        <a:xfrm>
          <a:off x="1939633" y="27376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Etre Vivant</a:t>
          </a:r>
        </a:p>
      </dsp:txBody>
      <dsp:txXfrm>
        <a:off x="1939633" y="27376"/>
        <a:ext cx="704197" cy="469464"/>
      </dsp:txXfrm>
    </dsp:sp>
    <dsp:sp modelId="{713B092E-F91C-4881-8890-3F50EECC02CE}">
      <dsp:nvSpPr>
        <dsp:cNvPr id="0" name=""/>
        <dsp:cNvSpPr/>
      </dsp:nvSpPr>
      <dsp:spPr>
        <a:xfrm>
          <a:off x="824654" y="645896"/>
          <a:ext cx="469464" cy="46946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A5B2C-B904-4772-B09F-A6D52429FC77}">
      <dsp:nvSpPr>
        <dsp:cNvPr id="0" name=""/>
        <dsp:cNvSpPr/>
      </dsp:nvSpPr>
      <dsp:spPr>
        <a:xfrm>
          <a:off x="1294119" y="64472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Animal</a:t>
          </a:r>
        </a:p>
      </dsp:txBody>
      <dsp:txXfrm>
        <a:off x="1294119" y="644722"/>
        <a:ext cx="704197" cy="469464"/>
      </dsp:txXfrm>
    </dsp:sp>
    <dsp:sp modelId="{0BC9E798-292A-4AAA-A847-36E9542767C9}">
      <dsp:nvSpPr>
        <dsp:cNvPr id="0" name=""/>
        <dsp:cNvSpPr/>
      </dsp:nvSpPr>
      <dsp:spPr>
        <a:xfrm>
          <a:off x="824654" y="1263242"/>
          <a:ext cx="469464" cy="46946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1123C-A8C0-4DE0-92B6-5618A8B3756C}">
      <dsp:nvSpPr>
        <dsp:cNvPr id="0" name=""/>
        <dsp:cNvSpPr/>
      </dsp:nvSpPr>
      <dsp:spPr>
        <a:xfrm>
          <a:off x="1294119" y="1262069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Mammifère</a:t>
          </a:r>
        </a:p>
      </dsp:txBody>
      <dsp:txXfrm>
        <a:off x="1294119" y="1262069"/>
        <a:ext cx="704197" cy="469464"/>
      </dsp:txXfrm>
    </dsp:sp>
    <dsp:sp modelId="{5DED88C8-D3FA-4C1C-AFF7-0B95701D07E4}">
      <dsp:nvSpPr>
        <dsp:cNvPr id="0" name=""/>
        <dsp:cNvSpPr/>
      </dsp:nvSpPr>
      <dsp:spPr>
        <a:xfrm>
          <a:off x="179140" y="1880589"/>
          <a:ext cx="469464" cy="46946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44DE-CB40-45DD-B996-1CAA05E2AA2D}">
      <dsp:nvSpPr>
        <dsp:cNvPr id="0" name=""/>
        <dsp:cNvSpPr/>
      </dsp:nvSpPr>
      <dsp:spPr>
        <a:xfrm>
          <a:off x="648605" y="1879415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Chien</a:t>
          </a:r>
        </a:p>
      </dsp:txBody>
      <dsp:txXfrm>
        <a:off x="648605" y="1879415"/>
        <a:ext cx="704197" cy="469464"/>
      </dsp:txXfrm>
    </dsp:sp>
    <dsp:sp modelId="{46BF43B1-3DB6-4A89-AB10-5B63B577553D}">
      <dsp:nvSpPr>
        <dsp:cNvPr id="0" name=""/>
        <dsp:cNvSpPr/>
      </dsp:nvSpPr>
      <dsp:spPr>
        <a:xfrm>
          <a:off x="179140" y="2497935"/>
          <a:ext cx="469464" cy="46946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3CA81-448C-4623-8027-808DF581D0DB}">
      <dsp:nvSpPr>
        <dsp:cNvPr id="0" name=""/>
        <dsp:cNvSpPr/>
      </dsp:nvSpPr>
      <dsp:spPr>
        <a:xfrm>
          <a:off x="648605" y="249676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Jack Russel</a:t>
          </a:r>
        </a:p>
      </dsp:txBody>
      <dsp:txXfrm>
        <a:off x="648605" y="2496762"/>
        <a:ext cx="704197" cy="469464"/>
      </dsp:txXfrm>
    </dsp:sp>
    <dsp:sp modelId="{446B2111-D12B-42D9-A167-BED6FD51D797}">
      <dsp:nvSpPr>
        <dsp:cNvPr id="0" name=""/>
        <dsp:cNvSpPr/>
      </dsp:nvSpPr>
      <dsp:spPr>
        <a:xfrm>
          <a:off x="1470168" y="1880589"/>
          <a:ext cx="469464" cy="469464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5AB4F-85EC-4F74-8D55-EAD4C86748DA}">
      <dsp:nvSpPr>
        <dsp:cNvPr id="0" name=""/>
        <dsp:cNvSpPr/>
      </dsp:nvSpPr>
      <dsp:spPr>
        <a:xfrm>
          <a:off x="1939633" y="1879415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Chat</a:t>
          </a:r>
        </a:p>
      </dsp:txBody>
      <dsp:txXfrm>
        <a:off x="1939633" y="1879415"/>
        <a:ext cx="704197" cy="469464"/>
      </dsp:txXfrm>
    </dsp:sp>
    <dsp:sp modelId="{CAA8BBEF-FC3F-4736-A7CD-380446138C50}">
      <dsp:nvSpPr>
        <dsp:cNvPr id="0" name=""/>
        <dsp:cNvSpPr/>
      </dsp:nvSpPr>
      <dsp:spPr>
        <a:xfrm>
          <a:off x="2115683" y="645896"/>
          <a:ext cx="469464" cy="469464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4ED2-507F-49ED-BA06-839FE419F44A}">
      <dsp:nvSpPr>
        <dsp:cNvPr id="0" name=""/>
        <dsp:cNvSpPr/>
      </dsp:nvSpPr>
      <dsp:spPr>
        <a:xfrm>
          <a:off x="2585148" y="644722"/>
          <a:ext cx="704197" cy="469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>
              <a:solidFill>
                <a:schemeClr val="accent6">
                  <a:lumMod val="75000"/>
                </a:schemeClr>
              </a:solidFill>
            </a:rPr>
            <a:t>Végétal</a:t>
          </a:r>
        </a:p>
      </dsp:txBody>
      <dsp:txXfrm>
        <a:off x="2585148" y="644722"/>
        <a:ext cx="704197" cy="469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433-FFE5-5146-96A2-89A3F87C0D23}" type="datetimeFigureOut">
              <a:rPr lang="fr-FR" smtClean="0"/>
              <a:t>20/10/2022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232D2-6EAB-8746-BAB3-A7F2EC9CD8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82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20/10/2022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21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27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90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859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943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460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895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487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003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76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17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25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329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204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036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5928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801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793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1806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325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6080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861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7178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778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92488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860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796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368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345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769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283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837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488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5770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672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068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62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617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825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0717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417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791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30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08857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4856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3790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3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5881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6336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544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75627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59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7484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14456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71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46282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47375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7786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2465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099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0677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0337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29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69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7566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22025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08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55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0331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31516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29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9094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2083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8257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144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79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956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Nb : Dernier type de flèche : Le « utilise » qui est une flèche à bout pointu en pointillés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70600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159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24368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85267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660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8095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5834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0882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7743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814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89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6612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351503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52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7083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2193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=</a:t>
            </a:r>
            <a:r>
              <a:rPr lang="fr-FR" dirty="0" err="1"/>
              <a:t>mindset</a:t>
            </a:r>
            <a:r>
              <a:rPr lang="fr-FR" dirty="0"/>
              <a:t> d’entreprise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32396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4032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552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97192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F5842-04F3-4695-8C7E-60D49603CB5D}" type="slidenum">
              <a:rPr lang="fr-FR" smtClean="0"/>
              <a:t>97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85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carolinedargein/Desktop/donut-orange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Notions d'architecture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852984"/>
            <a:ext cx="8460000" cy="358884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2"/>
              </a:buClr>
              <a:buFont typeface="Lucida Grande"/>
              <a:buChar char="●"/>
              <a:defRPr>
                <a:solidFill>
                  <a:srgbClr val="323334"/>
                </a:solidFill>
              </a:defRPr>
            </a:lvl1pPr>
            <a:lvl2pPr marL="358775" indent="-179388">
              <a:buClr>
                <a:schemeClr val="accent5"/>
              </a:buClr>
              <a:buSzPct val="90000"/>
              <a:buFontTx/>
              <a:buBlip>
                <a:blip r:embed="rId2" r:link="rId3"/>
              </a:buBlip>
              <a:defRPr>
                <a:solidFill>
                  <a:srgbClr val="323334"/>
                </a:solidFill>
              </a:defRPr>
            </a:lvl2pPr>
            <a:lvl3pPr marL="538163" indent="-182563">
              <a:buClr>
                <a:schemeClr val="accent1"/>
              </a:buClr>
              <a:buFont typeface="Arial"/>
              <a:buChar char="•"/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 marL="719138" indent="-173038">
              <a:buClr>
                <a:schemeClr val="accent4"/>
              </a:buClr>
              <a:defRPr>
                <a:solidFill>
                  <a:schemeClr val="accent2"/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9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>
          <a:xfrm>
            <a:off x="2699793" y="1621073"/>
            <a:ext cx="5544615" cy="2138809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rgbClr val="646567"/>
                </a:solidFill>
              </a:defRPr>
            </a:lvl1pPr>
          </a:lstStyle>
          <a:p>
            <a:r>
              <a:rPr lang="fr-FR" dirty="0"/>
              <a:t>Titre de la partie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Notions d'architecture</a:t>
            </a:r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3" name="Image 2" descr="puce-donut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  <p:pic>
        <p:nvPicPr>
          <p:cNvPr id="6" name="Image 5" descr="puce-donu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8" y="1563638"/>
            <a:ext cx="632177" cy="63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 userDrawn="1"/>
        </p:nvCxnSpPr>
        <p:spPr>
          <a:xfrm>
            <a:off x="342578" y="659250"/>
            <a:ext cx="8460000" cy="0"/>
          </a:xfrm>
          <a:prstGeom prst="line">
            <a:avLst/>
          </a:prstGeom>
          <a:ln w="12700">
            <a:solidFill>
              <a:srgbClr val="7676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TITR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5" name="Picture 4" descr="C:\Users\ChristineB\Seenk-D\BNPP\2015-02\PPT_43-06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ChristineB\Seenk-D\BNPP\2015-02\PPT_43-08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 descr="label-quadr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90203" y="191692"/>
            <a:ext cx="5328592" cy="939898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2 lignes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131590"/>
            <a:ext cx="5328000" cy="3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365187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3819510"/>
            <a:ext cx="3168000" cy="16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00/00/2015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3811776"/>
            <a:ext cx="9144000" cy="133172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6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7975" y="4233442"/>
            <a:ext cx="2959614" cy="6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570587" y="4419718"/>
            <a:ext cx="3206503" cy="21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label-quadr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744" y="2859782"/>
            <a:ext cx="1066406" cy="79512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1097941" y="3586720"/>
            <a:ext cx="3492000" cy="452496"/>
          </a:xfrm>
          <a:prstGeom prst="rect">
            <a:avLst/>
          </a:prstGeom>
          <a:solidFill>
            <a:srgbClr val="00A76C"/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srgbClr val="A0C87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85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10" Type="http://schemas.openxmlformats.org/officeDocument/2006/relationships/image" Target="file://localhost/Users/carolinedargein/Documents/BLEND/BLEND_Clients/CLIENTS_OK-2014/BNP%20PARIBAS/ITG/PRESE_ITG/donut-orange.png" TargetMode="Externa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 dirty="0"/>
              <a:t>Notions d'architecture</a:t>
            </a:r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578" y="86616"/>
            <a:ext cx="8460000" cy="55924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 noProof="0" dirty="0"/>
              <a:t>Modifiez le style du titre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4576830"/>
            <a:ext cx="846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00192" y="4796670"/>
            <a:ext cx="2016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 noProof="0"/>
              <a:t>Notions d'architecture</a:t>
            </a:r>
            <a:endParaRPr lang="fr-FR" noProof="0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4796670"/>
            <a:ext cx="180000" cy="1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noProof="0" smtClean="0"/>
              <a:pPr>
                <a:defRPr/>
              </a:pPr>
              <a:t>‹N°›</a:t>
            </a:fld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323528" y="843559"/>
            <a:ext cx="8496622" cy="375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2" name="Picture 3" descr="C:\Users\ChristineB\Seenk-D\BNPP\2015-02\PPT_43-07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369" y="4689117"/>
            <a:ext cx="1548000" cy="31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915816" y="4785569"/>
            <a:ext cx="2088000" cy="14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label-quadri.pn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0683" y="116011"/>
            <a:ext cx="589467" cy="4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8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2"/>
        </a:buClr>
        <a:buSzPct val="150000"/>
        <a:buFont typeface="Lucida Grande"/>
        <a:buChar char="●"/>
        <a:tabLst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552450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rgbClr val="49B170"/>
        </a:buClr>
        <a:buSzPct val="90000"/>
        <a:buFontTx/>
        <a:buBlip>
          <a:blip r:embed="rId9" r:link="rId10"/>
        </a:buBlip>
        <a:tabLst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811213" marR="0" indent="-28575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accent1"/>
        </a:buClr>
        <a:buSzPct val="120000"/>
        <a:buFont typeface="Arial"/>
        <a:buChar char="•"/>
        <a:tabLst/>
        <a:defRPr sz="1400" b="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166813" marR="0" indent="-176213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0" marR="0" indent="0" algn="l" defTabSz="914400" rtl="0" eaLnBrk="1" fontAlgn="auto" latinLnBrk="0" hangingPunct="1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file://localhost/Users/carolinedargein/Desktop/donut-orange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file://localhost/Users/carolinedargein/Desktop/donut-orange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file://localhost/Users/carolinedargein/Desktop/donut-orange.pn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1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localhost/Users/carolinedargein/Desktop/donut-orange.png" TargetMode="Externa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file://localhost/Users/carolinedargein/Desktop/donut-orange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file://localhost/Users/carolinedargein/Desktop/donut-orange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file://localhost/Users/carolinedargein/Desktop/donut-orange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file://localhost/Users/carolinedargein/Desktop/donut-orange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file://localhost/Users/carolinedargein/Desktop/donut-orange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file://localhost/Users/carolinedargein/Desktop/donut-orange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file://localhost/Users/carolinedargein/Desktop/donut-orange.p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png"/><Relationship Id="rId4" Type="http://schemas.openxmlformats.org/officeDocument/2006/relationships/image" Target="file://localhost/Users/carolinedargein/Desktop/donut-orange.p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file://localhost/Users/carolinedargein/Desktop/donut-orange.png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file://localhost/Users/carolinedargein/Desktop/donut-orange.p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5.png"/><Relationship Id="rId4" Type="http://schemas.openxmlformats.org/officeDocument/2006/relationships/image" Target="file://localhost/Users/carolinedargein/Desktop/donut-orange.p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9.jpeg"/><Relationship Id="rId4" Type="http://schemas.openxmlformats.org/officeDocument/2006/relationships/image" Target="file://localhost/Users/carolinedargein/Desktop/donut-orange.png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file://localhost/Users/carolinedargein/Desktop/donut-orange.pn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file://localhost/Users/carolinedargein/Desktop/donut-orange.pn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eg"/><Relationship Id="rId5" Type="http://schemas.openxmlformats.org/officeDocument/2006/relationships/image" Target="../media/image52.jpeg"/><Relationship Id="rId4" Type="http://schemas.openxmlformats.org/officeDocument/2006/relationships/image" Target="file://localhost/Users/carolinedargein/Desktop/donut-orange.png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file://localhost/Users/carolinedargein/Desktop/donut-orange.p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Relationship Id="rId9" Type="http://schemas.microsoft.com/office/2007/relationships/diagramDrawing" Target="../diagrams/drawing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4.pn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10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4.pn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file://localhost/Users/carolinedargein/Desktop/donut-orange.p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file://localhost/Users/carolinedargein/Desktop/donut-orange.png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30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file://localhost/Users/carolinedargein/Desktop/donut-orange.png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10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Relationship Id="rId9" Type="http://schemas.microsoft.com/office/2007/relationships/diagramDrawing" Target="../diagrams/drawing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Relationship Id="rId9" Type="http://schemas.microsoft.com/office/2007/relationships/diagramDrawing" Target="../diagrams/drawing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76.png"/><Relationship Id="rId4" Type="http://schemas.openxmlformats.org/officeDocument/2006/relationships/image" Target="file://localhost/Users/carolinedargein/Desktop/donut-orange.p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eg"/><Relationship Id="rId4" Type="http://schemas.openxmlformats.org/officeDocument/2006/relationships/image" Target="file://localhost/Users/carolinedargein/Desktop/donut-orange.png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file://localhost/Users/carolinedargein/Desktop/donut-orange.png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4" Type="http://schemas.openxmlformats.org/officeDocument/2006/relationships/image" Target="file://localhost/Users/carolinedargein/Desktop/donut-orange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file://localhost/Users/carolinedargein/Desktop/donut-orange.png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localhost/Users/carolinedargein/Desktop/donut-orange.png" TargetMode="Externa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file://localhost/Users/carolinedargein/Desktop/donut-orange.png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file://localhost/Users/carolinedargein/Desktop/donut-orange.png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4.png"/><Relationship Id="rId4" Type="http://schemas.openxmlformats.org/officeDocument/2006/relationships/image" Target="file://localhost/Users/carolinedargein/Desktop/donut-orange.png" TargetMode="Externa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.png"/><Relationship Id="rId7" Type="http://schemas.openxmlformats.org/officeDocument/2006/relationships/image" Target="../media/image87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jpeg"/><Relationship Id="rId5" Type="http://schemas.openxmlformats.org/officeDocument/2006/relationships/image" Target="../media/image85.jpeg"/><Relationship Id="rId4" Type="http://schemas.openxmlformats.org/officeDocument/2006/relationships/image" Target="file://localhost/Users/carolinedargein/Desktop/donut-orange.png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9.png"/><Relationship Id="rId4" Type="http://schemas.openxmlformats.org/officeDocument/2006/relationships/image" Target="file://localhost/Users/carolinedargein/Desktop/donut-orange.png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jpeg"/><Relationship Id="rId5" Type="http://schemas.openxmlformats.org/officeDocument/2006/relationships/image" Target="../media/image90.jpeg"/><Relationship Id="rId4" Type="http://schemas.openxmlformats.org/officeDocument/2006/relationships/image" Target="file://localhost/Users/carolinedargein/Desktop/donut-orange.png" TargetMode="Externa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4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30.png"/><Relationship Id="rId4" Type="http://schemas.openxmlformats.org/officeDocument/2006/relationships/image" Target="file://localhost/Users/carolinedargein/Desktop/donut-orange.png" TargetMode="External"/><Relationship Id="rId9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gif"/><Relationship Id="rId4" Type="http://schemas.openxmlformats.org/officeDocument/2006/relationships/image" Target="file://localhost/Users/carolinedargein/Desktop/donut-orange.png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file://localhost/Users/carolinedargein/Desktop/donut-orange.png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9.jpeg"/><Relationship Id="rId4" Type="http://schemas.openxmlformats.org/officeDocument/2006/relationships/image" Target="file://localhost/Users/carolinedargein/Desktop/donut-orange.png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9.jpeg"/><Relationship Id="rId4" Type="http://schemas.openxmlformats.org/officeDocument/2006/relationships/image" Target="file://localhost/Users/carolinedargein/Desktop/donut-orange.png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9.jpeg"/><Relationship Id="rId4" Type="http://schemas.openxmlformats.org/officeDocument/2006/relationships/image" Target="file://localhost/Users/carolinedargein/Desktop/donut-orange.p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9.jpeg"/><Relationship Id="rId4" Type="http://schemas.openxmlformats.org/officeDocument/2006/relationships/image" Target="file://localhost/Users/carolinedargein/Desktop/donut-orange.png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file://localhost/Users/carolinedargein/Desktop/donut-orange.png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file://localhost/Users/carolinedargein/Desktop/donut-orange.png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file://localhost/Users/carolinedargein/Desktop/donut-orange.png" TargetMode="External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file://localhost/Users/carolinedargein/Desktop/donut-orange.png" TargetMode="External"/><Relationship Id="rId4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localhost/Users/carolinedargein/Desktop/donut-orange.png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Formations au dojo  </a:t>
            </a:r>
            <a:r>
              <a:rPr lang="ja-JP" alt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道場</a:t>
            </a:r>
            <a:endParaRPr lang="fr-FR" altLang="ja-JP" sz="32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4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P</a:t>
            </a: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rogrammation</a:t>
            </a:r>
            <a:r>
              <a:rPr lang="fr-FR" sz="4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 O</a:t>
            </a: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rientée</a:t>
            </a:r>
            <a:r>
              <a:rPr lang="fr-FR" sz="4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 O</a:t>
            </a: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bjet</a:t>
            </a:r>
            <a:endParaRPr lang="fr-FR" sz="5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4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r">
              <a:buNone/>
            </a:pPr>
            <a:r>
              <a:rPr lang="fr-FR" sz="4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Durée : 1 journée (light)</a:t>
            </a:r>
          </a:p>
        </p:txBody>
      </p:sp>
    </p:spTree>
    <p:extLst>
      <p:ext uri="{BB962C8B-B14F-4D97-AF65-F5344CB8AC3E}">
        <p14:creationId xmlns:p14="http://schemas.microsoft.com/office/powerpoint/2010/main" val="4858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en POO c’est… un objet ! Comme ceux de la vie de tous les jours: une table, une tv, une voiture, un canard…</a:t>
            </a: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r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r">
              <a:buNone/>
            </a:pP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(Ou plutôt…la représentation d’un objet – </a:t>
            </a:r>
            <a:r>
              <a:rPr lang="fr-FR" sz="24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cf</a:t>
            </a: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abstraction)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2" descr="RÃ©sultat de recherche d'images pour &quot;table&quot;">
            <a:extLst>
              <a:ext uri="{FF2B5EF4-FFF2-40B4-BE49-F238E27FC236}">
                <a16:creationId xmlns:a16="http://schemas.microsoft.com/office/drawing/2014/main" id="{21AE268B-BEC9-4662-9410-7CA6DB57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88" y="1944216"/>
            <a:ext cx="1995686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Ã©sultat de recherche d'images pour &quot;TV&quot;">
            <a:extLst>
              <a:ext uri="{FF2B5EF4-FFF2-40B4-BE49-F238E27FC236}">
                <a16:creationId xmlns:a16="http://schemas.microsoft.com/office/drawing/2014/main" id="{3B5D96B6-E775-41AA-AFA1-707AF906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74" y="2710582"/>
            <a:ext cx="2034086" cy="105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Ã©sultat de recherche d'images pour &quot;car&quot;">
            <a:extLst>
              <a:ext uri="{FF2B5EF4-FFF2-40B4-BE49-F238E27FC236}">
                <a16:creationId xmlns:a16="http://schemas.microsoft.com/office/drawing/2014/main" id="{48A019F5-5A81-491D-8F1A-1C528EC17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" t="26460" r="18832" b="-24"/>
          <a:stretch/>
        </p:blipFill>
        <p:spPr bwMode="auto">
          <a:xfrm>
            <a:off x="4844192" y="2213481"/>
            <a:ext cx="2324757" cy="117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Ã©sultat de recherche d'images pour &quot;duck&quot;">
            <a:extLst>
              <a:ext uri="{FF2B5EF4-FFF2-40B4-BE49-F238E27FC236}">
                <a16:creationId xmlns:a16="http://schemas.microsoft.com/office/drawing/2014/main" id="{D2FE4302-9A3D-4A0A-8875-6C3377E6F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470" y="2323970"/>
            <a:ext cx="1407986" cy="14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987574"/>
            <a:ext cx="8208912" cy="39604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Comme dans la vraie vie, un objet en lui-même ne fait rien !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peut faire des choses si on s’en sert, mais sinon, tant qu’on ne s’en sert pas, il ne fait rien.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" descr="RÃ©sultat de recherche d'images pour &quot;stylo&quot;">
            <a:extLst>
              <a:ext uri="{FF2B5EF4-FFF2-40B4-BE49-F238E27FC236}">
                <a16:creationId xmlns:a16="http://schemas.microsoft.com/office/drawing/2014/main" id="{4B83FC5B-6CB5-4CDF-A5E6-3615658B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6712"/>
            <a:ext cx="2160240" cy="14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4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:</a:t>
            </a:r>
          </a:p>
          <a:p>
            <a:pPr marL="563562" indent="-457200">
              <a:buFontTx/>
              <a:buChar char="-"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563562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Possède des propriétés (ou attributs) : un nombre de roues, un nombre de pattes, une couleur…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canard à un âge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canard a une taille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563562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Peut faire des actions, possède </a:t>
            </a:r>
            <a:b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des fonctionnalités (sur lui-même </a:t>
            </a:r>
            <a:b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ou sur d’autre objets) : 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canard cancane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canard grandit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canard mange des graines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canard boit de l’eau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11941-E4B7-48FF-9FC3-705C28EF5674}"/>
              </a:ext>
            </a:extLst>
          </p:cNvPr>
          <p:cNvSpPr/>
          <p:nvPr/>
        </p:nvSpPr>
        <p:spPr>
          <a:xfrm>
            <a:off x="6300192" y="2213837"/>
            <a:ext cx="2160240" cy="2302129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Canard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age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taille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cancaner()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grandir()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manger(Graines </a:t>
            </a:r>
            <a:r>
              <a:rPr lang="fr-FR" sz="1400" dirty="0" err="1">
                <a:solidFill>
                  <a:srgbClr val="000000"/>
                </a:solidFill>
              </a:rPr>
              <a:t>graines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boire(Eau </a:t>
            </a:r>
            <a:r>
              <a:rPr lang="fr-FR" sz="1400" dirty="0" err="1">
                <a:solidFill>
                  <a:srgbClr val="000000"/>
                </a:solidFill>
              </a:rPr>
              <a:t>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45BA04C-D790-4333-9AFD-44AA35366BC0}"/>
              </a:ext>
            </a:extLst>
          </p:cNvPr>
          <p:cNvCxnSpPr/>
          <p:nvPr/>
        </p:nvCxnSpPr>
        <p:spPr>
          <a:xfrm>
            <a:off x="6300192" y="264588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B1868EB-D667-457E-BAA8-4FE2732AEB90}"/>
              </a:ext>
            </a:extLst>
          </p:cNvPr>
          <p:cNvCxnSpPr/>
          <p:nvPr/>
        </p:nvCxnSpPr>
        <p:spPr>
          <a:xfrm>
            <a:off x="6300192" y="3257381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1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attributs d’un objet peuvent être :</a:t>
            </a:r>
          </a:p>
          <a:p>
            <a:pPr marL="563562" indent="-457200">
              <a:buClr>
                <a:schemeClr val="tx2"/>
              </a:buClr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 types primitifs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Entiers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Booléens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Caractères</a:t>
            </a:r>
          </a:p>
          <a:p>
            <a:pPr marL="636587" lvl="1" indent="-457200">
              <a:buClr>
                <a:schemeClr val="tx2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Etc…</a:t>
            </a:r>
          </a:p>
          <a:p>
            <a:pPr marL="563562" indent="-457200">
              <a:buClr>
                <a:schemeClr val="tx2"/>
              </a:buClr>
              <a:buFontTx/>
              <a:buChar char="-"/>
            </a:pPr>
            <a:r>
              <a:rPr lang="fr-FR" sz="32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D’autres objets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Dans le cas d’autres objets, </a:t>
            </a:r>
            <a:b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appelle cela la </a:t>
            </a: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composition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 descr="RÃ©sultat de recherche d'images pour &quot;composition uml&quot;">
            <a:extLst>
              <a:ext uri="{FF2B5EF4-FFF2-40B4-BE49-F238E27FC236}">
                <a16:creationId xmlns:a16="http://schemas.microsoft.com/office/drawing/2014/main" id="{DE39AE30-8AB7-4D03-ACCE-086FC5A4F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05" y="1779662"/>
            <a:ext cx="2884170" cy="237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9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Image associÃ©e">
            <a:extLst>
              <a:ext uri="{FF2B5EF4-FFF2-40B4-BE49-F238E27FC236}">
                <a16:creationId xmlns:a16="http://schemas.microsoft.com/office/drawing/2014/main" id="{E0BE5247-900A-47F8-A400-8BADB1F6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65" y="28992"/>
            <a:ext cx="1313672" cy="120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5" r:link="rId6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Ne pas confondre !</a:t>
            </a: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</a:t>
            </a: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définition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 l’objet  &amp; </a:t>
            </a: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l’objet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lui-même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ne peux pas s’assoir sur la définition d’une chaise, mais bien sur une chaise concrète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5" r:link="rId6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2" descr="RÃ©sultat de recherche d'images pour &quot;dictionnaire&quot;">
            <a:extLst>
              <a:ext uri="{FF2B5EF4-FFF2-40B4-BE49-F238E27FC236}">
                <a16:creationId xmlns:a16="http://schemas.microsoft.com/office/drawing/2014/main" id="{54CC1CEA-2204-4CF4-B835-7B35EB8B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36" y="1904885"/>
            <a:ext cx="1207415" cy="171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Ã©sultat de recherche d'images pour &quot;chaise&quot;">
            <a:extLst>
              <a:ext uri="{FF2B5EF4-FFF2-40B4-BE49-F238E27FC236}">
                <a16:creationId xmlns:a16="http://schemas.microsoft.com/office/drawing/2014/main" id="{FF9602A0-EEBE-43BD-A3D0-54097F02E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70" y="1796250"/>
            <a:ext cx="1981383" cy="198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5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définition d’un objet est appelée </a:t>
            </a: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Classe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(concret) est une </a:t>
            </a: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instance</a:t>
            </a: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d’une classe. </a:t>
            </a:r>
            <a:b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30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E.g</a:t>
            </a:r>
            <a:r>
              <a:rPr lang="fr-FR" sz="30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une chaise est un objet de type Chaise.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2" descr="Résultat de recherche d'images pour &quot;plan chaise&quot;">
            <a:extLst>
              <a:ext uri="{FF2B5EF4-FFF2-40B4-BE49-F238E27FC236}">
                <a16:creationId xmlns:a16="http://schemas.microsoft.com/office/drawing/2014/main" id="{6052E026-0909-4F9D-ADF8-C10820F5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02929"/>
            <a:ext cx="3174898" cy="209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ésultat de recherche d'images pour &quot;chaise&quot;">
            <a:extLst>
              <a:ext uri="{FF2B5EF4-FFF2-40B4-BE49-F238E27FC236}">
                <a16:creationId xmlns:a16="http://schemas.microsoft.com/office/drawing/2014/main" id="{5F08B338-01DB-4813-AEC3-FCFCB6E7A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80292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ésultat de recherche d'images pour &quot;chaise&quot;">
            <a:extLst>
              <a:ext uri="{FF2B5EF4-FFF2-40B4-BE49-F238E27FC236}">
                <a16:creationId xmlns:a16="http://schemas.microsoft.com/office/drawing/2014/main" id="{E395C0E3-71A9-45FE-9279-DAD59F1D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184" y="28265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swim">
            <a:extLst>
              <a:ext uri="{FF2B5EF4-FFF2-40B4-BE49-F238E27FC236}">
                <a16:creationId xmlns:a16="http://schemas.microsoft.com/office/drawing/2014/main" id="{4CCF2854-C772-4DE0-B88E-69B4F1B77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45" y="4045752"/>
            <a:ext cx="1046278" cy="10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lèche droite 6">
            <a:extLst>
              <a:ext uri="{FF2B5EF4-FFF2-40B4-BE49-F238E27FC236}">
                <a16:creationId xmlns:a16="http://schemas.microsoft.com/office/drawing/2014/main" id="{BACE4374-A5F9-40D5-8B43-65968E5C66E3}"/>
              </a:ext>
            </a:extLst>
          </p:cNvPr>
          <p:cNvSpPr/>
          <p:nvPr/>
        </p:nvSpPr>
        <p:spPr>
          <a:xfrm>
            <a:off x="4805819" y="3060290"/>
            <a:ext cx="792088" cy="21602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6" name="Flèche droite 11">
            <a:extLst>
              <a:ext uri="{FF2B5EF4-FFF2-40B4-BE49-F238E27FC236}">
                <a16:creationId xmlns:a16="http://schemas.microsoft.com/office/drawing/2014/main" id="{63D002D2-F7A1-4B5B-8628-F5C06203D586}"/>
              </a:ext>
            </a:extLst>
          </p:cNvPr>
          <p:cNvSpPr/>
          <p:nvPr/>
        </p:nvSpPr>
        <p:spPr>
          <a:xfrm rot="10800000">
            <a:off x="4866578" y="4243089"/>
            <a:ext cx="792088" cy="216024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6B52A68-5AB0-44E2-A3DF-03FE7687841A}"/>
              </a:ext>
            </a:extLst>
          </p:cNvPr>
          <p:cNvSpPr txBox="1"/>
          <p:nvPr/>
        </p:nvSpPr>
        <p:spPr>
          <a:xfrm>
            <a:off x="4509809" y="2802928"/>
            <a:ext cx="1505623" cy="257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i="1" dirty="0">
                <a:solidFill>
                  <a:schemeClr val="tx2"/>
                </a:solidFill>
              </a:rPr>
              <a:t>Définition de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8A9ED0B-63B2-46E4-8C67-08E361EBBED2}"/>
              </a:ext>
            </a:extLst>
          </p:cNvPr>
          <p:cNvSpPr txBox="1"/>
          <p:nvPr/>
        </p:nvSpPr>
        <p:spPr>
          <a:xfrm>
            <a:off x="4509809" y="3934273"/>
            <a:ext cx="1505623" cy="2573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i="1" dirty="0">
                <a:solidFill>
                  <a:schemeClr val="tx2"/>
                </a:solidFill>
              </a:rPr>
              <a:t>Instance de</a:t>
            </a:r>
          </a:p>
        </p:txBody>
      </p:sp>
    </p:spTree>
    <p:extLst>
      <p:ext uri="{BB962C8B-B14F-4D97-AF65-F5344CB8AC3E}">
        <p14:creationId xmlns:p14="http://schemas.microsoft.com/office/powerpoint/2010/main" val="260218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555777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Exemple en Java :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instancie des objets avec le mot clé « new »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utilise un constructeur qui permet de customiser sa chaise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crée 2 instances d’objets de la classe Chaise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FF7CEED8-0F16-4D1B-A503-2BAD3181A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989" y="3461244"/>
            <a:ext cx="4067175" cy="8191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6CBF6BB-6973-4A59-9CC6-1E0C63819298}"/>
              </a:ext>
            </a:extLst>
          </p:cNvPr>
          <p:cNvSpPr/>
          <p:nvPr/>
        </p:nvSpPr>
        <p:spPr>
          <a:xfrm>
            <a:off x="6372200" y="989719"/>
            <a:ext cx="2160240" cy="1726047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Chaise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nbPieds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hauteur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Chaise(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nbPieds</a:t>
            </a:r>
            <a:r>
              <a:rPr lang="fr-FR" sz="1400" dirty="0">
                <a:solidFill>
                  <a:srgbClr val="000000"/>
                </a:solidFill>
              </a:rPr>
              <a:t>, </a:t>
            </a:r>
          </a:p>
          <a:p>
            <a:r>
              <a:rPr lang="fr-FR" sz="1400" dirty="0">
                <a:solidFill>
                  <a:srgbClr val="000000"/>
                </a:solidFill>
              </a:rPr>
              <a:t>             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hauteur)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E5407AE-5250-434F-B06E-ED2382CACE7C}"/>
              </a:ext>
            </a:extLst>
          </p:cNvPr>
          <p:cNvCxnSpPr>
            <a:cxnSpLocks/>
          </p:cNvCxnSpPr>
          <p:nvPr/>
        </p:nvCxnSpPr>
        <p:spPr>
          <a:xfrm>
            <a:off x="6372200" y="1421767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F9594FB-072B-41C9-AEAF-06B371E1EC92}"/>
              </a:ext>
            </a:extLst>
          </p:cNvPr>
          <p:cNvCxnSpPr>
            <a:cxnSpLocks/>
          </p:cNvCxnSpPr>
          <p:nvPr/>
        </p:nvCxnSpPr>
        <p:spPr>
          <a:xfrm>
            <a:off x="6372200" y="2033263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B1D11B83-850F-4C51-B26A-75C8FAC6B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83" y="2873005"/>
            <a:ext cx="2824321" cy="1995628"/>
          </a:xfrm>
          <a:prstGeom prst="rect">
            <a:avLst/>
          </a:prstGeom>
        </p:spPr>
      </p:pic>
      <p:pic>
        <p:nvPicPr>
          <p:cNvPr id="2050" name="Picture 2" descr="RÃ©sultat de recherche d'images pour &quot;java&quot;">
            <a:extLst>
              <a:ext uri="{FF2B5EF4-FFF2-40B4-BE49-F238E27FC236}">
                <a16:creationId xmlns:a16="http://schemas.microsoft.com/office/drawing/2014/main" id="{B694ECF7-C7F6-4B03-BF53-66DD56EF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32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peut avoir N instances d’une classe, donc N objets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100 chaises, cela reste toujours des chaises, mais 100 objets concrets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30 chiens, ils ont tous la même définition commune d’être des chiens, mais ils existent en 30 exemplaires</a:t>
            </a: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 algn="ctr">
              <a:buNone/>
            </a:pPr>
            <a:r>
              <a:rPr lang="fr-FR" sz="3000" dirty="0">
                <a:solidFill>
                  <a:schemeClr val="tx2"/>
                </a:solidFill>
                <a:latin typeface="BNPP Sans Extra Bold" panose="02000503020000020004" pitchFamily="50" charset="0"/>
              </a:rPr>
              <a:t>Tout n’est qu’objet dans le monde POO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38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endParaRPr lang="fr-FR" sz="3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POO, il existe 4 concepts clés :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Abstraction 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Encapsulation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Héritage</a:t>
            </a:r>
          </a:p>
          <a:p>
            <a:pPr marL="563562" indent="-457200">
              <a:buFontTx/>
              <a:buChar char="-"/>
            </a:pPr>
            <a:r>
              <a:rPr lang="fr-FR" sz="3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Polymorphisme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sp>
        <p:nvSpPr>
          <p:cNvPr id="20" name="Espace réservé du contenu 1">
            <a:extLst>
              <a:ext uri="{FF2B5EF4-FFF2-40B4-BE49-F238E27FC236}">
                <a16:creationId xmlns:a16="http://schemas.microsoft.com/office/drawing/2014/main" id="{FFD5983C-1C8F-4C06-807E-0D0E60E18863}"/>
              </a:ext>
            </a:extLst>
          </p:cNvPr>
          <p:cNvSpPr txBox="1">
            <a:spLocks/>
          </p:cNvSpPr>
          <p:nvPr/>
        </p:nvSpPr>
        <p:spPr>
          <a:xfrm>
            <a:off x="791577" y="636100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A7DC0B1-AD77-4C60-93B3-E9387A1D6171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B0FF416B-F181-4A9E-823B-59FA78EECEFC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8CC8E13-1E13-447B-91FD-C3AFDF4546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3BBCF84B-DB90-4D6E-A447-F1451AE2F9E9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8" name="Ellipse 27">
                  <a:extLst>
                    <a:ext uri="{FF2B5EF4-FFF2-40B4-BE49-F238E27FC236}">
                      <a16:creationId xmlns:a16="http://schemas.microsoft.com/office/drawing/2014/main" id="{9D847ED4-F205-4381-8AA7-8359D7792F7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0AB0728D-8425-4386-9E41-44CB8BCA045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EAB9858D-C6A9-4B2C-8AE5-734C37773D05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lipse 30">
                  <a:extLst>
                    <a:ext uri="{FF2B5EF4-FFF2-40B4-BE49-F238E27FC236}">
                      <a16:creationId xmlns:a16="http://schemas.microsoft.com/office/drawing/2014/main" id="{85628CEA-BD41-4F12-89E6-9ED642404092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Ellipse 31">
                  <a:extLst>
                    <a:ext uri="{FF2B5EF4-FFF2-40B4-BE49-F238E27FC236}">
                      <a16:creationId xmlns:a16="http://schemas.microsoft.com/office/drawing/2014/main" id="{2D871CFF-F43C-42E6-B783-0E379A0A1B0B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A43FCEE-AE42-4208-BFA8-D78C821185C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2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2 : </a:t>
            </a:r>
          </a:p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  <a:endParaRPr lang="fr-FR" sz="5400" dirty="0">
              <a:solidFill>
                <a:schemeClr val="accent5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3" name="Picture 2" descr="RÃ©sultat de recherche d'images pour &quot;abstraction&quot;">
            <a:extLst>
              <a:ext uri="{FF2B5EF4-FFF2-40B4-BE49-F238E27FC236}">
                <a16:creationId xmlns:a16="http://schemas.microsoft.com/office/drawing/2014/main" id="{6CF77424-1979-484B-ABC0-6CE17CFE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04" y="3293949"/>
            <a:ext cx="3013400" cy="151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">
            <a:extLst>
              <a:ext uri="{FF2B5EF4-FFF2-40B4-BE49-F238E27FC236}">
                <a16:creationId xmlns:a16="http://schemas.microsoft.com/office/drawing/2014/main" id="{AA72C2D4-BEC6-4FD9-A1F8-CACC37B05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78" y="483518"/>
            <a:ext cx="8460000" cy="4392488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sz="4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Sommaire :</a:t>
            </a:r>
          </a:p>
          <a:p>
            <a:pPr marL="73025" lvl="1" indent="0">
              <a:buNone/>
            </a:pPr>
            <a:endParaRPr lang="fr-FR" sz="3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Introduction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1 – Les objets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2 – Abstraction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3 – Encapsulation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4 – Héritage, Contrat et Classes Abstraites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5 – Polymorphisme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 !</a:t>
            </a:r>
          </a:p>
          <a:p>
            <a:pPr marL="73025" lvl="1" indent="0">
              <a:buNone/>
            </a:pPr>
            <a:r>
              <a:rPr lang="fr-FR" sz="3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 </a:t>
            </a:r>
          </a:p>
          <a:p>
            <a:pPr marL="0" indent="0" algn="ctr">
              <a:buNone/>
            </a:pPr>
            <a:endParaRPr lang="fr-FR" sz="4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B20A3-A8A3-40E5-8DD4-FA8CDA49E4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130BA68-B6EF-4CB8-BB00-04629FC159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1BBC478-6774-4639-AB66-4AEACBBD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4A75736-7A9D-4D81-BE11-37FAAAB38B1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DA84D42-5D7A-4C0A-95B8-DB4C9D3B3A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3AE46AB-43ED-4154-9DA7-386C813DBFC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6CEB8F9-AC6F-443D-BD56-EF1B7301D2E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4BC3C87-27B3-4257-9B6B-05EAFCB93E2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DBAC708-B7DE-4B93-B3F2-314CF6C7A35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9C8D65C-24F9-46C1-842A-82C78802D6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G. Box statistician all models are wrong some are useful&quot;">
            <a:extLst>
              <a:ext uri="{FF2B5EF4-FFF2-40B4-BE49-F238E27FC236}">
                <a16:creationId xmlns:a16="http://schemas.microsoft.com/office/drawing/2014/main" id="{6AB94D19-00FC-4957-B4DA-B55196D8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99" y="1283535"/>
            <a:ext cx="6793755" cy="31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88D0567-1035-4ECB-92B8-4BF740602539}"/>
              </a:ext>
            </a:extLst>
          </p:cNvPr>
          <p:cNvSpPr/>
          <p:nvPr/>
        </p:nvSpPr>
        <p:spPr>
          <a:xfrm>
            <a:off x="5292080" y="3939902"/>
            <a:ext cx="1368152" cy="360040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1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Définition :</a:t>
            </a:r>
          </a:p>
          <a:p>
            <a:pPr marL="106362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</a:t>
            </a:r>
            <a:r>
              <a:rPr lang="fr-FR" sz="2800" i="1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le processus qui consiste à </a:t>
            </a:r>
            <a:r>
              <a:rPr lang="fr-FR" sz="2800" i="1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représenter des objets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qui appartiennent au monde réel dans le monde du programme que l’on écrit. </a:t>
            </a:r>
          </a:p>
          <a:p>
            <a:pPr marL="106362" indent="0"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consiste essentiellement à </a:t>
            </a:r>
            <a:r>
              <a:rPr lang="fr-FR" sz="2800" i="1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extraire des variables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pertinentes, attachées aux objets que l’on souhaite manipuler, et à les placer dans un </a:t>
            </a:r>
            <a:r>
              <a:rPr lang="fr-FR" sz="2800" i="1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modèle informatique 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convenable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B20A3-A8A3-40E5-8DD4-FA8CDA49E4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130BA68-B6EF-4CB8-BB00-04629FC159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1BBC478-6774-4639-AB66-4AEACBBD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4A75736-7A9D-4D81-BE11-37FAAAB38B1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DA84D42-5D7A-4C0A-95B8-DB4C9D3B3A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3AE46AB-43ED-4154-9DA7-386C813DBFC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6CEB8F9-AC6F-443D-BD56-EF1B7301D2E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4BC3C87-27B3-4257-9B6B-05EAFCB93E2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DBAC708-B7DE-4B93-B3F2-314CF6C7A35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9C8D65C-24F9-46C1-842A-82C78802D6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21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exemple, une maison, du point de vue d’un acheteur : 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Surface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Nombre de pièces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Prix total</a:t>
            </a:r>
          </a:p>
          <a:p>
            <a:pPr marL="106362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 point de vue d’un architecte :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Evacuation des eaux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Système électrique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Durabilité des matériaux</a:t>
            </a:r>
          </a:p>
          <a:p>
            <a:pPr marL="106362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L’idée est de trouver la représentation la plus utile possible pour un contexte donné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B20A3-A8A3-40E5-8DD4-FA8CDA49E4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130BA68-B6EF-4CB8-BB00-04629FC159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1BBC478-6774-4639-AB66-4AEACBBD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4A75736-7A9D-4D81-BE11-37FAAAB38B1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DA84D42-5D7A-4C0A-95B8-DB4C9D3B3A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3AE46AB-43ED-4154-9DA7-386C813DBFC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6CEB8F9-AC6F-443D-BD56-EF1B7301D2E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4BC3C87-27B3-4257-9B6B-05EAFCB93E2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DBAC708-B7DE-4B93-B3F2-314CF6C7A35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9C8D65C-24F9-46C1-842A-82C78802D6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2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5"/>
                </a:solidFill>
                <a:latin typeface="BNPP Sans Extra Bold" panose="02000503020000020004" pitchFamily="50" charset="0"/>
              </a:rPr>
              <a:t>Abstraction</a:t>
            </a:r>
          </a:p>
        </p:txBody>
      </p: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BBD8C7FB-4C04-409C-BA63-3568370F65E6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une classe « Chat »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une application de classification biologique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une application vétérinaire</a:t>
            </a:r>
          </a:p>
          <a:p>
            <a:pPr marL="563562" indent="-457200">
              <a:buClr>
                <a:schemeClr val="accent5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une application de cat-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sitting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B20A3-A8A3-40E5-8DD4-FA8CDA49E494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3130BA68-B6EF-4CB8-BB00-04629FC159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F1BBC478-6774-4639-AB66-4AEACBBD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F4A75736-7A9D-4D81-BE11-37FAAAB38B1C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2DA84D42-5D7A-4C0A-95B8-DB4C9D3B3A6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3AE46AB-43ED-4154-9DA7-386C813DBFC8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6CEB8F9-AC6F-443D-BD56-EF1B7301D2E0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54BC3C87-27B3-4257-9B6B-05EAFCB93E2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FDBAC708-B7DE-4B93-B3F2-314CF6C7A35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9C8D65C-24F9-46C1-842A-82C78802D66E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cat&quot;">
            <a:extLst>
              <a:ext uri="{FF2B5EF4-FFF2-40B4-BE49-F238E27FC236}">
                <a16:creationId xmlns:a16="http://schemas.microsoft.com/office/drawing/2014/main" id="{DE574C0D-265F-4DEB-857E-425B74AA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667000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8E7D5515-6B5B-422A-A9EA-DF16FD27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9" y="60293"/>
            <a:ext cx="786431" cy="7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9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3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pic>
        <p:nvPicPr>
          <p:cNvPr id="3" name="Picture 18" descr="Image associÃ©e">
            <a:extLst>
              <a:ext uri="{FF2B5EF4-FFF2-40B4-BE49-F238E27FC236}">
                <a16:creationId xmlns:a16="http://schemas.microsoft.com/office/drawing/2014/main" id="{3A1D275F-A2AA-486E-8D89-AB8FEDF5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38947"/>
            <a:ext cx="1584176" cy="148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9BC7BF-3F19-4F85-A361-02C61B5A5DEA}"/>
              </a:ext>
            </a:extLst>
          </p:cNvPr>
          <p:cNvSpPr/>
          <p:nvPr/>
        </p:nvSpPr>
        <p:spPr>
          <a:xfrm>
            <a:off x="4124298" y="3338947"/>
            <a:ext cx="895404" cy="206632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60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Définition :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L'</a:t>
            </a:r>
            <a:r>
              <a:rPr lang="fr-FR" sz="2600" i="1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 mécanisme consistant à rassembler les </a:t>
            </a:r>
            <a:r>
              <a:rPr lang="fr-FR" sz="2600" i="1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propriétés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les </a:t>
            </a:r>
            <a:r>
              <a:rPr lang="fr-FR" sz="2600" i="1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méthodes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au sein d'un objet en </a:t>
            </a:r>
            <a:r>
              <a:rPr lang="fr-FR" sz="2600" i="1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cachant l'implémentation 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de l'objet. </a:t>
            </a:r>
          </a:p>
          <a:p>
            <a:pPr marL="179387" lvl="1" indent="0">
              <a:buNone/>
            </a:pPr>
            <a:endParaRPr lang="fr-FR" sz="26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C'est-à-dire en empêchant l'accès aux données par un autre moyen que les services proposés, ce qui garantit son </a:t>
            </a:r>
            <a:r>
              <a:rPr lang="fr-FR" sz="2600" i="1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intégrité.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88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dit qu’un Objet expose un 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contrat d’utilisation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(ses 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méthodes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et n’expose que rarement ses propriétés directement (sans passer par des méthodes).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sait ce que fait un objet (le 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QUOI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 mais pas comment il le fait (le 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COMMENT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).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44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L’encapsulation dans la vie courante: le distributeur automatique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distributeur propose des service mais n’expose pas son fonctionnement interne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complexité est cachée, on dit qu’elle est « encapsulée »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Résultat de recherche d'images pour &quot;distributeur automatique japon&quot;">
            <a:extLst>
              <a:ext uri="{FF2B5EF4-FFF2-40B4-BE49-F238E27FC236}">
                <a16:creationId xmlns:a16="http://schemas.microsoft.com/office/drawing/2014/main" id="{62F90F04-6EB3-4106-AFB4-C0B5D195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84" y="2198706"/>
            <a:ext cx="2321595" cy="174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associée">
            <a:extLst>
              <a:ext uri="{FF2B5EF4-FFF2-40B4-BE49-F238E27FC236}">
                <a16:creationId xmlns:a16="http://schemas.microsoft.com/office/drawing/2014/main" id="{6AD7BA9A-84B5-45F0-B318-0B4F0089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55" y="2247592"/>
            <a:ext cx="1969966" cy="164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7">
            <a:extLst>
              <a:ext uri="{FF2B5EF4-FFF2-40B4-BE49-F238E27FC236}">
                <a16:creationId xmlns:a16="http://schemas.microsoft.com/office/drawing/2014/main" id="{B0D4A436-07A2-47E2-BFD5-619B1AB38075}"/>
              </a:ext>
            </a:extLst>
          </p:cNvPr>
          <p:cNvSpPr/>
          <p:nvPr/>
        </p:nvSpPr>
        <p:spPr>
          <a:xfrm>
            <a:off x="6138716" y="2887689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18D895-86A6-4DF0-B90F-76EE06140D54}"/>
              </a:ext>
            </a:extLst>
          </p:cNvPr>
          <p:cNvSpPr txBox="1"/>
          <p:nvPr/>
        </p:nvSpPr>
        <p:spPr>
          <a:xfrm>
            <a:off x="646889" y="2605529"/>
            <a:ext cx="1944216" cy="924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J’insère une pièce, j’appuie sur un bouton, je récupère ma monnaie…</a:t>
            </a:r>
            <a:endParaRPr lang="fr-FR" sz="1400" dirty="0">
              <a:solidFill>
                <a:schemeClr val="accent4"/>
              </a:solidFill>
            </a:endParaRPr>
          </a:p>
          <a:p>
            <a:pPr algn="ctr"/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0406E708-854E-4743-A77F-C28455A11CF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0218" y="2473083"/>
            <a:ext cx="682802" cy="50331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01290C0-A624-4AF0-AB70-DEA26E7C474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3619" y="2506448"/>
            <a:ext cx="628726" cy="429592"/>
          </a:xfrm>
          <a:prstGeom prst="rect">
            <a:avLst/>
          </a:prstGeom>
        </p:spPr>
      </p:pic>
      <p:sp>
        <p:nvSpPr>
          <p:cNvPr id="30" name="Flèche droite 7">
            <a:extLst>
              <a:ext uri="{FF2B5EF4-FFF2-40B4-BE49-F238E27FC236}">
                <a16:creationId xmlns:a16="http://schemas.microsoft.com/office/drawing/2014/main" id="{1AB47E37-9C77-43CE-BD67-41AD9A47F7EC}"/>
              </a:ext>
            </a:extLst>
          </p:cNvPr>
          <p:cNvSpPr/>
          <p:nvPr/>
        </p:nvSpPr>
        <p:spPr>
          <a:xfrm rot="10800000">
            <a:off x="2687743" y="2887689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4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L’encapsulation permet à un objet </a:t>
            </a:r>
          </a:p>
          <a:p>
            <a:pPr lvl="1"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D’exposer ce qu’il fait, ses fonctionnalités (son « 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QUOI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»)</a:t>
            </a:r>
          </a:p>
          <a:p>
            <a:pPr lvl="1">
              <a:buClr>
                <a:schemeClr val="accent4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Tout en gardant caché son implémentation (le « </a:t>
            </a:r>
            <a:r>
              <a:rPr lang="fr-FR" sz="26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COMMENT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»)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➔ On ne sait pas COMMENT fonctionne le distributeur, par contre son contrat nous garantit qu’on aura un plat chaud après avoir inséré une pièce et appuyé sur un bouton.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23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>
                <a:solidFill>
                  <a:schemeClr val="bg1"/>
                </a:solidFill>
                <a:latin typeface="BNPP Sans Extra Bold" panose="02000503020000020004" pitchFamily="50" charset="0"/>
              </a:rPr>
              <a:t>Eventuellement, grâce à l’encapsulation, on peut changer le fonctionnement interne d’un objet sans impacter les utilisateurs</a:t>
            </a: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Résultat de recherche d'images pour &quot;distributeur automatique japon&quot;">
            <a:extLst>
              <a:ext uri="{FF2B5EF4-FFF2-40B4-BE49-F238E27FC236}">
                <a16:creationId xmlns:a16="http://schemas.microsoft.com/office/drawing/2014/main" id="{49CFD6E0-3B46-4D22-B69E-3EC02989D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83775"/>
            <a:ext cx="14401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mage associée">
            <a:extLst>
              <a:ext uri="{FF2B5EF4-FFF2-40B4-BE49-F238E27FC236}">
                <a16:creationId xmlns:a16="http://schemas.microsoft.com/office/drawing/2014/main" id="{5A772118-DF97-4A0B-A819-C6AEB01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260902"/>
            <a:ext cx="1240576" cy="103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9">
            <a:extLst>
              <a:ext uri="{FF2B5EF4-FFF2-40B4-BE49-F238E27FC236}">
                <a16:creationId xmlns:a16="http://schemas.microsoft.com/office/drawing/2014/main" id="{573252AA-0B69-4AC8-9581-93A2260A3E56}"/>
              </a:ext>
            </a:extLst>
          </p:cNvPr>
          <p:cNvSpPr/>
          <p:nvPr/>
        </p:nvSpPr>
        <p:spPr>
          <a:xfrm>
            <a:off x="4932040" y="2843815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27" name="Picture 2" descr="Résultat de recherche d'images pour &quot;japanese characters&quot;">
            <a:extLst>
              <a:ext uri="{FF2B5EF4-FFF2-40B4-BE49-F238E27FC236}">
                <a16:creationId xmlns:a16="http://schemas.microsoft.com/office/drawing/2014/main" id="{8DFCB977-252E-4EA3-B60F-A003BC3C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35" y="248377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 droite 11">
            <a:extLst>
              <a:ext uri="{FF2B5EF4-FFF2-40B4-BE49-F238E27FC236}">
                <a16:creationId xmlns:a16="http://schemas.microsoft.com/office/drawing/2014/main" id="{25ACCE30-3107-4A32-9F4B-7E1A82FF7693}"/>
              </a:ext>
            </a:extLst>
          </p:cNvPr>
          <p:cNvSpPr/>
          <p:nvPr/>
        </p:nvSpPr>
        <p:spPr>
          <a:xfrm>
            <a:off x="2699135" y="2936600"/>
            <a:ext cx="504713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29" name="Picture 4" descr="Résultat de recherche d'images pour &quot;minions eating&quot;">
            <a:extLst>
              <a:ext uri="{FF2B5EF4-FFF2-40B4-BE49-F238E27FC236}">
                <a16:creationId xmlns:a16="http://schemas.microsoft.com/office/drawing/2014/main" id="{6FAAFE6A-E8EB-4EE3-AE81-CB0C0C33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474" y="3344009"/>
            <a:ext cx="1553996" cy="11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èche droite 13">
            <a:extLst>
              <a:ext uri="{FF2B5EF4-FFF2-40B4-BE49-F238E27FC236}">
                <a16:creationId xmlns:a16="http://schemas.microsoft.com/office/drawing/2014/main" id="{2A54EA71-4B6D-4898-B985-F6CE6497BB55}"/>
              </a:ext>
            </a:extLst>
          </p:cNvPr>
          <p:cNvSpPr/>
          <p:nvPr/>
        </p:nvSpPr>
        <p:spPr>
          <a:xfrm rot="1722004">
            <a:off x="4932040" y="3717575"/>
            <a:ext cx="936104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1" name="Picture 6" descr="Résultat de recherche d'images pour &quot;cross tick&quot;">
            <a:extLst>
              <a:ext uri="{FF2B5EF4-FFF2-40B4-BE49-F238E27FC236}">
                <a16:creationId xmlns:a16="http://schemas.microsoft.com/office/drawing/2014/main" id="{E7C1B51D-1890-4FBF-B2C3-B7B0F7B5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12" y="2654455"/>
            <a:ext cx="738759" cy="73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Introduction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Qu’est-ce que la POO ?</a:t>
            </a:r>
          </a:p>
        </p:txBody>
      </p:sp>
    </p:spTree>
    <p:extLst>
      <p:ext uri="{BB962C8B-B14F-4D97-AF65-F5344CB8AC3E}">
        <p14:creationId xmlns:p14="http://schemas.microsoft.com/office/powerpoint/2010/main" val="410693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une classe « Rectangle »</a:t>
            </a:r>
          </a:p>
          <a:p>
            <a:pPr>
              <a:buClr>
                <a:schemeClr val="accent4"/>
              </a:buClr>
              <a:buFontTx/>
              <a:buChar char="-"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Comment faire pour lire la longueur du rectangle sans briser le principe d’encapsulation?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Comment faire pour modifier la longueur du rectangle sans briser le principe d’encapsulation?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rectangle&quot;">
            <a:extLst>
              <a:ext uri="{FF2B5EF4-FFF2-40B4-BE49-F238E27FC236}">
                <a16:creationId xmlns:a16="http://schemas.microsoft.com/office/drawing/2014/main" id="{C03660D7-AB8D-4F29-98C3-0A913200E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336">
            <a:off x="3062616" y="2856699"/>
            <a:ext cx="3319269" cy="180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9AF9AC3-B50A-48E4-ADDA-0140BB1D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36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EA36C-44F3-4743-9DA0-2DC8BF033970}"/>
              </a:ext>
            </a:extLst>
          </p:cNvPr>
          <p:cNvSpPr/>
          <p:nvPr/>
        </p:nvSpPr>
        <p:spPr>
          <a:xfrm>
            <a:off x="2627784" y="2141829"/>
            <a:ext cx="3888432" cy="2302129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Rectangle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largeur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longueur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setLargeur</a:t>
            </a:r>
            <a:r>
              <a:rPr lang="fr-FR" sz="1400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nouvelleLargeur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setLongueur</a:t>
            </a:r>
            <a:r>
              <a:rPr lang="fr-FR" sz="1400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nouvelleLongueur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B2C83EB-3A9D-4233-9BCC-3A7243BEF858}"/>
              </a:ext>
            </a:extLst>
          </p:cNvPr>
          <p:cNvCxnSpPr>
            <a:cxnSpLocks/>
          </p:cNvCxnSpPr>
          <p:nvPr/>
        </p:nvCxnSpPr>
        <p:spPr>
          <a:xfrm>
            <a:off x="2627784" y="2573877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9417F2F-A579-43C3-A6AB-496305B7F3A0}"/>
              </a:ext>
            </a:extLst>
          </p:cNvPr>
          <p:cNvCxnSpPr>
            <a:cxnSpLocks/>
          </p:cNvCxnSpPr>
          <p:nvPr/>
        </p:nvCxnSpPr>
        <p:spPr>
          <a:xfrm>
            <a:off x="2627784" y="3185373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258298E-CD69-4DB6-80FF-5CCC27DA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767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2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Trouvez-vous que cette classe est « bien » encapsulée ?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EA36C-44F3-4743-9DA0-2DC8BF033970}"/>
              </a:ext>
            </a:extLst>
          </p:cNvPr>
          <p:cNvSpPr/>
          <p:nvPr/>
        </p:nvSpPr>
        <p:spPr>
          <a:xfrm>
            <a:off x="2627784" y="2141829"/>
            <a:ext cx="3888432" cy="2302129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Rectangle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largeur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longueur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setLargeur</a:t>
            </a:r>
            <a:r>
              <a:rPr lang="fr-FR" sz="1400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nouvelleLargeur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setLongueur</a:t>
            </a:r>
            <a:r>
              <a:rPr lang="fr-FR" sz="1400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nouvelleLongueur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B2C83EB-3A9D-4233-9BCC-3A7243BEF858}"/>
              </a:ext>
            </a:extLst>
          </p:cNvPr>
          <p:cNvCxnSpPr>
            <a:cxnSpLocks/>
          </p:cNvCxnSpPr>
          <p:nvPr/>
        </p:nvCxnSpPr>
        <p:spPr>
          <a:xfrm>
            <a:off x="2627784" y="2573877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9417F2F-A579-43C3-A6AB-496305B7F3A0}"/>
              </a:ext>
            </a:extLst>
          </p:cNvPr>
          <p:cNvCxnSpPr>
            <a:cxnSpLocks/>
          </p:cNvCxnSpPr>
          <p:nvPr/>
        </p:nvCxnSpPr>
        <p:spPr>
          <a:xfrm>
            <a:off x="2627784" y="3185373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5258298E-CD69-4DB6-80FF-5CCC27DA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036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dérives de l’encapsulation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rectangle&quot;">
            <a:extLst>
              <a:ext uri="{FF2B5EF4-FFF2-40B4-BE49-F238E27FC236}">
                <a16:creationId xmlns:a16="http://schemas.microsoft.com/office/drawing/2014/main" id="{A8627420-2B63-4D45-8715-038C0A0C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336">
            <a:off x="737570" y="2419760"/>
            <a:ext cx="381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lèche droite 13">
            <a:extLst>
              <a:ext uri="{FF2B5EF4-FFF2-40B4-BE49-F238E27FC236}">
                <a16:creationId xmlns:a16="http://schemas.microsoft.com/office/drawing/2014/main" id="{8206BC2C-286E-4325-8530-A31C01D568EB}"/>
              </a:ext>
            </a:extLst>
          </p:cNvPr>
          <p:cNvSpPr/>
          <p:nvPr/>
        </p:nvSpPr>
        <p:spPr>
          <a:xfrm rot="1877465">
            <a:off x="4182044" y="3608095"/>
            <a:ext cx="563370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Flèche droite 13">
            <a:extLst>
              <a:ext uri="{FF2B5EF4-FFF2-40B4-BE49-F238E27FC236}">
                <a16:creationId xmlns:a16="http://schemas.microsoft.com/office/drawing/2014/main" id="{E250B933-5D5A-4301-80C6-870F95F99D54}"/>
              </a:ext>
            </a:extLst>
          </p:cNvPr>
          <p:cNvSpPr/>
          <p:nvPr/>
        </p:nvSpPr>
        <p:spPr>
          <a:xfrm rot="19800000">
            <a:off x="4234194" y="2519737"/>
            <a:ext cx="772035" cy="35597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7C8CA4-5490-485A-B94A-F65AC8954843}"/>
              </a:ext>
            </a:extLst>
          </p:cNvPr>
          <p:cNvSpPr/>
          <p:nvPr/>
        </p:nvSpPr>
        <p:spPr>
          <a:xfrm>
            <a:off x="3221112" y="4264810"/>
            <a:ext cx="1350888" cy="646332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12EF6B-37EC-4D24-9261-B56E3D2E2884}"/>
              </a:ext>
            </a:extLst>
          </p:cNvPr>
          <p:cNvSpPr/>
          <p:nvPr/>
        </p:nvSpPr>
        <p:spPr>
          <a:xfrm>
            <a:off x="2938257" y="1704241"/>
            <a:ext cx="1350888" cy="646332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5212BF7F-58A7-4268-B5D9-7AF868BE6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821" y="4247211"/>
            <a:ext cx="4257675" cy="6572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9CAC0A4A-B8E4-4AD5-B44E-303603D5A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724" y="1868302"/>
            <a:ext cx="3733800" cy="847725"/>
          </a:xfrm>
          <a:prstGeom prst="rect">
            <a:avLst/>
          </a:prstGeom>
        </p:spPr>
      </p:pic>
      <p:pic>
        <p:nvPicPr>
          <p:cNvPr id="31" name="Picture 6" descr="Image associÃ©e">
            <a:extLst>
              <a:ext uri="{FF2B5EF4-FFF2-40B4-BE49-F238E27FC236}">
                <a16:creationId xmlns:a16="http://schemas.microsoft.com/office/drawing/2014/main" id="{43767295-C455-45EB-89A9-A6851CE4A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373" y="70717"/>
            <a:ext cx="1215568" cy="11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0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Trouver une alternative plus élégante afin d’encapsuler correctement le mécanisme interne de la classe rectangle.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Flèche droite 13">
            <a:extLst>
              <a:ext uri="{FF2B5EF4-FFF2-40B4-BE49-F238E27FC236}">
                <a16:creationId xmlns:a16="http://schemas.microsoft.com/office/drawing/2014/main" id="{DA7BCA7F-7BAE-4BFC-9D51-09640AB1438A}"/>
              </a:ext>
            </a:extLst>
          </p:cNvPr>
          <p:cNvSpPr/>
          <p:nvPr/>
        </p:nvSpPr>
        <p:spPr>
          <a:xfrm rot="1877465">
            <a:off x="4182044" y="3608095"/>
            <a:ext cx="563370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2" name="Flèche droite 13">
            <a:extLst>
              <a:ext uri="{FF2B5EF4-FFF2-40B4-BE49-F238E27FC236}">
                <a16:creationId xmlns:a16="http://schemas.microsoft.com/office/drawing/2014/main" id="{4AA7E08F-E5D7-4C4E-93BB-73F70D5C0079}"/>
              </a:ext>
            </a:extLst>
          </p:cNvPr>
          <p:cNvSpPr/>
          <p:nvPr/>
        </p:nvSpPr>
        <p:spPr>
          <a:xfrm rot="19800000">
            <a:off x="4234194" y="2519737"/>
            <a:ext cx="772035" cy="35597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243A8D-1936-4AB6-ABAB-44DCD11CF58F}"/>
              </a:ext>
            </a:extLst>
          </p:cNvPr>
          <p:cNvSpPr/>
          <p:nvPr/>
        </p:nvSpPr>
        <p:spPr>
          <a:xfrm>
            <a:off x="3221112" y="4264810"/>
            <a:ext cx="1350888" cy="646332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008C02-CEC6-46C1-B6FD-BDFE07050AA0}"/>
              </a:ext>
            </a:extLst>
          </p:cNvPr>
          <p:cNvSpPr/>
          <p:nvPr/>
        </p:nvSpPr>
        <p:spPr>
          <a:xfrm>
            <a:off x="2938257" y="1704241"/>
            <a:ext cx="1350888" cy="646332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 err="1">
                <a:solidFill>
                  <a:srgbClr val="000000"/>
                </a:solidFill>
              </a:rPr>
              <a:t>getLargeur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getLongueur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EA41383-217D-4D03-810B-3E11BD487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821" y="4247211"/>
            <a:ext cx="4257675" cy="6572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F6FB7C7-231E-4507-9E0F-1EBF8E0F4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724" y="1868302"/>
            <a:ext cx="3733800" cy="847725"/>
          </a:xfrm>
          <a:prstGeom prst="rect">
            <a:avLst/>
          </a:prstGeom>
        </p:spPr>
      </p:pic>
      <p:pic>
        <p:nvPicPr>
          <p:cNvPr id="37" name="Picture 2" descr="RÃ©sultat de recherche d'images pour &quot;rectangle&quot;">
            <a:extLst>
              <a:ext uri="{FF2B5EF4-FFF2-40B4-BE49-F238E27FC236}">
                <a16:creationId xmlns:a16="http://schemas.microsoft.com/office/drawing/2014/main" id="{01B34AED-5196-402F-BDA7-E3570368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336">
            <a:off x="737570" y="2419760"/>
            <a:ext cx="381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796F125E-8A21-4B1A-9B65-46018FF1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4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Trouver une alternative plus élégante afin d’encapsuler correctement le mécanisme interne de la classe rectangle.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rectangle&quot;">
            <a:extLst>
              <a:ext uri="{FF2B5EF4-FFF2-40B4-BE49-F238E27FC236}">
                <a16:creationId xmlns:a16="http://schemas.microsoft.com/office/drawing/2014/main" id="{51B84F69-7AB9-424D-9CD5-D1F8B9C0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8336">
            <a:off x="737570" y="2419760"/>
            <a:ext cx="381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C44B7E9-2A09-4F9B-97C8-DAC8092F62C9}"/>
              </a:ext>
            </a:extLst>
          </p:cNvPr>
          <p:cNvSpPr/>
          <p:nvPr/>
        </p:nvSpPr>
        <p:spPr>
          <a:xfrm>
            <a:off x="5652120" y="2643758"/>
            <a:ext cx="2108949" cy="1512168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Rectangle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largeur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longueur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calculerSurface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1A26C14-63A4-4C68-87EC-20653F34DA29}"/>
              </a:ext>
            </a:extLst>
          </p:cNvPr>
          <p:cNvCxnSpPr>
            <a:cxnSpLocks/>
          </p:cNvCxnSpPr>
          <p:nvPr/>
        </p:nvCxnSpPr>
        <p:spPr>
          <a:xfrm>
            <a:off x="5652120" y="3075805"/>
            <a:ext cx="2108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C4CC916-6D6C-4F6A-B4B8-E1301196EBAE}"/>
              </a:ext>
            </a:extLst>
          </p:cNvPr>
          <p:cNvCxnSpPr>
            <a:cxnSpLocks/>
          </p:cNvCxnSpPr>
          <p:nvPr/>
        </p:nvCxnSpPr>
        <p:spPr>
          <a:xfrm>
            <a:off x="5652120" y="3687301"/>
            <a:ext cx="2108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èche droite 13">
            <a:extLst>
              <a:ext uri="{FF2B5EF4-FFF2-40B4-BE49-F238E27FC236}">
                <a16:creationId xmlns:a16="http://schemas.microsoft.com/office/drawing/2014/main" id="{319FE544-4BB1-4F90-89A0-1A47F3717F9A}"/>
              </a:ext>
            </a:extLst>
          </p:cNvPr>
          <p:cNvSpPr/>
          <p:nvPr/>
        </p:nvSpPr>
        <p:spPr>
          <a:xfrm>
            <a:off x="4572000" y="3327261"/>
            <a:ext cx="563370" cy="36004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0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337577E-02E4-4AF6-8C2C-697451D0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53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la classe « Distributeur » (en imaginant qu’il n’y a qu’un seul type de Snack dans la machine)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Quels sont les attributs de cette classe?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Quelles sont ses méthodes?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4" descr="Résultat de recherche d'images pour &quot;distributeur automatique japon&quot;">
            <a:extLst>
              <a:ext uri="{FF2B5EF4-FFF2-40B4-BE49-F238E27FC236}">
                <a16:creationId xmlns:a16="http://schemas.microsoft.com/office/drawing/2014/main" id="{68D740C0-682B-4638-9347-249B39F82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49" y="3220802"/>
            <a:ext cx="2096902" cy="157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F07BF22-CEAA-45AF-83FB-19A4864C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47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la classe « Distributeur » (en imaginant qu’il n’y a qu’un seul type de Snack dans la machine)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Quels sont les attributs de cette classe?</a:t>
            </a:r>
          </a:p>
          <a:p>
            <a:pPr>
              <a:buClr>
                <a:schemeClr val="accent4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Quelles sont ses méthodes?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4"/>
                </a:solidFill>
                <a:latin typeface="BNPP Sans Extra Bold" panose="02000503020000020004" pitchFamily="50" charset="0"/>
              </a:rPr>
              <a:t>Encapsulation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848A5D5-D947-4FF4-8557-7F732616689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6FD2B87-F86D-462C-A400-1C8F19338250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018AA605-CFD5-4469-A1D9-46DAC7FDF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4DB9D47B-A878-491A-A138-331D8C38DB1F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B6F399B1-20D7-47DA-9C57-3CD440CD1783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69455E0F-FE23-48BD-9A97-B0B88FF6A4A1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AC0715C-F79F-456C-BB26-DB3FB5FBC55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278B856-C4C5-4E66-A57F-30380C6D40C8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7A7F2797-DD6F-48AA-9F4A-2DD30FC8BB3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2F3785C7-EA08-47C7-B57D-E4B918B7A60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1AFB426-E617-47F1-8C64-483BFB7D225A}"/>
              </a:ext>
            </a:extLst>
          </p:cNvPr>
          <p:cNvSpPr/>
          <p:nvPr/>
        </p:nvSpPr>
        <p:spPr>
          <a:xfrm>
            <a:off x="3059832" y="3003798"/>
            <a:ext cx="2808312" cy="1944216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Distributeur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credit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stock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crediter</a:t>
            </a:r>
            <a:r>
              <a:rPr lang="fr-FR" sz="1400" dirty="0">
                <a:solidFill>
                  <a:srgbClr val="000000"/>
                </a:solidFill>
              </a:rPr>
              <a:t>(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credit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demanderSnack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r>
              <a:rPr lang="fr-FR" sz="1400" dirty="0" err="1">
                <a:solidFill>
                  <a:srgbClr val="000000"/>
                </a:solidFill>
              </a:rPr>
              <a:t>rendreMonnaie</a:t>
            </a:r>
            <a:r>
              <a:rPr lang="fr-FR" sz="1400" dirty="0">
                <a:solidFill>
                  <a:srgbClr val="000000"/>
                </a:solidFill>
              </a:rPr>
              <a:t>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1DB2DBE-EEF2-49DD-BE3A-4C5B626D4FA9}"/>
              </a:ext>
            </a:extLst>
          </p:cNvPr>
          <p:cNvCxnSpPr>
            <a:cxnSpLocks/>
          </p:cNvCxnSpPr>
          <p:nvPr/>
        </p:nvCxnSpPr>
        <p:spPr>
          <a:xfrm>
            <a:off x="3059832" y="343584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988997E-B662-4183-8D0E-C41FD1A96476}"/>
              </a:ext>
            </a:extLst>
          </p:cNvPr>
          <p:cNvCxnSpPr>
            <a:cxnSpLocks/>
          </p:cNvCxnSpPr>
          <p:nvPr/>
        </p:nvCxnSpPr>
        <p:spPr>
          <a:xfrm>
            <a:off x="3059832" y="401191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A141B2B-25BA-4C45-AF88-32732B30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36" y="-35222"/>
            <a:ext cx="734764" cy="73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33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4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4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  <a:endParaRPr lang="fr-FR" sz="5400" dirty="0">
              <a:solidFill>
                <a:schemeClr val="accent3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3" name="Picture 4" descr="Image associÃ©e">
            <a:extLst>
              <a:ext uri="{FF2B5EF4-FFF2-40B4-BE49-F238E27FC236}">
                <a16:creationId xmlns:a16="http://schemas.microsoft.com/office/drawing/2014/main" id="{17F4C149-0270-4EC8-94EB-C7422377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20" y="2571750"/>
            <a:ext cx="4224468" cy="23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36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Définition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L'héritage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est un principe, permettant de </a:t>
            </a:r>
            <a:r>
              <a:rPr lang="fr-FR" sz="2800" i="1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créer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une nouvelle classe </a:t>
            </a:r>
            <a:r>
              <a:rPr lang="fr-FR" sz="2800" i="1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à partir d'une classe existante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classe « enfant » contient les </a:t>
            </a:r>
            <a:r>
              <a:rPr lang="fr-FR" sz="2800" i="1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attributs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les </a:t>
            </a:r>
            <a:r>
              <a:rPr lang="fr-FR" sz="2800" i="1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méthodes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 sa classe « parent » (la classe dont elle hérite)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17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975F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paradigme de développement qui s’appuie sur la notion d’objet, qui encapsule leurs comportements et interagissent entre eux pour créer une logique de fonctionnement</a:t>
            </a:r>
          </a:p>
          <a:p>
            <a:pPr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POO est à mettre en opposition avec la programmation procédurale, qui consiste simplement à dérouler un ensemble d’étapes (procédure) pour produire un résultat</a:t>
            </a:r>
          </a:p>
          <a:p>
            <a:pPr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tentative pour rapprocher la programmation et notre manière de percevoir le monde réel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la POO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400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terme de vocabulaire, on dit que :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hérite ou dérive d’un autre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utilise le champ lexical généalogique pour désigner les classes : </a:t>
            </a:r>
          </a:p>
          <a:p>
            <a:pPr lvl="1">
              <a:buClr>
                <a:schemeClr val="accent3"/>
              </a:buClr>
              <a:buFontTx/>
              <a:buChar char="-"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« fils » hérite de son « père »</a:t>
            </a:r>
          </a:p>
          <a:p>
            <a:pPr lvl="1"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classe « mère » possède plusieurs classe « filles »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règle générale, on peut remplacer le verbe « hérite » par « est un » ou encore « est une sorte de »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Chien est une sorte d’ Animal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Jack Russel est un Chien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L’objet chaise à roulettes hérite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 l’objet chaise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6" descr="RÃ©sultat de recherche d'images pour &quot;chaise&quot;">
            <a:extLst>
              <a:ext uri="{FF2B5EF4-FFF2-40B4-BE49-F238E27FC236}">
                <a16:creationId xmlns:a16="http://schemas.microsoft.com/office/drawing/2014/main" id="{FE9E42DC-3212-4B85-8F73-96BED9E1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49" y="2972325"/>
            <a:ext cx="1183601" cy="118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 droite 13">
            <a:extLst>
              <a:ext uri="{FF2B5EF4-FFF2-40B4-BE49-F238E27FC236}">
                <a16:creationId xmlns:a16="http://schemas.microsoft.com/office/drawing/2014/main" id="{AE296AC7-071B-49A7-9018-BEAB109FDBDA}"/>
              </a:ext>
            </a:extLst>
          </p:cNvPr>
          <p:cNvSpPr/>
          <p:nvPr/>
        </p:nvSpPr>
        <p:spPr>
          <a:xfrm rot="12417273">
            <a:off x="6844028" y="3664362"/>
            <a:ext cx="781999" cy="261312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27" name="Picture 4" descr="RÃ©sultat de recherche d'images pour &quot;chaise Ã  roulettes&quot;">
            <a:extLst>
              <a:ext uri="{FF2B5EF4-FFF2-40B4-BE49-F238E27FC236}">
                <a16:creationId xmlns:a16="http://schemas.microsoft.com/office/drawing/2014/main" id="{1C97D186-8540-4961-AFC7-4DA9D7F1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737" y="3495358"/>
            <a:ext cx="1947783" cy="142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9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4" descr="RÃ©sultat de recherche d'images pour &quot;chaise Ã  roulettes&quot;">
            <a:extLst>
              <a:ext uri="{FF2B5EF4-FFF2-40B4-BE49-F238E27FC236}">
                <a16:creationId xmlns:a16="http://schemas.microsoft.com/office/drawing/2014/main" id="{972BDEBD-0E5B-4B1D-B2EC-560BEE89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84" y="1836199"/>
            <a:ext cx="2311012" cy="16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Ã©sultat de recherche d'images pour &quot;chaise&quot;">
            <a:extLst>
              <a:ext uri="{FF2B5EF4-FFF2-40B4-BE49-F238E27FC236}">
                <a16:creationId xmlns:a16="http://schemas.microsoft.com/office/drawing/2014/main" id="{FED99363-FF3D-4038-ACF2-C9367FBD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65" y="1836199"/>
            <a:ext cx="1687126" cy="168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44F8EBC-94AF-4D10-8BC3-D37184AB9E7B}"/>
              </a:ext>
            </a:extLst>
          </p:cNvPr>
          <p:cNvSpPr/>
          <p:nvPr/>
        </p:nvSpPr>
        <p:spPr>
          <a:xfrm>
            <a:off x="800320" y="1707654"/>
            <a:ext cx="1971480" cy="1944216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Chaise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nombrePieds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hauteur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B58EE0F-9660-4D56-AA9E-955F4D349115}"/>
              </a:ext>
            </a:extLst>
          </p:cNvPr>
          <p:cNvCxnSpPr>
            <a:cxnSpLocks/>
          </p:cNvCxnSpPr>
          <p:nvPr/>
        </p:nvCxnSpPr>
        <p:spPr>
          <a:xfrm>
            <a:off x="800320" y="2139702"/>
            <a:ext cx="19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4EAFD27-4303-4177-8758-C965BFEEBACB}"/>
              </a:ext>
            </a:extLst>
          </p:cNvPr>
          <p:cNvCxnSpPr>
            <a:cxnSpLocks/>
          </p:cNvCxnSpPr>
          <p:nvPr/>
        </p:nvCxnSpPr>
        <p:spPr>
          <a:xfrm>
            <a:off x="800320" y="2715766"/>
            <a:ext cx="19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B3323C2-C2C6-4198-8507-A77AC6DF228F}"/>
              </a:ext>
            </a:extLst>
          </p:cNvPr>
          <p:cNvSpPr/>
          <p:nvPr/>
        </p:nvSpPr>
        <p:spPr>
          <a:xfrm>
            <a:off x="6732240" y="1707654"/>
            <a:ext cx="1971480" cy="1944216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</a:rPr>
              <a:t>ChaiseARoulettes</a:t>
            </a:r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nombrePieds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hauteur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roule()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tourne()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30094B1-89E0-4FB3-B82C-DF7272EC61DF}"/>
              </a:ext>
            </a:extLst>
          </p:cNvPr>
          <p:cNvCxnSpPr>
            <a:cxnSpLocks/>
          </p:cNvCxnSpPr>
          <p:nvPr/>
        </p:nvCxnSpPr>
        <p:spPr>
          <a:xfrm>
            <a:off x="6732240" y="2139702"/>
            <a:ext cx="19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6A8F5CB-640C-4BDD-9CB4-8A5446C960CB}"/>
              </a:ext>
            </a:extLst>
          </p:cNvPr>
          <p:cNvCxnSpPr>
            <a:cxnSpLocks/>
          </p:cNvCxnSpPr>
          <p:nvPr/>
        </p:nvCxnSpPr>
        <p:spPr>
          <a:xfrm>
            <a:off x="6732240" y="2695187"/>
            <a:ext cx="1971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èche droite 13">
            <a:extLst>
              <a:ext uri="{FF2B5EF4-FFF2-40B4-BE49-F238E27FC236}">
                <a16:creationId xmlns:a16="http://schemas.microsoft.com/office/drawing/2014/main" id="{39F6BDBB-D2D6-4655-9C13-58F5B0598A83}"/>
              </a:ext>
            </a:extLst>
          </p:cNvPr>
          <p:cNvSpPr/>
          <p:nvPr/>
        </p:nvSpPr>
        <p:spPr>
          <a:xfrm rot="10800000">
            <a:off x="4412158" y="2564531"/>
            <a:ext cx="781999" cy="261312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39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L'intérêt majeur de l'héritage est de pouvoir définir de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nouveaux attributs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de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nouvelles méthodes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pour la classe dérivée, qui viennent s'ajouter à ceux et celles héritées.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562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Quelques règles d’héritage :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père peut avoir plusieurs fils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L’inverse n’est pas toujours vrai et dépend des langages !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(Pas en Java)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L’héritage est transitif : </a:t>
            </a:r>
          </a:p>
          <a:p>
            <a:pPr marL="179387" lvl="1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	</a:t>
            </a:r>
            <a:r>
              <a:rPr lang="fr-FR" sz="24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Si B hérite de A et C hérite de B, alors C hérite de A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Sauf si spécifié, un fils hérite de tout les comportements &amp; attributs de son père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Cela revient à créer une hiérarchie de définition d’objets, une hiérarchie de classes (note: par abus de langage on entend souvent hiérarchie d’objets)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6" descr="Image associÃ©e">
            <a:extLst>
              <a:ext uri="{FF2B5EF4-FFF2-40B4-BE49-F238E27FC236}">
                <a16:creationId xmlns:a16="http://schemas.microsoft.com/office/drawing/2014/main" id="{F8BD2118-199F-4103-93B3-E453E70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26654"/>
            <a:ext cx="243463" cy="22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015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Imaginez une hiérarchie de classes contenant :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Jack Russel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Animal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Être vivant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Végétal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Chien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Mammifère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4ADDA58C-0A1B-4F12-83B2-C559B894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346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Imaginez une hiérarchie de classes contenant :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Jack Russel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Animal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Être vivant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Végétal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Chien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Mammifère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Espace réservé du contenu 1">
            <a:extLst>
              <a:ext uri="{FF2B5EF4-FFF2-40B4-BE49-F238E27FC236}">
                <a16:creationId xmlns:a16="http://schemas.microsoft.com/office/drawing/2014/main" id="{2174D70C-A78A-40D3-B4A2-E3D109919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397117"/>
              </p:ext>
            </p:extLst>
          </p:nvPr>
        </p:nvGraphicFramePr>
        <p:xfrm>
          <a:off x="4342993" y="1779662"/>
          <a:ext cx="44786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4ADDA58C-0A1B-4F12-83B2-C559B894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29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Imaginer une hiérarchie de classes contenant :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ObjetPlastique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Objet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Ciseaux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ObjetMetal</a:t>
            </a: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 descr="Résultat de recherche d'images pour &quot;interogation&quot;">
            <a:extLst>
              <a:ext uri="{FF2B5EF4-FFF2-40B4-BE49-F238E27FC236}">
                <a16:creationId xmlns:a16="http://schemas.microsoft.com/office/drawing/2014/main" id="{A6BFE6B9-9858-421B-895A-05FA0A600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872" y="2118003"/>
            <a:ext cx="573292" cy="57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associée">
            <a:extLst>
              <a:ext uri="{FF2B5EF4-FFF2-40B4-BE49-F238E27FC236}">
                <a16:creationId xmlns:a16="http://schemas.microsoft.com/office/drawing/2014/main" id="{1CAD18F6-5EF2-4C4B-8C1A-451F5B2C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50" y="3128069"/>
            <a:ext cx="1097360" cy="5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413C865-9749-4394-A978-E26645D7EE5B}"/>
              </a:ext>
            </a:extLst>
          </p:cNvPr>
          <p:cNvSpPr txBox="1"/>
          <p:nvPr/>
        </p:nvSpPr>
        <p:spPr>
          <a:xfrm>
            <a:off x="6120680" y="2224629"/>
            <a:ext cx="92163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Objets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7C7301-D272-48DE-94A2-2235BF94337E}"/>
              </a:ext>
            </a:extLst>
          </p:cNvPr>
          <p:cNvSpPr txBox="1"/>
          <p:nvPr/>
        </p:nvSpPr>
        <p:spPr>
          <a:xfrm>
            <a:off x="3096344" y="3207148"/>
            <a:ext cx="138649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ObjetPlastique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8FC4BE-B78A-42A6-9814-B91FF7C7F7C5}"/>
              </a:ext>
            </a:extLst>
          </p:cNvPr>
          <p:cNvSpPr txBox="1"/>
          <p:nvPr/>
        </p:nvSpPr>
        <p:spPr>
          <a:xfrm>
            <a:off x="7383946" y="3207148"/>
            <a:ext cx="96898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</a:rPr>
              <a:t>ObjetMetal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06DBD2-817F-4A62-8B93-DD90945C45AC}"/>
              </a:ext>
            </a:extLst>
          </p:cNvPr>
          <p:cNvSpPr txBox="1"/>
          <p:nvPr/>
        </p:nvSpPr>
        <p:spPr>
          <a:xfrm>
            <a:off x="4076040" y="4227934"/>
            <a:ext cx="1836597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Ciseaux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47B6C70-0A71-4178-B47C-0F8927793EDD}"/>
              </a:ext>
            </a:extLst>
          </p:cNvPr>
          <p:cNvSpPr txBox="1"/>
          <p:nvPr/>
        </p:nvSpPr>
        <p:spPr>
          <a:xfrm>
            <a:off x="7114682" y="3937910"/>
            <a:ext cx="1633782" cy="576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Pas d’héritage multiple en java</a:t>
            </a:r>
          </a:p>
        </p:txBody>
      </p:sp>
      <p:pic>
        <p:nvPicPr>
          <p:cNvPr id="32" name="Picture 2" descr="RÃ©sultat de recherche d'images pour &quot;metal&quot;">
            <a:extLst>
              <a:ext uri="{FF2B5EF4-FFF2-40B4-BE49-F238E27FC236}">
                <a16:creationId xmlns:a16="http://schemas.microsoft.com/office/drawing/2014/main" id="{C7AA677C-411B-4250-8B39-70D59D98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21" y="3176574"/>
            <a:ext cx="729385" cy="54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Ã©sultat de recherche d'images pour &quot;ciseaux&quot;">
            <a:extLst>
              <a:ext uri="{FF2B5EF4-FFF2-40B4-BE49-F238E27FC236}">
                <a16:creationId xmlns:a16="http://schemas.microsoft.com/office/drawing/2014/main" id="{E4FF8070-5596-447B-8D50-B11867E0D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13" y="3840595"/>
            <a:ext cx="890285" cy="5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 droite 13">
            <a:extLst>
              <a:ext uri="{FF2B5EF4-FFF2-40B4-BE49-F238E27FC236}">
                <a16:creationId xmlns:a16="http://schemas.microsoft.com/office/drawing/2014/main" id="{9CC604CC-D4D6-4D35-B2BA-0427A96A0726}"/>
              </a:ext>
            </a:extLst>
          </p:cNvPr>
          <p:cNvSpPr/>
          <p:nvPr/>
        </p:nvSpPr>
        <p:spPr>
          <a:xfrm rot="13254570">
            <a:off x="5020879" y="3796515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Flèche droite 13">
            <a:extLst>
              <a:ext uri="{FF2B5EF4-FFF2-40B4-BE49-F238E27FC236}">
                <a16:creationId xmlns:a16="http://schemas.microsoft.com/office/drawing/2014/main" id="{DAD246DF-B4B5-47BF-A9AB-D0BE4DF39B54}"/>
              </a:ext>
            </a:extLst>
          </p:cNvPr>
          <p:cNvSpPr/>
          <p:nvPr/>
        </p:nvSpPr>
        <p:spPr>
          <a:xfrm rot="18900000">
            <a:off x="6354611" y="3836864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6" name="Picture 6" descr="Résultat de recherche d'images pour &quot;cross tick&quot;">
            <a:extLst>
              <a:ext uri="{FF2B5EF4-FFF2-40B4-BE49-F238E27FC236}">
                <a16:creationId xmlns:a16="http://schemas.microsoft.com/office/drawing/2014/main" id="{1BCDBA32-4D06-4FD5-AB25-531DE7F39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17" y="3673212"/>
            <a:ext cx="599670" cy="5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èche droite 13">
            <a:extLst>
              <a:ext uri="{FF2B5EF4-FFF2-40B4-BE49-F238E27FC236}">
                <a16:creationId xmlns:a16="http://schemas.microsoft.com/office/drawing/2014/main" id="{44ECFD82-8856-4007-9925-31FEB718A2AA}"/>
              </a:ext>
            </a:extLst>
          </p:cNvPr>
          <p:cNvSpPr/>
          <p:nvPr/>
        </p:nvSpPr>
        <p:spPr>
          <a:xfrm rot="18900000">
            <a:off x="5121322" y="2775360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Flèche droite 13">
            <a:extLst>
              <a:ext uri="{FF2B5EF4-FFF2-40B4-BE49-F238E27FC236}">
                <a16:creationId xmlns:a16="http://schemas.microsoft.com/office/drawing/2014/main" id="{A93A0DCD-DE20-4BE8-8204-5B2504CA81F7}"/>
              </a:ext>
            </a:extLst>
          </p:cNvPr>
          <p:cNvSpPr/>
          <p:nvPr/>
        </p:nvSpPr>
        <p:spPr>
          <a:xfrm rot="13254570">
            <a:off x="6225631" y="2775360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9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E42B5371-5461-43E9-8662-3660ED614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7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4" grpId="0" animBg="1"/>
      <p:bldP spid="35" grpId="0" animBg="1"/>
      <p:bldP spid="37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des manières de contourner le problème d’héritage multiple est de passer par de la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composition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ésultat de recherche d'images pour &quot;interogation&quot;">
            <a:extLst>
              <a:ext uri="{FF2B5EF4-FFF2-40B4-BE49-F238E27FC236}">
                <a16:creationId xmlns:a16="http://schemas.microsoft.com/office/drawing/2014/main" id="{ADC26DDF-D6CA-4BA1-B90A-68DFA48B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05664"/>
            <a:ext cx="573292" cy="57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associée">
            <a:extLst>
              <a:ext uri="{FF2B5EF4-FFF2-40B4-BE49-F238E27FC236}">
                <a16:creationId xmlns:a16="http://schemas.microsoft.com/office/drawing/2014/main" id="{1B443257-C1A7-4B59-81A1-E8717ED3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624" y="3947814"/>
            <a:ext cx="1097360" cy="51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0BBA60D-0B2F-4382-AB7C-D1B12ACD7451}"/>
              </a:ext>
            </a:extLst>
          </p:cNvPr>
          <p:cNvSpPr txBox="1"/>
          <p:nvPr/>
        </p:nvSpPr>
        <p:spPr>
          <a:xfrm>
            <a:off x="4842792" y="1912290"/>
            <a:ext cx="921636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Objets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D7F892-3254-4B94-8654-61F2C6EE865A}"/>
              </a:ext>
            </a:extLst>
          </p:cNvPr>
          <p:cNvSpPr txBox="1"/>
          <p:nvPr/>
        </p:nvSpPr>
        <p:spPr>
          <a:xfrm>
            <a:off x="3202729" y="4515966"/>
            <a:ext cx="138649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Plastique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2F4B6FC-628C-4C73-9863-B418503098F2}"/>
              </a:ext>
            </a:extLst>
          </p:cNvPr>
          <p:cNvSpPr txBox="1"/>
          <p:nvPr/>
        </p:nvSpPr>
        <p:spPr>
          <a:xfrm>
            <a:off x="5356827" y="4511347"/>
            <a:ext cx="96898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b="1" dirty="0" err="1">
                <a:solidFill>
                  <a:schemeClr val="accent6">
                    <a:lumMod val="75000"/>
                  </a:schemeClr>
                </a:solidFill>
              </a:rPr>
              <a:t>Metal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9" name="Picture 2" descr="RÃ©sultat de recherche d'images pour &quot;metal&quot;">
            <a:extLst>
              <a:ext uri="{FF2B5EF4-FFF2-40B4-BE49-F238E27FC236}">
                <a16:creationId xmlns:a16="http://schemas.microsoft.com/office/drawing/2014/main" id="{DF166A80-3EF9-4581-A347-00E86466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14" y="3937912"/>
            <a:ext cx="729385" cy="54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Ã©sultat de recherche d'images pour &quot;ciseaux&quot;">
            <a:extLst>
              <a:ext uri="{FF2B5EF4-FFF2-40B4-BE49-F238E27FC236}">
                <a16:creationId xmlns:a16="http://schemas.microsoft.com/office/drawing/2014/main" id="{D77A01FA-54CD-4EC0-B480-E871F748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487" y="2845357"/>
            <a:ext cx="890285" cy="5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B81E6C5-1CF2-4323-BB07-6D6192E9F91D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879304" y="3533856"/>
            <a:ext cx="548680" cy="413958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2A8C2FF-4F72-4F57-8940-7B56EAF6EAB7}"/>
              </a:ext>
            </a:extLst>
          </p:cNvPr>
          <p:cNvCxnSpPr>
            <a:cxnSpLocks/>
          </p:cNvCxnSpPr>
          <p:nvPr/>
        </p:nvCxnSpPr>
        <p:spPr>
          <a:xfrm flipH="1" flipV="1">
            <a:off x="5001276" y="3533856"/>
            <a:ext cx="457738" cy="413958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èche droite 13">
            <a:extLst>
              <a:ext uri="{FF2B5EF4-FFF2-40B4-BE49-F238E27FC236}">
                <a16:creationId xmlns:a16="http://schemas.microsoft.com/office/drawing/2014/main" id="{20E6BBE5-0AF2-4210-B72A-CC9B8826EB8D}"/>
              </a:ext>
            </a:extLst>
          </p:cNvPr>
          <p:cNvSpPr/>
          <p:nvPr/>
        </p:nvSpPr>
        <p:spPr>
          <a:xfrm rot="16200000">
            <a:off x="4493382" y="2516081"/>
            <a:ext cx="491857" cy="223151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0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Java, l’héritage se fait entre classes en utilisant le mot-clef « </a:t>
            </a:r>
            <a:r>
              <a:rPr lang="fr-FR" sz="28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extends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 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»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classe hérite de tous les membres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public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protected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et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default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 son père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parle de classe, sous classe et super classe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java&quot;">
            <a:extLst>
              <a:ext uri="{FF2B5EF4-FFF2-40B4-BE49-F238E27FC236}">
                <a16:creationId xmlns:a16="http://schemas.microsoft.com/office/drawing/2014/main" id="{47544B95-BA48-460B-8CDF-E3AFDBC3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195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" name="Picture 2" descr="RÃ©sultat de recherche d'images pour &quot;java&quot;">
            <a:extLst>
              <a:ext uri="{FF2B5EF4-FFF2-40B4-BE49-F238E27FC236}">
                <a16:creationId xmlns:a16="http://schemas.microsoft.com/office/drawing/2014/main" id="{6A9EFE57-579F-40DC-9655-8B195B26F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>
            <a:extLst>
              <a:ext uri="{FF2B5EF4-FFF2-40B4-BE49-F238E27FC236}">
                <a16:creationId xmlns:a16="http://schemas.microsoft.com/office/drawing/2014/main" id="{7BE3E7A6-5ED8-4030-9A51-B324E7DBD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6" y="991777"/>
            <a:ext cx="2337041" cy="11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CFC1B893-A50A-468A-8C6F-91F00987A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7" y="3522092"/>
            <a:ext cx="4437550" cy="107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1DDC6BB6-95E9-4555-83D0-1C68BBB1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6" y="2233882"/>
            <a:ext cx="3120821" cy="121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B2230CE1-9A2C-440A-914C-375793C2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46049"/>
            <a:ext cx="3954498" cy="287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0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POO permet de mieux encapsuler et mieux designer (modéliser) des applications complexes</a:t>
            </a:r>
          </a:p>
          <a:p>
            <a:pPr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POO c’est un peu comme le golf : Les concepts de base sont simples à apprendre mais les utiliser tous et de manière élégante est beaucoup plus difficile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la POO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golf&quot;">
            <a:extLst>
              <a:ext uri="{FF2B5EF4-FFF2-40B4-BE49-F238E27FC236}">
                <a16:creationId xmlns:a16="http://schemas.microsoft.com/office/drawing/2014/main" id="{470770E5-2B20-40DC-BFCF-40A9831A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358135"/>
            <a:ext cx="3033031" cy="134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5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8" y="816118"/>
            <a:ext cx="6480721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autre notion en POO : la notion d’interface ou de contrat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Interface défini le contrat qu’un objet doit remplir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sémantique, Les interfaces finissent souvent par –able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Mangeable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Refermable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Achetable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Utilisable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Etc…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dit qu’un objet implémente une interface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à coins arrondis 17">
            <a:extLst>
              <a:ext uri="{FF2B5EF4-FFF2-40B4-BE49-F238E27FC236}">
                <a16:creationId xmlns:a16="http://schemas.microsoft.com/office/drawing/2014/main" id="{E2FBFCBD-82FE-4DB3-945F-D280F593C0C1}"/>
              </a:ext>
            </a:extLst>
          </p:cNvPr>
          <p:cNvSpPr/>
          <p:nvPr/>
        </p:nvSpPr>
        <p:spPr>
          <a:xfrm>
            <a:off x="7452320" y="1671234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manger()</a:t>
            </a:r>
          </a:p>
        </p:txBody>
      </p:sp>
      <p:sp>
        <p:nvSpPr>
          <p:cNvPr id="25" name="Rectangle à coins arrondis 25">
            <a:extLst>
              <a:ext uri="{FF2B5EF4-FFF2-40B4-BE49-F238E27FC236}">
                <a16:creationId xmlns:a16="http://schemas.microsoft.com/office/drawing/2014/main" id="{A2B3BE41-2D1A-4351-8323-3D4CCB47A834}"/>
              </a:ext>
            </a:extLst>
          </p:cNvPr>
          <p:cNvSpPr/>
          <p:nvPr/>
        </p:nvSpPr>
        <p:spPr>
          <a:xfrm>
            <a:off x="7452320" y="3525364"/>
            <a:ext cx="1224136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BonPetitPlat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6324C80-5932-4729-88AC-91881175699E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8064388" y="2409963"/>
            <a:ext cx="0" cy="1115401"/>
          </a:xfrm>
          <a:prstGeom prst="straightConnector1">
            <a:avLst/>
          </a:prstGeom>
          <a:ln w="38100" cap="rnd" cmpd="sng">
            <a:solidFill>
              <a:schemeClr val="bg1"/>
            </a:solidFill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riangle isocèle 26">
            <a:extLst>
              <a:ext uri="{FF2B5EF4-FFF2-40B4-BE49-F238E27FC236}">
                <a16:creationId xmlns:a16="http://schemas.microsoft.com/office/drawing/2014/main" id="{20EB7C7C-EF4F-4CD0-B875-8DA9639FC3CF}"/>
              </a:ext>
            </a:extLst>
          </p:cNvPr>
          <p:cNvSpPr/>
          <p:nvPr/>
        </p:nvSpPr>
        <p:spPr>
          <a:xfrm>
            <a:off x="7920372" y="2334306"/>
            <a:ext cx="288032" cy="287883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Rectangle à coins arrondis 17">
            <a:extLst>
              <a:ext uri="{FF2B5EF4-FFF2-40B4-BE49-F238E27FC236}">
                <a16:creationId xmlns:a16="http://schemas.microsoft.com/office/drawing/2014/main" id="{913004BF-2CF7-0EBD-060A-39FB7CBEFB24}"/>
              </a:ext>
            </a:extLst>
          </p:cNvPr>
          <p:cNvSpPr/>
          <p:nvPr/>
        </p:nvSpPr>
        <p:spPr>
          <a:xfrm>
            <a:off x="5988838" y="1671233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Achetable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acheter()</a:t>
            </a:r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A0F85BD6-32E8-0373-D112-1C812A065F6A}"/>
              </a:ext>
            </a:extLst>
          </p:cNvPr>
          <p:cNvSpPr/>
          <p:nvPr/>
        </p:nvSpPr>
        <p:spPr>
          <a:xfrm>
            <a:off x="6603358" y="2472406"/>
            <a:ext cx="288032" cy="287883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A6DA28E-6C48-73F2-DDAB-B17C190D1556}"/>
              </a:ext>
            </a:extLst>
          </p:cNvPr>
          <p:cNvCxnSpPr>
            <a:cxnSpLocks/>
          </p:cNvCxnSpPr>
          <p:nvPr/>
        </p:nvCxnSpPr>
        <p:spPr>
          <a:xfrm flipH="1" flipV="1">
            <a:off x="6747374" y="2448494"/>
            <a:ext cx="848962" cy="1076870"/>
          </a:xfrm>
          <a:prstGeom prst="straightConnector1">
            <a:avLst/>
          </a:prstGeom>
          <a:ln w="38100" cap="rnd" cmpd="sng">
            <a:solidFill>
              <a:schemeClr val="bg1"/>
            </a:solidFill>
            <a:prstDash val="dash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613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L’implémentation multiple est possible (contrairement à l’héritage multiple)</a:t>
            </a:r>
          </a:p>
          <a:p>
            <a:pPr marL="0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exemple, imaginons un objet « Plat » qui est « Mangeable » et « Agréable »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ectangle à coins arrondis 2">
            <a:extLst>
              <a:ext uri="{FF2B5EF4-FFF2-40B4-BE49-F238E27FC236}">
                <a16:creationId xmlns:a16="http://schemas.microsoft.com/office/drawing/2014/main" id="{6C7EC434-9549-406B-9301-B81F38F04F1B}"/>
              </a:ext>
            </a:extLst>
          </p:cNvPr>
          <p:cNvSpPr/>
          <p:nvPr/>
        </p:nvSpPr>
        <p:spPr>
          <a:xfrm>
            <a:off x="764014" y="3624815"/>
            <a:ext cx="936104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Objet</a:t>
            </a:r>
          </a:p>
        </p:txBody>
      </p:sp>
      <p:sp>
        <p:nvSpPr>
          <p:cNvPr id="25" name="Rectangle à coins arrondis 17">
            <a:extLst>
              <a:ext uri="{FF2B5EF4-FFF2-40B4-BE49-F238E27FC236}">
                <a16:creationId xmlns:a16="http://schemas.microsoft.com/office/drawing/2014/main" id="{27634563-2BF4-43C0-9F89-A21665ACDFA9}"/>
              </a:ext>
            </a:extLst>
          </p:cNvPr>
          <p:cNvSpPr/>
          <p:nvPr/>
        </p:nvSpPr>
        <p:spPr>
          <a:xfrm>
            <a:off x="4165137" y="2832153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Mangeable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manger()</a:t>
            </a:r>
          </a:p>
        </p:txBody>
      </p:sp>
      <p:sp>
        <p:nvSpPr>
          <p:cNvPr id="26" name="Rectangle à coins arrondis 18">
            <a:extLst>
              <a:ext uri="{FF2B5EF4-FFF2-40B4-BE49-F238E27FC236}">
                <a16:creationId xmlns:a16="http://schemas.microsoft.com/office/drawing/2014/main" id="{C728785A-8AC8-4187-9B57-AE755F5DFB28}"/>
              </a:ext>
            </a:extLst>
          </p:cNvPr>
          <p:cNvSpPr/>
          <p:nvPr/>
        </p:nvSpPr>
        <p:spPr>
          <a:xfrm>
            <a:off x="4165137" y="4353301"/>
            <a:ext cx="1224136" cy="73872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&lt;Interface&gt;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Agreable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plaisir()</a:t>
            </a:r>
          </a:p>
        </p:txBody>
      </p:sp>
      <p:sp>
        <p:nvSpPr>
          <p:cNvPr id="27" name="Rectangle à coins arrondis 25">
            <a:extLst>
              <a:ext uri="{FF2B5EF4-FFF2-40B4-BE49-F238E27FC236}">
                <a16:creationId xmlns:a16="http://schemas.microsoft.com/office/drawing/2014/main" id="{759E618A-E165-4C1D-896F-676B7F7B3B99}"/>
              </a:ext>
            </a:extLst>
          </p:cNvPr>
          <p:cNvSpPr/>
          <p:nvPr/>
        </p:nvSpPr>
        <p:spPr>
          <a:xfrm>
            <a:off x="2451139" y="4449747"/>
            <a:ext cx="1224136" cy="558554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BonPetitPlat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C8E7707-303B-415E-8B2F-78F143554519}"/>
              </a:ext>
            </a:extLst>
          </p:cNvPr>
          <p:cNvCxnSpPr>
            <a:cxnSpLocks/>
            <a:stCxn id="27" idx="1"/>
            <a:endCxn id="14" idx="3"/>
          </p:cNvCxnSpPr>
          <p:nvPr/>
        </p:nvCxnSpPr>
        <p:spPr>
          <a:xfrm flipH="1" flipV="1">
            <a:off x="1700118" y="3904092"/>
            <a:ext cx="751021" cy="824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14">
            <a:extLst>
              <a:ext uri="{FF2B5EF4-FFF2-40B4-BE49-F238E27FC236}">
                <a16:creationId xmlns:a16="http://schemas.microsoft.com/office/drawing/2014/main" id="{0B111B9C-1423-4EA7-BDDD-13E6673B3C9D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3605798" y="3201332"/>
            <a:ext cx="559339" cy="186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6">
            <a:extLst>
              <a:ext uri="{FF2B5EF4-FFF2-40B4-BE49-F238E27FC236}">
                <a16:creationId xmlns:a16="http://schemas.microsoft.com/office/drawing/2014/main" id="{47583C3C-853E-4C6F-AA42-E17699120538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3675275" y="4722666"/>
            <a:ext cx="489862" cy="635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à coins arrondis 31">
            <a:extLst>
              <a:ext uri="{FF2B5EF4-FFF2-40B4-BE49-F238E27FC236}">
                <a16:creationId xmlns:a16="http://schemas.microsoft.com/office/drawing/2014/main" id="{9E83DB9C-9AB9-4D30-89C2-848475DFC4C2}"/>
              </a:ext>
            </a:extLst>
          </p:cNvPr>
          <p:cNvSpPr/>
          <p:nvPr/>
        </p:nvSpPr>
        <p:spPr>
          <a:xfrm>
            <a:off x="2381662" y="2928504"/>
            <a:ext cx="1224136" cy="545655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Classe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Cailloux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01D9882-E583-430A-AA55-E23D2B7171BF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flipH="1">
            <a:off x="1700118" y="3201332"/>
            <a:ext cx="681544" cy="7027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14">
            <a:extLst>
              <a:ext uri="{FF2B5EF4-FFF2-40B4-BE49-F238E27FC236}">
                <a16:creationId xmlns:a16="http://schemas.microsoft.com/office/drawing/2014/main" id="{6C73B55B-B30D-4C6B-A6E4-2D5F2EB178F6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rot="5400000" flipH="1" flipV="1">
            <a:off x="3480774" y="3153316"/>
            <a:ext cx="878865" cy="1713998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A7084A96-2592-4885-89F3-CBF7533DEB8F}"/>
              </a:ext>
            </a:extLst>
          </p:cNvPr>
          <p:cNvSpPr txBox="1"/>
          <p:nvPr/>
        </p:nvSpPr>
        <p:spPr>
          <a:xfrm>
            <a:off x="5829487" y="3328028"/>
            <a:ext cx="3207009" cy="1152128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Cailloux et le </a:t>
            </a:r>
            <a:r>
              <a:rPr lang="fr-FR" sz="1400" dirty="0" err="1">
                <a:solidFill>
                  <a:schemeClr val="bg1"/>
                </a:solidFill>
              </a:rPr>
              <a:t>BonPetitPlat</a:t>
            </a:r>
            <a:r>
              <a:rPr lang="fr-FR" sz="1400" dirty="0">
                <a:solidFill>
                  <a:schemeClr val="bg1"/>
                </a:solidFill>
              </a:rPr>
              <a:t> héritent tous les deux d’Objet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Le </a:t>
            </a:r>
            <a:r>
              <a:rPr lang="fr-FR" sz="1400" dirty="0" err="1">
                <a:solidFill>
                  <a:schemeClr val="bg1"/>
                </a:solidFill>
              </a:rPr>
              <a:t>BonPetitPlat</a:t>
            </a:r>
            <a:r>
              <a:rPr lang="fr-FR" sz="1400" dirty="0">
                <a:solidFill>
                  <a:schemeClr val="bg1"/>
                </a:solidFill>
              </a:rPr>
              <a:t> est mangeable et agréable, tandis que le cailloux n’est que mangeable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5FD7965-473D-4476-BE7E-0080562ACA72}"/>
              </a:ext>
            </a:extLst>
          </p:cNvPr>
          <p:cNvSpPr txBox="1"/>
          <p:nvPr/>
        </p:nvSpPr>
        <p:spPr>
          <a:xfrm>
            <a:off x="2320485" y="3346652"/>
            <a:ext cx="1351477" cy="4370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manger()</a:t>
            </a:r>
          </a:p>
        </p:txBody>
      </p:sp>
      <p:sp>
        <p:nvSpPr>
          <p:cNvPr id="36" name="Triangle isocèle 35">
            <a:extLst>
              <a:ext uri="{FF2B5EF4-FFF2-40B4-BE49-F238E27FC236}">
                <a16:creationId xmlns:a16="http://schemas.microsoft.com/office/drawing/2014/main" id="{CC088F23-F935-4958-B63F-FCDD5B743C96}"/>
              </a:ext>
            </a:extLst>
          </p:cNvPr>
          <p:cNvSpPr/>
          <p:nvPr/>
        </p:nvSpPr>
        <p:spPr>
          <a:xfrm>
            <a:off x="4678455" y="3538996"/>
            <a:ext cx="197499" cy="228403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Triangle isocèle 36">
            <a:extLst>
              <a:ext uri="{FF2B5EF4-FFF2-40B4-BE49-F238E27FC236}">
                <a16:creationId xmlns:a16="http://schemas.microsoft.com/office/drawing/2014/main" id="{5CAEBA41-98B3-4617-B903-928582DFB55F}"/>
              </a:ext>
            </a:extLst>
          </p:cNvPr>
          <p:cNvSpPr/>
          <p:nvPr/>
        </p:nvSpPr>
        <p:spPr>
          <a:xfrm rot="5400000">
            <a:off x="3948659" y="3078864"/>
            <a:ext cx="251242" cy="251111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Triangle isocèle 37">
            <a:extLst>
              <a:ext uri="{FF2B5EF4-FFF2-40B4-BE49-F238E27FC236}">
                <a16:creationId xmlns:a16="http://schemas.microsoft.com/office/drawing/2014/main" id="{3D5C8C6D-D6BC-4F3B-AA87-F023F038AB8C}"/>
              </a:ext>
            </a:extLst>
          </p:cNvPr>
          <p:cNvSpPr/>
          <p:nvPr/>
        </p:nvSpPr>
        <p:spPr>
          <a:xfrm rot="5400000">
            <a:off x="3964177" y="4614823"/>
            <a:ext cx="197499" cy="228403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75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contrat définit seulement ce que devrait faire un objet (le quoi), il ne définit pas sa manière de le faire (le comment)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ne fait que définir les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signatures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des méthodes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responsabilité d’implémenter ces méthodes (ce qu’elles font concrètement) revient a la classe qui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implémente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l’interface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interface ne contient pas d’attributs variables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113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 la notion « Domesticable » dans l’arbre suivant :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Espace réservé du contenu 1">
            <a:extLst>
              <a:ext uri="{FF2B5EF4-FFF2-40B4-BE49-F238E27FC236}">
                <a16:creationId xmlns:a16="http://schemas.microsoft.com/office/drawing/2014/main" id="{1DB8FF46-8490-4351-92D0-7E0C3690E1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800181"/>
              </p:ext>
            </p:extLst>
          </p:nvPr>
        </p:nvGraphicFramePr>
        <p:xfrm>
          <a:off x="2903714" y="1881229"/>
          <a:ext cx="3468486" cy="299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7567E17-78FD-4927-B971-02DC732A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Ajouter la notion « Domesticable » dans l’arbre suivant :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Espace réservé du contenu 1">
            <a:extLst>
              <a:ext uri="{FF2B5EF4-FFF2-40B4-BE49-F238E27FC236}">
                <a16:creationId xmlns:a16="http://schemas.microsoft.com/office/drawing/2014/main" id="{1DB8FF46-8490-4351-92D0-7E0C3690E18D}"/>
              </a:ext>
            </a:extLst>
          </p:cNvPr>
          <p:cNvGraphicFramePr>
            <a:graphicFrameLocks/>
          </p:cNvGraphicFramePr>
          <p:nvPr/>
        </p:nvGraphicFramePr>
        <p:xfrm>
          <a:off x="2903714" y="1881229"/>
          <a:ext cx="3468486" cy="2994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5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D7567E17-78FD-4927-B971-02DC732A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B52FD4-C408-430C-82CC-382DEA251CD5}"/>
              </a:ext>
            </a:extLst>
          </p:cNvPr>
          <p:cNvSpPr/>
          <p:nvPr/>
        </p:nvSpPr>
        <p:spPr>
          <a:xfrm rot="20342467">
            <a:off x="1796191" y="3219822"/>
            <a:ext cx="1428039" cy="43204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Domesticable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9FED2D-CD5F-47FD-8271-E3B0AFB36CBC}"/>
              </a:ext>
            </a:extLst>
          </p:cNvPr>
          <p:cNvSpPr/>
          <p:nvPr/>
        </p:nvSpPr>
        <p:spPr>
          <a:xfrm rot="813259">
            <a:off x="5093951" y="3347871"/>
            <a:ext cx="1428039" cy="43204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Domesticable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52E153A-A7D4-4F77-BBFA-9CE399A32ACB}"/>
              </a:ext>
            </a:extLst>
          </p:cNvPr>
          <p:cNvSpPr/>
          <p:nvPr/>
        </p:nvSpPr>
        <p:spPr>
          <a:xfrm rot="11062207">
            <a:off x="2686294" y="3372335"/>
            <a:ext cx="657689" cy="6354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D4984B3-C264-463A-BE20-9D76AC661CAA}"/>
              </a:ext>
            </a:extLst>
          </p:cNvPr>
          <p:cNvSpPr/>
          <p:nvPr/>
        </p:nvSpPr>
        <p:spPr>
          <a:xfrm rot="6096568">
            <a:off x="5017874" y="3478722"/>
            <a:ext cx="657689" cy="63548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5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java on utilise le mot clé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interface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pour la déclaration et le mot clé </a:t>
            </a:r>
            <a:r>
              <a:rPr lang="fr-FR" sz="2800" dirty="0" err="1">
                <a:solidFill>
                  <a:schemeClr val="accent3"/>
                </a:solidFill>
                <a:latin typeface="BNPP Sans Extra Bold" panose="02000503020000020004" pitchFamily="50" charset="0"/>
              </a:rPr>
              <a:t>implements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pour implémenter une interface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 principe de contrat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7FD52E13-6696-4714-BAFB-1BA02789D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0"/>
          <a:stretch/>
        </p:blipFill>
        <p:spPr bwMode="auto">
          <a:xfrm>
            <a:off x="2051720" y="2287522"/>
            <a:ext cx="4104456" cy="56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58375B5-F713-403D-85A0-1F4226D9F4E0}"/>
              </a:ext>
            </a:extLst>
          </p:cNvPr>
          <p:cNvSpPr txBox="1"/>
          <p:nvPr/>
        </p:nvSpPr>
        <p:spPr>
          <a:xfrm>
            <a:off x="6380929" y="2849140"/>
            <a:ext cx="2592288" cy="1123236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Un Avion et un Oiseau Volent, mais seul l’objet concret sait comment faire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03C00D1-9B99-45C5-BC30-BAFF8CD9B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1" b="-645"/>
          <a:stretch/>
        </p:blipFill>
        <p:spPr bwMode="auto">
          <a:xfrm>
            <a:off x="2051720" y="2938002"/>
            <a:ext cx="4104456" cy="176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 descr="RÃ©sultat de recherche d'images pour &quot;java&quot;">
            <a:extLst>
              <a:ext uri="{FF2B5EF4-FFF2-40B4-BE49-F238E27FC236}">
                <a16:creationId xmlns:a16="http://schemas.microsoft.com/office/drawing/2014/main" id="{658B6230-364E-47D2-B9FA-D0DDF7EA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80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classe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abstraite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représente un </a:t>
            </a:r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concept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 C’est une classe (définition) dont son instanciation seule n’a pas de sens.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seul but d’une classe abstraite est d’être héritée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 :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Ce n’est pas correct d’instancier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objet de type « Animal »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contre, on peut instancier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chien, ou un chat,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qui héritent de animal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Les classes abstraites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" descr="RÃ©sultat de recherche d'images pour &quot;fuzzy&quot;">
            <a:extLst>
              <a:ext uri="{FF2B5EF4-FFF2-40B4-BE49-F238E27FC236}">
                <a16:creationId xmlns:a16="http://schemas.microsoft.com/office/drawing/2014/main" id="{2B22E880-B2FC-479E-97E5-2A1F0C84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86942"/>
            <a:ext cx="2070338" cy="207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576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classe abstraite peut contenir 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Des attributs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Des méthode normales (dites concrètes) contenant du comportement</a:t>
            </a:r>
          </a:p>
          <a:p>
            <a:pPr>
              <a:buClr>
                <a:schemeClr val="accent3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Des méthodes sans comportement (dites abstraites), que les fils doivent alors implémenter. 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s’agit ici d’une autre forme de contrat</a:t>
            </a:r>
          </a:p>
          <a:p>
            <a:pPr marL="0" indent="0">
              <a:buClr>
                <a:schemeClr val="accent3"/>
              </a:buClr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endParaRPr lang="fr-FR" sz="28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Clr>
                <a:schemeClr val="accent3"/>
              </a:buClr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Les classes abstraites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à coins arrondis 25">
            <a:extLst>
              <a:ext uri="{FF2B5EF4-FFF2-40B4-BE49-F238E27FC236}">
                <a16:creationId xmlns:a16="http://schemas.microsoft.com/office/drawing/2014/main" id="{BA44AFB7-8CF1-4878-98DF-7545B7420CB4}"/>
              </a:ext>
            </a:extLst>
          </p:cNvPr>
          <p:cNvSpPr/>
          <p:nvPr/>
        </p:nvSpPr>
        <p:spPr>
          <a:xfrm>
            <a:off x="2051720" y="3290997"/>
            <a:ext cx="2736304" cy="1296977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&lt;&lt;Abstract&gt;&gt;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Animal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abstract </a:t>
            </a:r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  <a:p>
            <a:r>
              <a:rPr lang="fr-FR" sz="1400" dirty="0">
                <a:solidFill>
                  <a:schemeClr val="tx1"/>
                </a:solidFill>
              </a:rPr>
              <a:t>respire()</a:t>
            </a:r>
          </a:p>
        </p:txBody>
      </p:sp>
      <p:sp>
        <p:nvSpPr>
          <p:cNvPr id="26" name="Rectangle à coins arrondis 17">
            <a:extLst>
              <a:ext uri="{FF2B5EF4-FFF2-40B4-BE49-F238E27FC236}">
                <a16:creationId xmlns:a16="http://schemas.microsoft.com/office/drawing/2014/main" id="{3678C6FE-8958-4373-A972-1D261B7E0F71}"/>
              </a:ext>
            </a:extLst>
          </p:cNvPr>
          <p:cNvSpPr/>
          <p:nvPr/>
        </p:nvSpPr>
        <p:spPr>
          <a:xfrm>
            <a:off x="5556897" y="3355864"/>
            <a:ext cx="2429616" cy="115857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Chat</a:t>
            </a:r>
          </a:p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faireDuBruit</a:t>
            </a:r>
            <a:r>
              <a:rPr lang="fr-FR" sz="1400" dirty="0">
                <a:solidFill>
                  <a:schemeClr val="tx1"/>
                </a:solidFill>
              </a:rPr>
              <a:t>()</a:t>
            </a:r>
          </a:p>
          <a:p>
            <a:r>
              <a:rPr lang="fr-FR" sz="1400" dirty="0">
                <a:solidFill>
                  <a:schemeClr val="tx1"/>
                </a:solidFill>
              </a:rPr>
              <a:t>ronronne()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91B01CD-428D-4DDA-A194-2A1CD3B64E2D}"/>
              </a:ext>
            </a:extLst>
          </p:cNvPr>
          <p:cNvCxnSpPr>
            <a:cxnSpLocks/>
            <a:stCxn id="26" idx="1"/>
            <a:endCxn id="29" idx="0"/>
          </p:cNvCxnSpPr>
          <p:nvPr/>
        </p:nvCxnSpPr>
        <p:spPr>
          <a:xfrm flipH="1" flipV="1">
            <a:off x="4620518" y="3923929"/>
            <a:ext cx="936379" cy="11220"/>
          </a:xfrm>
          <a:prstGeom prst="line">
            <a:avLst/>
          </a:prstGeom>
          <a:ln w="38100"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isocèle 28">
            <a:extLst>
              <a:ext uri="{FF2B5EF4-FFF2-40B4-BE49-F238E27FC236}">
                <a16:creationId xmlns:a16="http://schemas.microsoft.com/office/drawing/2014/main" id="{616E9983-BD12-42FF-9F79-BE23F396440A}"/>
              </a:ext>
            </a:extLst>
          </p:cNvPr>
          <p:cNvSpPr/>
          <p:nvPr/>
        </p:nvSpPr>
        <p:spPr>
          <a:xfrm rot="16200000">
            <a:off x="4644407" y="3747371"/>
            <a:ext cx="305339" cy="353117"/>
          </a:xfrm>
          <a:prstGeom prst="triangle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101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Mettre vrai ou faux dans chaque cases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Les classes abstraites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438AC87-1E39-4862-BB71-1D116B06D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62007"/>
              </p:ext>
            </p:extLst>
          </p:nvPr>
        </p:nvGraphicFramePr>
        <p:xfrm>
          <a:off x="683568" y="1635646"/>
          <a:ext cx="8335035" cy="265487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8250">
                  <a:extLst>
                    <a:ext uri="{9D8B030D-6E8A-4147-A177-3AD203B41FA5}">
                      <a16:colId xmlns:a16="http://schemas.microsoft.com/office/drawing/2014/main" val="3977208360"/>
                    </a:ext>
                  </a:extLst>
                </a:gridCol>
                <a:gridCol w="2055764">
                  <a:extLst>
                    <a:ext uri="{9D8B030D-6E8A-4147-A177-3AD203B41FA5}">
                      <a16:colId xmlns:a16="http://schemas.microsoft.com/office/drawing/2014/main" val="106783235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3004119790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2116844528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568687514"/>
                    </a:ext>
                  </a:extLst>
                </a:gridCol>
              </a:tblGrid>
              <a:tr h="66371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Héritage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Contient du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Pose un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Peut s’instancier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35295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Parent </a:t>
                      </a:r>
                      <a:r>
                        <a:rPr lang="fr-FR" sz="1050" dirty="0"/>
                        <a:t>(héritage simple)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17138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6373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 Abstraite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50751"/>
                  </a:ext>
                </a:extLst>
              </a:tr>
            </a:tbl>
          </a:graphicData>
        </a:graphic>
      </p:graphicFrame>
      <p:pic>
        <p:nvPicPr>
          <p:cNvPr id="38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69C36151-BBC0-4994-9D40-CDC84C20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01" y="66550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15D2720B-77AA-48C8-840B-EFF0DE26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4" y="735623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C97D3B-6ECC-47F7-83D8-8637C14BD6D0}"/>
              </a:ext>
            </a:extLst>
          </p:cNvPr>
          <p:cNvSpPr/>
          <p:nvPr/>
        </p:nvSpPr>
        <p:spPr>
          <a:xfrm>
            <a:off x="7479401" y="4506674"/>
            <a:ext cx="148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BNPP Rounded Extra Bold" panose="02000503020000020004" pitchFamily="50" charset="0"/>
              </a:rPr>
              <a:t>*Sauf Java8+</a:t>
            </a:r>
          </a:p>
        </p:txBody>
      </p:sp>
      <p:pic>
        <p:nvPicPr>
          <p:cNvPr id="42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EC63759-3F98-41E5-B276-F2EA8298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Mettre vrai ou faux dans chaque cases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BNPP Sans Extra Bold" panose="02000503020000020004" pitchFamily="50" charset="0"/>
              </a:rPr>
              <a:t>Héritage : Les classes abstraites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5E1A56E-6EE1-4F55-B2C7-EC4F7CA6003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44490E6-F840-4034-940D-88560B694ADB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BB1D0556-8AF9-4840-BA84-7463CCB9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583E0B9D-DE69-4F50-819B-87F4DF7C9438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86F527-1F31-4461-9911-B0D118C1E98C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6869181B-5BD3-4BC8-80B7-8DEF4C2DB7AA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1FD78F56-8B13-422C-95C0-0882E8459EA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E3E67F0-1992-4B8B-B5A9-D166501B634B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Ellipse 23">
                  <a:extLst>
                    <a:ext uri="{FF2B5EF4-FFF2-40B4-BE49-F238E27FC236}">
                      <a16:creationId xmlns:a16="http://schemas.microsoft.com/office/drawing/2014/main" id="{6445AF2D-62D2-4919-8FE2-BE867E5489F3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6FFE5B5C-5FFA-47FF-86F9-62A5375E5033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438AC87-1E39-4862-BB71-1D116B06D72E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635646"/>
          <a:ext cx="8335035" cy="265487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8250">
                  <a:extLst>
                    <a:ext uri="{9D8B030D-6E8A-4147-A177-3AD203B41FA5}">
                      <a16:colId xmlns:a16="http://schemas.microsoft.com/office/drawing/2014/main" val="3977208360"/>
                    </a:ext>
                  </a:extLst>
                </a:gridCol>
                <a:gridCol w="2055764">
                  <a:extLst>
                    <a:ext uri="{9D8B030D-6E8A-4147-A177-3AD203B41FA5}">
                      <a16:colId xmlns:a16="http://schemas.microsoft.com/office/drawing/2014/main" val="106783235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3004119790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2116844528"/>
                    </a:ext>
                  </a:extLst>
                </a:gridCol>
                <a:gridCol w="1667007">
                  <a:extLst>
                    <a:ext uri="{9D8B030D-6E8A-4147-A177-3AD203B41FA5}">
                      <a16:colId xmlns:a16="http://schemas.microsoft.com/office/drawing/2014/main" val="568687514"/>
                    </a:ext>
                  </a:extLst>
                </a:gridCol>
              </a:tblGrid>
              <a:tr h="66371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Héritage 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Contient du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Pose un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Peut s’instancier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35295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Parent </a:t>
                      </a:r>
                      <a:r>
                        <a:rPr lang="fr-FR" sz="1050" dirty="0"/>
                        <a:t>(héritage simple)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17138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6373"/>
                  </a:ext>
                </a:extLst>
              </a:tr>
              <a:tr h="66371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Classe Abstraite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450751"/>
                  </a:ext>
                </a:extLst>
              </a:tr>
            </a:tbl>
          </a:graphicData>
        </a:graphic>
      </p:graphicFrame>
      <p:pic>
        <p:nvPicPr>
          <p:cNvPr id="25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9B4C15C9-BF8E-45CF-8778-7103AC7C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4" y="293295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FD11CF8C-21F5-4AD0-A12A-BC4335D7D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4" y="2302191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CD9EA235-C6EF-45D0-82ED-AEE8393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28" y="303651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16404B2D-F085-4006-B894-13F8F476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082" y="2393838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31BA1809-95F2-41CC-8806-3B3E046D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18" y="2265059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B22EEFAD-2277-4BA0-902E-E7C8DF41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51" y="3028112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FC238708-39A3-4F16-8037-F1B3FBAB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51" y="3678778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FB463841-0CF8-4DCB-BD6C-17FF5924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28" y="3671686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E29D4CFD-8851-44BA-A104-A3AF9AA6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64" y="3702992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1C1D3B02-58F0-4750-AEB9-DFFE8F289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82" y="225753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DA3B6FB9-8616-4C5F-839E-FDFF8625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682" y="3006281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E81FB73B-17EB-4A90-960D-ACC3036C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50" y="3642727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2D46AC5-0F3E-4DD8-AA5C-D90B7650C7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7188" y="2961821"/>
            <a:ext cx="423022" cy="569453"/>
          </a:xfrm>
          <a:prstGeom prst="rect">
            <a:avLst/>
          </a:prstGeom>
        </p:spPr>
      </p:pic>
      <p:pic>
        <p:nvPicPr>
          <p:cNvPr id="38" name="Picture 4" descr="RÃ©sultat de recherche d'images pour &quot;spunta verde&quot;">
            <a:extLst>
              <a:ext uri="{FF2B5EF4-FFF2-40B4-BE49-F238E27FC236}">
                <a16:creationId xmlns:a16="http://schemas.microsoft.com/office/drawing/2014/main" id="{69C36151-BBC0-4994-9D40-CDC84C20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01" y="665505"/>
            <a:ext cx="546370" cy="72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RÃ©sultat de recherche d'images pour &quot;cross wrong&quot;">
            <a:extLst>
              <a:ext uri="{FF2B5EF4-FFF2-40B4-BE49-F238E27FC236}">
                <a16:creationId xmlns:a16="http://schemas.microsoft.com/office/drawing/2014/main" id="{15D2720B-77AA-48C8-840B-EFF0DE26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4" y="735623"/>
            <a:ext cx="546370" cy="53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C97D3B-6ECC-47F7-83D8-8637C14BD6D0}"/>
              </a:ext>
            </a:extLst>
          </p:cNvPr>
          <p:cNvSpPr/>
          <p:nvPr/>
        </p:nvSpPr>
        <p:spPr>
          <a:xfrm>
            <a:off x="7479401" y="4506674"/>
            <a:ext cx="148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solidFill>
                  <a:schemeClr val="bg1"/>
                </a:solidFill>
                <a:latin typeface="BNPP Rounded Extra Bold" panose="02000503020000020004" pitchFamily="50" charset="0"/>
              </a:rPr>
              <a:t>*Sauf Java8+</a:t>
            </a:r>
          </a:p>
        </p:txBody>
      </p:sp>
      <p:pic>
        <p:nvPicPr>
          <p:cNvPr id="42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EC63759-3F98-41E5-B276-F2EA8298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50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975F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Quelque soit le langage utilisé (Java, C#, </a:t>
            </a:r>
            <a:r>
              <a:rPr lang="fr-FR" sz="24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php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...) on retrouve un vocabulaire commun: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Classe , Interface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Objet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Instance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Propriété / attribut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Méthode / fonction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Héritage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Composition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Polymorphisme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Encapsulation</a:t>
            </a: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…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la POO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capsule&quot;">
            <a:extLst>
              <a:ext uri="{FF2B5EF4-FFF2-40B4-BE49-F238E27FC236}">
                <a16:creationId xmlns:a16="http://schemas.microsoft.com/office/drawing/2014/main" id="{67DEF9DE-8D01-42F7-A631-4F53ACE6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78441">
            <a:off x="4783038" y="2069109"/>
            <a:ext cx="697892" cy="6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Ã©sultat de recherche d'images pour &quot;composition chimique&quot;">
            <a:extLst>
              <a:ext uri="{FF2B5EF4-FFF2-40B4-BE49-F238E27FC236}">
                <a16:creationId xmlns:a16="http://schemas.microsoft.com/office/drawing/2014/main" id="{7EEF4CFB-B0AF-48BF-A7AC-BFCF8321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06" y="1995686"/>
            <a:ext cx="23812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Ã©sultat de recherche d'images pour &quot;polymorph&quot;">
            <a:extLst>
              <a:ext uri="{FF2B5EF4-FFF2-40B4-BE49-F238E27FC236}">
                <a16:creationId xmlns:a16="http://schemas.microsoft.com/office/drawing/2014/main" id="{C1516923-0D10-4B06-A774-A03F5D399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984" y="3191970"/>
            <a:ext cx="1314971" cy="15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124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Ã©sultat de recherche d'images pour &quot;polymorphism&quot;">
            <a:extLst>
              <a:ext uri="{FF2B5EF4-FFF2-40B4-BE49-F238E27FC236}">
                <a16:creationId xmlns:a16="http://schemas.microsoft.com/office/drawing/2014/main" id="{1098D4C2-9342-44AF-B579-4BC3F7AE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7774"/>
            <a:ext cx="3403223" cy="233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4" r:link="rId5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5 : </a:t>
            </a:r>
          </a:p>
          <a:p>
            <a:pPr marL="0" indent="0" algn="ctr">
              <a:buFont typeface="Lucida Grande"/>
              <a:buNone/>
            </a:pPr>
            <a:r>
              <a:rPr lang="fr-FR" sz="66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352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Définition :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polymorphisme est la capacité d’un objet à prendre </a:t>
            </a:r>
            <a:r>
              <a:rPr lang="fr-FR" sz="2800" i="1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plusieurs formes</a:t>
            </a: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 descr="RÃ©sultat de recherche d'images pour &quot;seriously?&quot;">
            <a:extLst>
              <a:ext uri="{FF2B5EF4-FFF2-40B4-BE49-F238E27FC236}">
                <a16:creationId xmlns:a16="http://schemas.microsoft.com/office/drawing/2014/main" id="{BB224FE5-877D-498D-8E60-53D1BF76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66959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tout type B héritant/réalisant A, on peut dire : </a:t>
            </a: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« B est un A »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chaise à roulettes est une chaise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chat est un mammifère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sandwich est mangeable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Etc…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programmation, c’est pareil ! On peut très bien écrire : A </a:t>
            </a:r>
            <a:r>
              <a:rPr lang="fr-FR" sz="28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a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= new B();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(Tant que B hérite de A ou que B implémente/réalise A)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substitutif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15AAE716-4AB2-419E-B591-1AC3A98F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199" y="3138028"/>
            <a:ext cx="634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2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>
                <a:solidFill>
                  <a:schemeClr val="bg1"/>
                </a:solidFill>
                <a:latin typeface="BNPP Sans Extra Bold" panose="02000503020000020004" pitchFamily="50" charset="0"/>
              </a:rPr>
              <a:t>Ce morceau de code utilise le comportement du Chien car l’objet « réel » est bien un chien</a:t>
            </a:r>
          </a:p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>
                <a:solidFill>
                  <a:schemeClr val="bg1"/>
                </a:solidFill>
                <a:latin typeface="BNPP Sans Extra Bold" panose="02000503020000020004" pitchFamily="50" charset="0"/>
              </a:rPr>
              <a:t>Au moment de l’exécution, c’est le vrai objet qui est contenu dans Animal qui sera utilisé, en l’occurrence, un objet Chien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substitutif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6">
            <a:extLst>
              <a:ext uri="{FF2B5EF4-FFF2-40B4-BE49-F238E27FC236}">
                <a16:creationId xmlns:a16="http://schemas.microsoft.com/office/drawing/2014/main" id="{294A9810-2756-4E6B-A5D1-666C7831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73071"/>
            <a:ext cx="3361357" cy="43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E96E7B6-EBA8-46BE-A8BF-A51D631C1943}"/>
              </a:ext>
            </a:extLst>
          </p:cNvPr>
          <p:cNvSpPr txBox="1"/>
          <p:nvPr/>
        </p:nvSpPr>
        <p:spPr>
          <a:xfrm>
            <a:off x="5580112" y="2573071"/>
            <a:ext cx="1188132" cy="430727"/>
          </a:xfrm>
          <a:prstGeom prst="rect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Wouf</a:t>
            </a:r>
            <a:r>
              <a:rPr lang="fr-FR" sz="1400" b="1" dirty="0">
                <a:solidFill>
                  <a:schemeClr val="bg1"/>
                </a:solidFill>
              </a:rPr>
              <a:t> !</a:t>
            </a:r>
          </a:p>
        </p:txBody>
      </p:sp>
      <p:pic>
        <p:nvPicPr>
          <p:cNvPr id="26" name="Picture 2" descr="RÃ©sultat de recherche d'images pour &quot;java&quot;">
            <a:extLst>
              <a:ext uri="{FF2B5EF4-FFF2-40B4-BE49-F238E27FC236}">
                <a16:creationId xmlns:a16="http://schemas.microsoft.com/office/drawing/2014/main" id="{FBE4CC24-C238-4F20-AEEF-2F252DA5D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741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Prenons l’exemple de la phrase : </a:t>
            </a:r>
          </a:p>
          <a:p>
            <a:pPr marL="0" indent="0" algn="ctr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« La voiture roule sur une </a:t>
            </a:r>
            <a:r>
              <a:rPr lang="fr-FR" sz="20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route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</a:t>
            </a:r>
          </a:p>
          <a:p>
            <a:pPr marL="0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route peut être :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autoroute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route de campagne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route nationale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substitutif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route&quot;">
            <a:extLst>
              <a:ext uri="{FF2B5EF4-FFF2-40B4-BE49-F238E27FC236}">
                <a16:creationId xmlns:a16="http://schemas.microsoft.com/office/drawing/2014/main" id="{2EB6C4A2-EFD6-4189-9988-5CD4EEEF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463" y="2025295"/>
            <a:ext cx="1493429" cy="9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 de recherche d'images pour &quot;autoroute&quot;">
            <a:extLst>
              <a:ext uri="{FF2B5EF4-FFF2-40B4-BE49-F238E27FC236}">
                <a16:creationId xmlns:a16="http://schemas.microsoft.com/office/drawing/2014/main" id="{018D7260-DADF-45DC-8002-32C2AA16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78" y="2075595"/>
            <a:ext cx="1721516" cy="86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Ã©sultat de recherche d'images pour &quot;chemin&quot;">
            <a:extLst>
              <a:ext uri="{FF2B5EF4-FFF2-40B4-BE49-F238E27FC236}">
                <a16:creationId xmlns:a16="http://schemas.microsoft.com/office/drawing/2014/main" id="{FFBF2169-BB51-4458-9ADD-338BF218F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08" y="1996572"/>
            <a:ext cx="1493429" cy="9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Résultat de recherche d'images pour &quot;voiture&quot;">
            <a:extLst>
              <a:ext uri="{FF2B5EF4-FFF2-40B4-BE49-F238E27FC236}">
                <a16:creationId xmlns:a16="http://schemas.microsoft.com/office/drawing/2014/main" id="{1B94CCC2-21E8-4B54-8178-A1518248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6" y="327864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B4B9E890-518F-4CC8-949B-EAF75B018253}"/>
              </a:ext>
            </a:extLst>
          </p:cNvPr>
          <p:cNvSpPr txBox="1"/>
          <p:nvPr/>
        </p:nvSpPr>
        <p:spPr>
          <a:xfrm>
            <a:off x="3658436" y="4155926"/>
            <a:ext cx="2381200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Voiture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roule(Route r)</a:t>
            </a:r>
          </a:p>
        </p:txBody>
      </p:sp>
    </p:spTree>
    <p:extLst>
      <p:ext uri="{BB962C8B-B14F-4D97-AF65-F5344CB8AC3E}">
        <p14:creationId xmlns:p14="http://schemas.microsoft.com/office/powerpoint/2010/main" val="8634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voiture accepte un objet Route sans connaitre son type précis, elle accepte tous les objets qui sont une sorte de Route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 Polymorphisme permet à la voiture d’utiliser un objet Route ou n’importe lequel de ses fils, car par héritage, tous les fils de Route sont au moins  une Route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substitutif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F504876B-BE64-404B-8C2B-548E3B8B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549" y="2210209"/>
            <a:ext cx="45529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 descr="RÃ©sultat de recherche d'images pour &quot;java&quot;">
            <a:extLst>
              <a:ext uri="{FF2B5EF4-FFF2-40B4-BE49-F238E27FC236}">
                <a16:creationId xmlns:a16="http://schemas.microsoft.com/office/drawing/2014/main" id="{87CD0B1D-9F27-4CD4-B0C2-4F4F65DB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84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Rappel : A travers l’héritage, nous avons vu qu’il est possible de partir d’une classe pour y ajouter du comportement ou des attributs.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est aussi possible de </a:t>
            </a: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redéfinir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certaines méthodes afin qu’elles n’aient pas le même comportement dans le cas de la classe fille.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appelle cela la </a:t>
            </a:r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surcharge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(ou </a:t>
            </a:r>
            <a:r>
              <a:rPr lang="fr-FR" sz="2800" dirty="0" err="1">
                <a:solidFill>
                  <a:schemeClr val="accent6"/>
                </a:solidFill>
                <a:latin typeface="BNPP Sans Extra Bold" panose="02000503020000020004" pitchFamily="50" charset="0"/>
              </a:rPr>
              <a:t>overriding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en anglais)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exemple: 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stylo écrit en bleu par défaut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stylo rouge hérite de stylo mais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écrit en rouge</a:t>
            </a:r>
          </a:p>
          <a:p>
            <a:pPr>
              <a:buClr>
                <a:schemeClr val="accent6"/>
              </a:buClr>
              <a:buFontTx/>
              <a:buChar char="-"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stylo plume hérite de stylo mais </a:t>
            </a:r>
            <a:b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dépend de l’encre que l’on met dedans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: La surcharge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Picture 2" descr="RÃ©sultat de recherche d'images pour &quot;stylo&quot;">
            <a:extLst>
              <a:ext uri="{FF2B5EF4-FFF2-40B4-BE49-F238E27FC236}">
                <a16:creationId xmlns:a16="http://schemas.microsoft.com/office/drawing/2014/main" id="{981B6590-55BA-4505-8715-36B311134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60" y="2408413"/>
            <a:ext cx="1219023" cy="8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RÃ©sultat de recherche d'images pour &quot;stylo rouge&quot;">
            <a:extLst>
              <a:ext uri="{FF2B5EF4-FFF2-40B4-BE49-F238E27FC236}">
                <a16:creationId xmlns:a16="http://schemas.microsoft.com/office/drawing/2014/main" id="{6ED018FE-5095-4E68-A3B5-709C1761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0" y="3694439"/>
            <a:ext cx="885298" cy="8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Ã©sultat de recherche d'images pour &quot;stylo plume&quot;">
            <a:extLst>
              <a:ext uri="{FF2B5EF4-FFF2-40B4-BE49-F238E27FC236}">
                <a16:creationId xmlns:a16="http://schemas.microsoft.com/office/drawing/2014/main" id="{FC362046-67A9-4C76-9486-95E0055E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53" y="3694439"/>
            <a:ext cx="965543" cy="96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lèche droite 13">
            <a:extLst>
              <a:ext uri="{FF2B5EF4-FFF2-40B4-BE49-F238E27FC236}">
                <a16:creationId xmlns:a16="http://schemas.microsoft.com/office/drawing/2014/main" id="{49D2251C-6273-40E5-A3C2-AA759507E754}"/>
              </a:ext>
            </a:extLst>
          </p:cNvPr>
          <p:cNvSpPr/>
          <p:nvPr/>
        </p:nvSpPr>
        <p:spPr>
          <a:xfrm rot="18900000">
            <a:off x="6767472" y="3444846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Flèche droite 13">
            <a:extLst>
              <a:ext uri="{FF2B5EF4-FFF2-40B4-BE49-F238E27FC236}">
                <a16:creationId xmlns:a16="http://schemas.microsoft.com/office/drawing/2014/main" id="{E8D678D3-78BB-4B3A-9D19-4504894259DE}"/>
              </a:ext>
            </a:extLst>
          </p:cNvPr>
          <p:cNvSpPr/>
          <p:nvPr/>
        </p:nvSpPr>
        <p:spPr>
          <a:xfrm rot="13254570">
            <a:off x="7871781" y="3444846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Exemple d’implémentation en Java :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BNPP Sans Extra Bold" panose="02000503020000020004" pitchFamily="50" charset="0"/>
              </a:rPr>
              <a:t>Polymorphisme : La surcharge</a:t>
            </a:r>
            <a:endParaRPr lang="fr-FR" sz="20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A6EEC74-DDFB-4665-BC60-5863221FACAD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2EB31CD-793C-4612-90C1-71051919DA1F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814C9C2-D1E9-4F9B-8413-D6A28A774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17">
                <a:extLst>
                  <a:ext uri="{FF2B5EF4-FFF2-40B4-BE49-F238E27FC236}">
                    <a16:creationId xmlns:a16="http://schemas.microsoft.com/office/drawing/2014/main" id="{8DBC66B5-58F6-478D-A8D7-301205F05D67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6AAE60F6-FAFC-4877-A867-BADEA18703B5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37071DC9-441E-4887-A2D8-0697C8B3E976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8041D0EE-1E32-4BE6-9145-F5A7A4939D38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9E4DE39A-4814-4DC5-8F85-5DB78976754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A605A085-AFBD-4296-8F7A-25CFE1E79B11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62D8BF-1A52-41F5-8907-8489D2B627E1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013236DD-BA4D-4B41-97E6-BAAA0AA13B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501" b="6729"/>
          <a:stretch/>
        </p:blipFill>
        <p:spPr>
          <a:xfrm>
            <a:off x="755577" y="1395940"/>
            <a:ext cx="2664296" cy="148887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BECE9A5-1231-4103-971D-B4B01BF65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562831"/>
            <a:ext cx="2140737" cy="138518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AE9290A-007E-4A54-9ACC-5E7D76DE9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3867" y="2917385"/>
            <a:ext cx="2372048" cy="202688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05767A3-0D64-472D-B459-4FA4725FB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5348" y="1401330"/>
            <a:ext cx="2905125" cy="16097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CD70708-3F8E-4FEE-93AE-84FED6F7B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2010" y="4056200"/>
            <a:ext cx="2971800" cy="647700"/>
          </a:xfrm>
          <a:prstGeom prst="rect">
            <a:avLst/>
          </a:prstGeom>
        </p:spPr>
      </p:pic>
      <p:sp>
        <p:nvSpPr>
          <p:cNvPr id="29" name="Flèche droite 13">
            <a:extLst>
              <a:ext uri="{FF2B5EF4-FFF2-40B4-BE49-F238E27FC236}">
                <a16:creationId xmlns:a16="http://schemas.microsoft.com/office/drawing/2014/main" id="{7FFC5154-2120-459F-9B04-3C639C446865}"/>
              </a:ext>
            </a:extLst>
          </p:cNvPr>
          <p:cNvSpPr/>
          <p:nvPr/>
        </p:nvSpPr>
        <p:spPr>
          <a:xfrm rot="5400000">
            <a:off x="7116869" y="3085908"/>
            <a:ext cx="649642" cy="936103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0" name="Flèche droite 13">
            <a:extLst>
              <a:ext uri="{FF2B5EF4-FFF2-40B4-BE49-F238E27FC236}">
                <a16:creationId xmlns:a16="http://schemas.microsoft.com/office/drawing/2014/main" id="{D1C31F42-CEAF-4233-A87B-E53F91EA9E44}"/>
              </a:ext>
            </a:extLst>
          </p:cNvPr>
          <p:cNvSpPr/>
          <p:nvPr/>
        </p:nvSpPr>
        <p:spPr>
          <a:xfrm rot="16200000">
            <a:off x="1501571" y="3159394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Flèche droite 13">
            <a:extLst>
              <a:ext uri="{FF2B5EF4-FFF2-40B4-BE49-F238E27FC236}">
                <a16:creationId xmlns:a16="http://schemas.microsoft.com/office/drawing/2014/main" id="{014262EE-A2B0-4D99-B7B6-9B7672995012}"/>
              </a:ext>
            </a:extLst>
          </p:cNvPr>
          <p:cNvSpPr/>
          <p:nvPr/>
        </p:nvSpPr>
        <p:spPr>
          <a:xfrm rot="12999838">
            <a:off x="2598769" y="3070930"/>
            <a:ext cx="604781" cy="20209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2" name="Picture 2" descr="RÃ©sultat de recherche d'images pour &quot;java&quot;">
            <a:extLst>
              <a:ext uri="{FF2B5EF4-FFF2-40B4-BE49-F238E27FC236}">
                <a16:creationId xmlns:a16="http://schemas.microsoft.com/office/drawing/2014/main" id="{B8D0AA03-510A-4D58-A151-07DA16D1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079" y="74958"/>
            <a:ext cx="783530" cy="7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42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 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  <p:pic>
        <p:nvPicPr>
          <p:cNvPr id="3" name="Picture 2" descr="RÃ©sultat de recherche d'images pour &quot;problÃ¨me&quot;">
            <a:extLst>
              <a:ext uri="{FF2B5EF4-FFF2-40B4-BE49-F238E27FC236}">
                <a16:creationId xmlns:a16="http://schemas.microsoft.com/office/drawing/2014/main" id="{01B28BDB-D7EF-44D7-8711-B3EFC9F0F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28" y="2715766"/>
            <a:ext cx="217245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846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0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Si tous les modèles sont des simplifications, comment faire pour décider quels sont les détails à inclure ou à exclure ?</a:t>
            </a:r>
          </a:p>
          <a:p>
            <a:pPr marL="179387" lvl="1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2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Etablir un modèle contenant un chat et son propriétaire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2F8AB047-2D92-450A-9AE5-BF4E6EF8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3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975F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faut adopter une posture la plus naturelle possible pour comprendre la POO, il ne faut pas chercher à connaitre le détail de chaque objet, il faut comprendre à quoi sert chaque objet</a:t>
            </a:r>
          </a:p>
          <a:p>
            <a:pPr>
              <a:buClr>
                <a:srgbClr val="00975F"/>
              </a:buCl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Clr>
                <a:srgbClr val="00975F"/>
              </a:buClr>
              <a:buFontTx/>
              <a:buChar char="-"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Il vaut mieux s’attarder sur le « 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QUOI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plutôt que sur le « </a:t>
            </a: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COMMENT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 » </a:t>
            </a:r>
          </a:p>
          <a:p>
            <a:pPr marL="0" indent="0">
              <a:buClr>
                <a:srgbClr val="00975F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la POO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3562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0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Si tous les modèles sont des simplifications, comment faire pour décider quels sont les détails à inclure ou à exclure ?</a:t>
            </a:r>
          </a:p>
          <a:p>
            <a:pPr marL="179387" lvl="1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C’est le contexte qui détermine le modèle à adopter</a:t>
            </a:r>
          </a:p>
          <a:p>
            <a:pPr marL="179387" lvl="1" indent="0">
              <a:buNone/>
            </a:pP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0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2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Etablir un modèle contenant un chat et son propriétaire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90D9411-2B5C-4A99-ABC2-AEFDF4F21DF6}"/>
              </a:ext>
            </a:extLst>
          </p:cNvPr>
          <p:cNvCxnSpPr>
            <a:cxnSpLocks/>
          </p:cNvCxnSpPr>
          <p:nvPr/>
        </p:nvCxnSpPr>
        <p:spPr>
          <a:xfrm>
            <a:off x="2411760" y="4063678"/>
            <a:ext cx="792088" cy="0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8981B-AF64-4775-825D-9AF13C834375}"/>
              </a:ext>
            </a:extLst>
          </p:cNvPr>
          <p:cNvSpPr/>
          <p:nvPr/>
        </p:nvSpPr>
        <p:spPr>
          <a:xfrm>
            <a:off x="1331640" y="3827413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2DC93F-3BEE-4483-80C8-762A8B71A5A2}"/>
              </a:ext>
            </a:extLst>
          </p:cNvPr>
          <p:cNvSpPr/>
          <p:nvPr/>
        </p:nvSpPr>
        <p:spPr>
          <a:xfrm>
            <a:off x="3275856" y="3827413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Propriétaire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9029E1F-E042-4FF0-BEC9-C1841C60EADC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6588224" y="4063678"/>
            <a:ext cx="798309" cy="0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0A0BCB-10B0-47E1-9401-CA975DFD588D}"/>
              </a:ext>
            </a:extLst>
          </p:cNvPr>
          <p:cNvSpPr/>
          <p:nvPr/>
        </p:nvSpPr>
        <p:spPr>
          <a:xfrm>
            <a:off x="5442317" y="3827413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4F7F1B-F6CD-4F69-A074-DCBBB41E9F17}"/>
              </a:ext>
            </a:extLst>
          </p:cNvPr>
          <p:cNvSpPr/>
          <p:nvPr/>
        </p:nvSpPr>
        <p:spPr>
          <a:xfrm>
            <a:off x="7386533" y="3827413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Propriétaire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3D00F0-CF68-4FD6-A0FE-81E0414B9550}"/>
              </a:ext>
            </a:extLst>
          </p:cNvPr>
          <p:cNvSpPr/>
          <p:nvPr/>
        </p:nvSpPr>
        <p:spPr>
          <a:xfrm>
            <a:off x="4716016" y="3890129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ou</a:t>
            </a:r>
            <a:endParaRPr lang="fr-FR" dirty="0"/>
          </a:p>
        </p:txBody>
      </p:sp>
      <p:pic>
        <p:nvPicPr>
          <p:cNvPr id="29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2F8AB047-2D92-450A-9AE5-BF4E6EF8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12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3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Que signifient ces différents schémas?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Quizz !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3A1002D-9DA5-4B0A-BF30-B00E3F6F6D23}"/>
              </a:ext>
            </a:extLst>
          </p:cNvPr>
          <p:cNvCxnSpPr>
            <a:cxnSpLocks/>
          </p:cNvCxnSpPr>
          <p:nvPr/>
        </p:nvCxnSpPr>
        <p:spPr>
          <a:xfrm>
            <a:off x="4364068" y="1541850"/>
            <a:ext cx="792088" cy="0"/>
          </a:xfrm>
          <a:prstGeom prst="straightConnector1">
            <a:avLst/>
          </a:prstGeom>
          <a:ln w="12700"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92F35-9ECE-43D6-B132-0E944DF0B88E}"/>
              </a:ext>
            </a:extLst>
          </p:cNvPr>
          <p:cNvSpPr/>
          <p:nvPr/>
        </p:nvSpPr>
        <p:spPr>
          <a:xfrm>
            <a:off x="3275856" y="1305586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3C0C5-A79B-4510-9B7F-B52A54AD015E}"/>
              </a:ext>
            </a:extLst>
          </p:cNvPr>
          <p:cNvSpPr/>
          <p:nvPr/>
        </p:nvSpPr>
        <p:spPr>
          <a:xfrm>
            <a:off x="5220072" y="1305586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B1661-B921-4260-A800-D505A82BB0F6}"/>
              </a:ext>
            </a:extLst>
          </p:cNvPr>
          <p:cNvSpPr/>
          <p:nvPr/>
        </p:nvSpPr>
        <p:spPr>
          <a:xfrm>
            <a:off x="3275856" y="2273217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42E1B4-FFA3-4D46-80C6-0245F54ECEDC}"/>
              </a:ext>
            </a:extLst>
          </p:cNvPr>
          <p:cNvSpPr/>
          <p:nvPr/>
        </p:nvSpPr>
        <p:spPr>
          <a:xfrm>
            <a:off x="5220072" y="2273217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88B30F-3B26-4330-8BA8-A802B1E8B21E}"/>
              </a:ext>
            </a:extLst>
          </p:cNvPr>
          <p:cNvSpPr/>
          <p:nvPr/>
        </p:nvSpPr>
        <p:spPr>
          <a:xfrm>
            <a:off x="3275856" y="3393818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D38B0-647F-4C8F-8812-A7057B62EB69}"/>
              </a:ext>
            </a:extLst>
          </p:cNvPr>
          <p:cNvSpPr/>
          <p:nvPr/>
        </p:nvSpPr>
        <p:spPr>
          <a:xfrm>
            <a:off x="5220072" y="3393818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30" name="Flèche droite 13">
            <a:extLst>
              <a:ext uri="{FF2B5EF4-FFF2-40B4-BE49-F238E27FC236}">
                <a16:creationId xmlns:a16="http://schemas.microsoft.com/office/drawing/2014/main" id="{C461C641-4FCB-4F49-BC61-784EBC621658}"/>
              </a:ext>
            </a:extLst>
          </p:cNvPr>
          <p:cNvSpPr/>
          <p:nvPr/>
        </p:nvSpPr>
        <p:spPr>
          <a:xfrm>
            <a:off x="4345467" y="3506304"/>
            <a:ext cx="874602" cy="233708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>
            <a:prstDash val="lg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Flèche droite 13">
            <a:extLst>
              <a:ext uri="{FF2B5EF4-FFF2-40B4-BE49-F238E27FC236}">
                <a16:creationId xmlns:a16="http://schemas.microsoft.com/office/drawing/2014/main" id="{DD98AC54-F942-426F-8205-16D3D0D3686E}"/>
              </a:ext>
            </a:extLst>
          </p:cNvPr>
          <p:cNvSpPr/>
          <p:nvPr/>
        </p:nvSpPr>
        <p:spPr>
          <a:xfrm rot="10800000">
            <a:off x="4345468" y="2407553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2E3D379-77C6-4464-841B-A344F97A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8097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3</a:t>
            </a: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Que signifient ces différents schémas?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contrat contient un (ou n) documents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contrat est (un type) un document 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document réalise le comportement qu’un contrat devrait avoir</a:t>
            </a: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Quizz !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3A1002D-9DA5-4B0A-BF30-B00E3F6F6D23}"/>
              </a:ext>
            </a:extLst>
          </p:cNvPr>
          <p:cNvCxnSpPr>
            <a:cxnSpLocks/>
          </p:cNvCxnSpPr>
          <p:nvPr/>
        </p:nvCxnSpPr>
        <p:spPr>
          <a:xfrm>
            <a:off x="4364068" y="1541850"/>
            <a:ext cx="792088" cy="0"/>
          </a:xfrm>
          <a:prstGeom prst="straightConnector1">
            <a:avLst/>
          </a:prstGeom>
          <a:ln w="12700"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92F35-9ECE-43D6-B132-0E944DF0B88E}"/>
              </a:ext>
            </a:extLst>
          </p:cNvPr>
          <p:cNvSpPr/>
          <p:nvPr/>
        </p:nvSpPr>
        <p:spPr>
          <a:xfrm>
            <a:off x="3275856" y="1305586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53C0C5-A79B-4510-9B7F-B52A54AD015E}"/>
              </a:ext>
            </a:extLst>
          </p:cNvPr>
          <p:cNvSpPr/>
          <p:nvPr/>
        </p:nvSpPr>
        <p:spPr>
          <a:xfrm>
            <a:off x="5220072" y="1305586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B1661-B921-4260-A800-D505A82BB0F6}"/>
              </a:ext>
            </a:extLst>
          </p:cNvPr>
          <p:cNvSpPr/>
          <p:nvPr/>
        </p:nvSpPr>
        <p:spPr>
          <a:xfrm>
            <a:off x="3275856" y="2273217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42E1B4-FFA3-4D46-80C6-0245F54ECEDC}"/>
              </a:ext>
            </a:extLst>
          </p:cNvPr>
          <p:cNvSpPr/>
          <p:nvPr/>
        </p:nvSpPr>
        <p:spPr>
          <a:xfrm>
            <a:off x="5220072" y="2273217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88B30F-3B26-4330-8BA8-A802B1E8B21E}"/>
              </a:ext>
            </a:extLst>
          </p:cNvPr>
          <p:cNvSpPr/>
          <p:nvPr/>
        </p:nvSpPr>
        <p:spPr>
          <a:xfrm>
            <a:off x="3275856" y="3393818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BD38B0-647F-4C8F-8812-A7057B62EB69}"/>
              </a:ext>
            </a:extLst>
          </p:cNvPr>
          <p:cNvSpPr/>
          <p:nvPr/>
        </p:nvSpPr>
        <p:spPr>
          <a:xfrm>
            <a:off x="5220072" y="3393818"/>
            <a:ext cx="1152128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Contrat</a:t>
            </a:r>
          </a:p>
        </p:txBody>
      </p:sp>
      <p:sp>
        <p:nvSpPr>
          <p:cNvPr id="30" name="Flèche droite 13">
            <a:extLst>
              <a:ext uri="{FF2B5EF4-FFF2-40B4-BE49-F238E27FC236}">
                <a16:creationId xmlns:a16="http://schemas.microsoft.com/office/drawing/2014/main" id="{C461C641-4FCB-4F49-BC61-784EBC621658}"/>
              </a:ext>
            </a:extLst>
          </p:cNvPr>
          <p:cNvSpPr/>
          <p:nvPr/>
        </p:nvSpPr>
        <p:spPr>
          <a:xfrm>
            <a:off x="4345467" y="3506304"/>
            <a:ext cx="874602" cy="233708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>
            <a:prstDash val="lgDash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1" name="Flèche droite 13">
            <a:extLst>
              <a:ext uri="{FF2B5EF4-FFF2-40B4-BE49-F238E27FC236}">
                <a16:creationId xmlns:a16="http://schemas.microsoft.com/office/drawing/2014/main" id="{DD98AC54-F942-426F-8205-16D3D0D3686E}"/>
              </a:ext>
            </a:extLst>
          </p:cNvPr>
          <p:cNvSpPr/>
          <p:nvPr/>
        </p:nvSpPr>
        <p:spPr>
          <a:xfrm rot="10800000">
            <a:off x="4345468" y="2407553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3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B2E3D379-77C6-4464-841B-A344F97A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2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4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Le schéma suivant est-il correct ?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						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>
              <a:buNone/>
            </a:pPr>
            <a:endParaRPr lang="fr-FR" sz="26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2CDB42-9B41-48A2-8CAC-0DE6EB920F65}"/>
              </a:ext>
            </a:extLst>
          </p:cNvPr>
          <p:cNvSpPr/>
          <p:nvPr/>
        </p:nvSpPr>
        <p:spPr>
          <a:xfrm>
            <a:off x="4116964" y="2387253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Personne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1BB512E4-E33A-4ABD-A043-73A8314A77DF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2357757"/>
            <a:ext cx="540060" cy="236265"/>
          </a:xfrm>
          <a:prstGeom prst="bentConnector4">
            <a:avLst>
              <a:gd name="adj1" fmla="val -42329"/>
              <a:gd name="adj2" fmla="val 196756"/>
            </a:avLst>
          </a:prstGeom>
          <a:ln w="19050">
            <a:headEnd type="diamond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F28AAB4-DCF9-4C76-8C3A-4D6DB68B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70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2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4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Le schéma suivant est-il correct ?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						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Oui ! Un objet peut contenir un objet de n’importe quel type, y compris lui-même</a:t>
            </a: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 exemple : Une personne est amie avec une autre</a:t>
            </a:r>
          </a:p>
          <a:p>
            <a:pPr marL="179387" lvl="1" indent="0">
              <a:buNone/>
            </a:pPr>
            <a:endParaRPr lang="fr-FR" sz="2600" i="1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A2CDB42-9B41-48A2-8CAC-0DE6EB920F65}"/>
              </a:ext>
            </a:extLst>
          </p:cNvPr>
          <p:cNvSpPr/>
          <p:nvPr/>
        </p:nvSpPr>
        <p:spPr>
          <a:xfrm>
            <a:off x="4116964" y="2387253"/>
            <a:ext cx="1080120" cy="472529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Personne</a:t>
            </a:r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1BB512E4-E33A-4ABD-A043-73A8314A77DF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2357757"/>
            <a:ext cx="540060" cy="236265"/>
          </a:xfrm>
          <a:prstGeom prst="bentConnector4">
            <a:avLst>
              <a:gd name="adj1" fmla="val -42329"/>
              <a:gd name="adj2" fmla="val 196756"/>
            </a:avLst>
          </a:prstGeom>
          <a:ln w="19050">
            <a:headEnd type="diamond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F28AAB4-DCF9-4C76-8C3A-4D6DB68B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6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5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A-t-on le droit de définir la classe suivante ?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36176F2-C65F-4400-BFE4-E4C6BE9CCD23}"/>
              </a:ext>
            </a:extLst>
          </p:cNvPr>
          <p:cNvSpPr/>
          <p:nvPr/>
        </p:nvSpPr>
        <p:spPr>
          <a:xfrm>
            <a:off x="3347864" y="1876154"/>
            <a:ext cx="2808312" cy="127166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manger(Bonbon </a:t>
            </a:r>
            <a:r>
              <a:rPr lang="fr-FR" sz="1400" dirty="0" err="1">
                <a:solidFill>
                  <a:srgbClr val="000000"/>
                </a:solidFill>
              </a:rPr>
              <a:t>bonbon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manger(Chocolat </a:t>
            </a:r>
            <a:r>
              <a:rPr lang="fr-FR" sz="1400" dirty="0" err="1">
                <a:solidFill>
                  <a:srgbClr val="000000"/>
                </a:solidFill>
              </a:rPr>
              <a:t>chocolat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9A60F26-BA8E-439A-9DBB-6DCEE47BA1FB}"/>
              </a:ext>
            </a:extLst>
          </p:cNvPr>
          <p:cNvCxnSpPr>
            <a:cxnSpLocks/>
          </p:cNvCxnSpPr>
          <p:nvPr/>
        </p:nvCxnSpPr>
        <p:spPr>
          <a:xfrm>
            <a:off x="3347864" y="235572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93D4B60-3A99-4131-93EA-C68928FE3630}"/>
              </a:ext>
            </a:extLst>
          </p:cNvPr>
          <p:cNvCxnSpPr>
            <a:cxnSpLocks/>
          </p:cNvCxnSpPr>
          <p:nvPr/>
        </p:nvCxnSpPr>
        <p:spPr>
          <a:xfrm>
            <a:off x="3347864" y="221171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1CA3DC7-7A74-42B7-BF56-00F67EA6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453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5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A-t-on le droit de définir la classe suivante ?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Oui ! Rien n’empêche d’avoir deux méthodes du même nom tant qu’elles n’ont pas le même type de paramètres. Ça s’appelle </a:t>
            </a:r>
            <a:r>
              <a:rPr lang="fr-FR" sz="2600" i="1" dirty="0">
                <a:solidFill>
                  <a:schemeClr val="bg2"/>
                </a:solidFill>
                <a:latin typeface="BNPP Sans Extra Bold" panose="02000503020000020004" pitchFamily="50" charset="0"/>
              </a:rPr>
              <a:t>l’</a:t>
            </a:r>
            <a:r>
              <a:rPr lang="fr-FR" sz="2600" i="1" dirty="0" err="1">
                <a:solidFill>
                  <a:schemeClr val="bg2"/>
                </a:solidFill>
                <a:latin typeface="BNPP Sans Extra Bold" panose="02000503020000020004" pitchFamily="50" charset="0"/>
              </a:rPr>
              <a:t>overloading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(à ne pas confondre avec l’</a:t>
            </a:r>
            <a:r>
              <a:rPr lang="fr-FR" sz="2600" i="1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overriding</a:t>
            </a: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)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36176F2-C65F-4400-BFE4-E4C6BE9CCD23}"/>
              </a:ext>
            </a:extLst>
          </p:cNvPr>
          <p:cNvSpPr/>
          <p:nvPr/>
        </p:nvSpPr>
        <p:spPr>
          <a:xfrm>
            <a:off x="3347864" y="1876154"/>
            <a:ext cx="2808312" cy="127166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manger(Bonbon </a:t>
            </a:r>
            <a:r>
              <a:rPr lang="fr-FR" sz="1400" dirty="0" err="1">
                <a:solidFill>
                  <a:srgbClr val="000000"/>
                </a:solidFill>
              </a:rPr>
              <a:t>bonbon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manger(Chocolat </a:t>
            </a:r>
            <a:r>
              <a:rPr lang="fr-FR" sz="1400" dirty="0" err="1">
                <a:solidFill>
                  <a:srgbClr val="000000"/>
                </a:solidFill>
              </a:rPr>
              <a:t>chocolat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9A60F26-BA8E-439A-9DBB-6DCEE47BA1FB}"/>
              </a:ext>
            </a:extLst>
          </p:cNvPr>
          <p:cNvCxnSpPr>
            <a:cxnSpLocks/>
          </p:cNvCxnSpPr>
          <p:nvPr/>
        </p:nvCxnSpPr>
        <p:spPr>
          <a:xfrm>
            <a:off x="3347864" y="235572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93D4B60-3A99-4131-93EA-C68928FE3630}"/>
              </a:ext>
            </a:extLst>
          </p:cNvPr>
          <p:cNvCxnSpPr>
            <a:cxnSpLocks/>
          </p:cNvCxnSpPr>
          <p:nvPr/>
        </p:nvCxnSpPr>
        <p:spPr>
          <a:xfrm>
            <a:off x="3347864" y="221171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1CA3DC7-7A74-42B7-BF56-00F67EA68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055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6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Considérons cette même classe. Que se passe-t-il si je dois implémenter une nouvelle gourmandise? 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I.e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Nougat)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 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DEAC5-4BE9-4707-A1FB-3405B4905CBC}"/>
              </a:ext>
            </a:extLst>
          </p:cNvPr>
          <p:cNvSpPr/>
          <p:nvPr/>
        </p:nvSpPr>
        <p:spPr>
          <a:xfrm>
            <a:off x="3167844" y="2236194"/>
            <a:ext cx="2808312" cy="127166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manger(Bonbon </a:t>
            </a:r>
            <a:r>
              <a:rPr lang="fr-FR" sz="1400" dirty="0" err="1">
                <a:solidFill>
                  <a:srgbClr val="000000"/>
                </a:solidFill>
              </a:rPr>
              <a:t>bonbon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manger(Chocolat </a:t>
            </a:r>
            <a:r>
              <a:rPr lang="fr-FR" sz="1400" dirty="0" err="1">
                <a:solidFill>
                  <a:srgbClr val="000000"/>
                </a:solidFill>
              </a:rPr>
              <a:t>chocolat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84C3033-DB47-4387-8E82-0F11E6818215}"/>
              </a:ext>
            </a:extLst>
          </p:cNvPr>
          <p:cNvCxnSpPr>
            <a:cxnSpLocks/>
          </p:cNvCxnSpPr>
          <p:nvPr/>
        </p:nvCxnSpPr>
        <p:spPr>
          <a:xfrm>
            <a:off x="3167844" y="271576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C7F9B8-49F3-45E0-BA0C-28DA6AA4CCE8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76C00BB-F456-43B5-8266-162E77CD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022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6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Considérons cette même classe. Que se passe-t-il si je dois implémenter une nouvelle gourmandise? (</a:t>
            </a: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I.e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: Nougat)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 algn="ctr">
              <a:buNone/>
            </a:pPr>
            <a:r>
              <a:rPr lang="fr-FR" sz="2600" i="1" dirty="0">
                <a:solidFill>
                  <a:schemeClr val="bg1"/>
                </a:solidFill>
                <a:latin typeface="BNPP Sans Extra Bold" panose="02000503020000020004" pitchFamily="50" charset="0"/>
              </a:rPr>
              <a:t>Je dois ajouter une nouvelle méthode « manger » pour chaque nouveau type de gourmandise !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DEAC5-4BE9-4707-A1FB-3405B4905CBC}"/>
              </a:ext>
            </a:extLst>
          </p:cNvPr>
          <p:cNvSpPr/>
          <p:nvPr/>
        </p:nvSpPr>
        <p:spPr>
          <a:xfrm>
            <a:off x="3167844" y="2236194"/>
            <a:ext cx="2808312" cy="127166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manger(Bonbon </a:t>
            </a:r>
            <a:r>
              <a:rPr lang="fr-FR" sz="1400" dirty="0" err="1">
                <a:solidFill>
                  <a:srgbClr val="000000"/>
                </a:solidFill>
              </a:rPr>
              <a:t>bonbon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manger(Chocolat </a:t>
            </a:r>
            <a:r>
              <a:rPr lang="fr-FR" sz="1400" dirty="0" err="1">
                <a:solidFill>
                  <a:srgbClr val="000000"/>
                </a:solidFill>
              </a:rPr>
              <a:t>chocolat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84C3033-DB47-4387-8E82-0F11E6818215}"/>
              </a:ext>
            </a:extLst>
          </p:cNvPr>
          <p:cNvCxnSpPr>
            <a:cxnSpLocks/>
          </p:cNvCxnSpPr>
          <p:nvPr/>
        </p:nvCxnSpPr>
        <p:spPr>
          <a:xfrm>
            <a:off x="3167844" y="271576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C7F9B8-49F3-45E0-BA0C-28DA6AA4CCE8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76C00BB-F456-43B5-8266-162E77CD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209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7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Considérons (toujours) cette même classe, trouvez un moyen d’améliorer la modélisation pour automatiquement prendre en compte toute nouvelle gourmandise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43D4D-D8AD-4D4C-BC42-47C827A91968}"/>
              </a:ext>
            </a:extLst>
          </p:cNvPr>
          <p:cNvSpPr/>
          <p:nvPr/>
        </p:nvSpPr>
        <p:spPr>
          <a:xfrm>
            <a:off x="3167844" y="2956274"/>
            <a:ext cx="2808312" cy="1271660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</a:t>
            </a:r>
          </a:p>
          <a:p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manger(Bonbon </a:t>
            </a:r>
            <a:r>
              <a:rPr lang="fr-FR" sz="1400" dirty="0" err="1">
                <a:solidFill>
                  <a:srgbClr val="000000"/>
                </a:solidFill>
              </a:rPr>
              <a:t>bonbon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manger(Chocolat </a:t>
            </a:r>
            <a:r>
              <a:rPr lang="fr-FR" sz="1400" dirty="0" err="1">
                <a:solidFill>
                  <a:srgbClr val="000000"/>
                </a:solidFill>
              </a:rPr>
              <a:t>chocolat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  <a:p>
            <a:r>
              <a:rPr lang="fr-FR" sz="1400" dirty="0">
                <a:solidFill>
                  <a:srgbClr val="000000"/>
                </a:solidFill>
              </a:rPr>
              <a:t>manger(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gateau</a:t>
            </a:r>
            <a:r>
              <a:rPr lang="fr-FR" sz="1400" dirty="0">
                <a:solidFill>
                  <a:srgbClr val="000000"/>
                </a:solidFill>
              </a:rPr>
              <a:t>)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62B0582-E9DD-4B78-A1E5-A6B9C8DDAE8C}"/>
              </a:ext>
            </a:extLst>
          </p:cNvPr>
          <p:cNvCxnSpPr>
            <a:cxnSpLocks/>
          </p:cNvCxnSpPr>
          <p:nvPr/>
        </p:nvCxnSpPr>
        <p:spPr>
          <a:xfrm>
            <a:off x="3167844" y="3435846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8946E68-05C9-4A08-A674-8DB0FCBD8C84}"/>
              </a:ext>
            </a:extLst>
          </p:cNvPr>
          <p:cNvCxnSpPr>
            <a:cxnSpLocks/>
          </p:cNvCxnSpPr>
          <p:nvPr/>
        </p:nvCxnSpPr>
        <p:spPr>
          <a:xfrm>
            <a:off x="3167844" y="3291830"/>
            <a:ext cx="2808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4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791577" y="816118"/>
            <a:ext cx="8208912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00975F"/>
              </a:buClr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Clr>
                <a:srgbClr val="00975F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Je ne sais pas comment fonctionne mon micro onde,</a:t>
            </a:r>
          </a:p>
          <a:p>
            <a:pPr marL="0" indent="0" algn="ctr">
              <a:buClr>
                <a:srgbClr val="00975F"/>
              </a:buClr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mais je sais à quoi il me sert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2"/>
                </a:solidFill>
                <a:latin typeface="BNPP Sans Extra Bold" panose="02000503020000020004" pitchFamily="50" charset="0"/>
                <a:ea typeface="+mn-ea"/>
                <a:cs typeface="+mn-cs"/>
              </a:rPr>
              <a:t>Introduction : Qu’est-ce que la POO ?</a:t>
            </a:r>
            <a:endParaRPr lang="fr-FR" sz="2200" dirty="0">
              <a:solidFill>
                <a:schemeClr val="bg2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924D1F-BD03-4955-B9B6-B933DC6B41F5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3238F56-484A-4ECD-86F2-18E8FDC5318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D398879-4528-4C58-A526-E4362C17C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6A29B066-BC55-4092-8602-F8739BC53E6B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34" name="Ellipse 33">
                  <a:extLst>
                    <a:ext uri="{FF2B5EF4-FFF2-40B4-BE49-F238E27FC236}">
                      <a16:creationId xmlns:a16="http://schemas.microsoft.com/office/drawing/2014/main" id="{E7553BBD-9525-4110-A9A9-07FFD19DB91F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Ellipse 34">
                  <a:extLst>
                    <a:ext uri="{FF2B5EF4-FFF2-40B4-BE49-F238E27FC236}">
                      <a16:creationId xmlns:a16="http://schemas.microsoft.com/office/drawing/2014/main" id="{2BCC9E7C-7E7F-4C35-9C41-82C6EBC63F99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Ellipse 35">
                  <a:extLst>
                    <a:ext uri="{FF2B5EF4-FFF2-40B4-BE49-F238E27FC236}">
                      <a16:creationId xmlns:a16="http://schemas.microsoft.com/office/drawing/2014/main" id="{CD3E364C-B1BD-4DC5-924A-76E3DB24C0B3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451E174D-AA3F-4589-8958-EF887018DAFE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B4327186-EBCB-400F-8E4D-5EF3F85882F5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A1DD831D-D101-48B2-8051-808FE07A1C1A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2" descr="RÃ©sultat de recherche d'images pour &quot;micro ondes&quot;">
            <a:extLst>
              <a:ext uri="{FF2B5EF4-FFF2-40B4-BE49-F238E27FC236}">
                <a16:creationId xmlns:a16="http://schemas.microsoft.com/office/drawing/2014/main" id="{37134A92-0F66-4044-B24B-37C2C940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60694"/>
            <a:ext cx="2601010" cy="19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Ã©sultat de recherche d'images pour &quot;question&quot;">
            <a:extLst>
              <a:ext uri="{FF2B5EF4-FFF2-40B4-BE49-F238E27FC236}">
                <a16:creationId xmlns:a16="http://schemas.microsoft.com/office/drawing/2014/main" id="{A609183D-D179-40CE-9A3F-A0974A38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71750"/>
            <a:ext cx="2098115" cy="20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108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7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Considérons (toujours) cette même classe, trouvez un moyen d’améliorer la modélisation pour automatiquement prendre en compte toute nouvelle gourmandise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8503B5D-12F3-48E3-A82B-638194E425F3}"/>
              </a:ext>
            </a:extLst>
          </p:cNvPr>
          <p:cNvGrpSpPr/>
          <p:nvPr/>
        </p:nvGrpSpPr>
        <p:grpSpPr>
          <a:xfrm>
            <a:off x="945145" y="2937112"/>
            <a:ext cx="3492388" cy="911620"/>
            <a:chOff x="467544" y="2577566"/>
            <a:chExt cx="3492388" cy="9116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949FFA-AE48-4FFC-9A6A-FFE7AD942923}"/>
                </a:ext>
              </a:extLst>
            </p:cNvPr>
            <p:cNvSpPr/>
            <p:nvPr/>
          </p:nvSpPr>
          <p:spPr>
            <a:xfrm>
              <a:off x="467544" y="2577566"/>
              <a:ext cx="3492388" cy="91162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>
                  <a:solidFill>
                    <a:srgbClr val="000000"/>
                  </a:solidFill>
                </a:rPr>
                <a:t>Gourmand</a:t>
              </a:r>
            </a:p>
            <a:p>
              <a:endParaRPr lang="fr-FR" sz="1400" dirty="0">
                <a:solidFill>
                  <a:srgbClr val="000000"/>
                </a:solidFill>
              </a:endParaRPr>
            </a:p>
            <a:p>
              <a:r>
                <a:rPr lang="fr-FR" sz="1400" dirty="0">
                  <a:solidFill>
                    <a:srgbClr val="000000"/>
                  </a:solidFill>
                </a:rPr>
                <a:t>manger(Gourmandise </a:t>
              </a:r>
              <a:r>
                <a:rPr lang="fr-FR" sz="1400" dirty="0" err="1">
                  <a:solidFill>
                    <a:srgbClr val="000000"/>
                  </a:solidFill>
                </a:rPr>
                <a:t>gourmandise</a:t>
              </a:r>
              <a:r>
                <a:rPr lang="fr-FR" sz="1400" dirty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6A5A3E4-5BEA-400F-AF3D-EDC21A2EF02D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3057138"/>
              <a:ext cx="3492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718595C-CB3C-406B-8F97-3C0259249838}"/>
                </a:ext>
              </a:extLst>
            </p:cNvPr>
            <p:cNvCxnSpPr>
              <a:cxnSpLocks/>
            </p:cNvCxnSpPr>
            <p:nvPr/>
          </p:nvCxnSpPr>
          <p:spPr>
            <a:xfrm>
              <a:off x="467544" y="2913122"/>
              <a:ext cx="34923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795FB-5DF6-4118-8BE4-1CC70C840FD7}"/>
              </a:ext>
            </a:extLst>
          </p:cNvPr>
          <p:cNvSpPr/>
          <p:nvPr/>
        </p:nvSpPr>
        <p:spPr>
          <a:xfrm>
            <a:off x="5440706" y="2356903"/>
            <a:ext cx="1095259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Bonbon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071D49-662A-40E0-9BBD-086A34A8FC8C}"/>
              </a:ext>
            </a:extLst>
          </p:cNvPr>
          <p:cNvSpPr/>
          <p:nvPr/>
        </p:nvSpPr>
        <p:spPr>
          <a:xfrm>
            <a:off x="5440705" y="2875025"/>
            <a:ext cx="1095259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Chocolat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DBB543-3626-4A43-9D81-822A17686E3F}"/>
              </a:ext>
            </a:extLst>
          </p:cNvPr>
          <p:cNvSpPr/>
          <p:nvPr/>
        </p:nvSpPr>
        <p:spPr>
          <a:xfrm>
            <a:off x="5440704" y="3392922"/>
            <a:ext cx="1095259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Gâteau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31A71D-B347-4555-AE5D-692173F31A6F}"/>
              </a:ext>
            </a:extLst>
          </p:cNvPr>
          <p:cNvSpPr/>
          <p:nvPr/>
        </p:nvSpPr>
        <p:spPr>
          <a:xfrm>
            <a:off x="5440703" y="3968035"/>
            <a:ext cx="1095259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Nougat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10FC6-9F2B-4A6F-9CD6-509F9679205C}"/>
              </a:ext>
            </a:extLst>
          </p:cNvPr>
          <p:cNvSpPr/>
          <p:nvPr/>
        </p:nvSpPr>
        <p:spPr>
          <a:xfrm>
            <a:off x="7456703" y="3164431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Gourmandise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6" name="Flèche droite 13">
            <a:extLst>
              <a:ext uri="{FF2B5EF4-FFF2-40B4-BE49-F238E27FC236}">
                <a16:creationId xmlns:a16="http://schemas.microsoft.com/office/drawing/2014/main" id="{3C63F266-5A7E-483C-8D17-07ED0F1E4FA2}"/>
              </a:ext>
            </a:extLst>
          </p:cNvPr>
          <p:cNvSpPr/>
          <p:nvPr/>
        </p:nvSpPr>
        <p:spPr>
          <a:xfrm rot="1973401">
            <a:off x="6605352" y="2779067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Flèche droite 13">
            <a:extLst>
              <a:ext uri="{FF2B5EF4-FFF2-40B4-BE49-F238E27FC236}">
                <a16:creationId xmlns:a16="http://schemas.microsoft.com/office/drawing/2014/main" id="{0FA473A0-D8F4-4FBD-B1F8-10C1B8ABB0E5}"/>
              </a:ext>
            </a:extLst>
          </p:cNvPr>
          <p:cNvSpPr/>
          <p:nvPr/>
        </p:nvSpPr>
        <p:spPr>
          <a:xfrm rot="752433">
            <a:off x="6567158" y="3099746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8" name="Flèche droite 13">
            <a:extLst>
              <a:ext uri="{FF2B5EF4-FFF2-40B4-BE49-F238E27FC236}">
                <a16:creationId xmlns:a16="http://schemas.microsoft.com/office/drawing/2014/main" id="{A7995EAD-6D56-4EBB-87B9-9E31822FADC3}"/>
              </a:ext>
            </a:extLst>
          </p:cNvPr>
          <p:cNvSpPr/>
          <p:nvPr/>
        </p:nvSpPr>
        <p:spPr>
          <a:xfrm rot="20886989">
            <a:off x="6576815" y="3458072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Flèche droite 13">
            <a:extLst>
              <a:ext uri="{FF2B5EF4-FFF2-40B4-BE49-F238E27FC236}">
                <a16:creationId xmlns:a16="http://schemas.microsoft.com/office/drawing/2014/main" id="{74876A7F-F653-485A-9B3E-2E9AD258173D}"/>
              </a:ext>
            </a:extLst>
          </p:cNvPr>
          <p:cNvSpPr/>
          <p:nvPr/>
        </p:nvSpPr>
        <p:spPr>
          <a:xfrm rot="19695265">
            <a:off x="6621608" y="3787529"/>
            <a:ext cx="874603" cy="23370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40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B8127B6-D9E6-4B4C-AB12-2E25D625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1D0D78C0-28F2-484C-9C53-DA6FF91F1263}"/>
              </a:ext>
            </a:extLst>
          </p:cNvPr>
          <p:cNvCxnSpPr>
            <a:stCxn id="27" idx="2"/>
            <a:endCxn id="35" idx="2"/>
          </p:cNvCxnSpPr>
          <p:nvPr/>
        </p:nvCxnSpPr>
        <p:spPr>
          <a:xfrm rot="5400000" flipH="1" flipV="1">
            <a:off x="5292772" y="966912"/>
            <a:ext cx="280386" cy="5483253"/>
          </a:xfrm>
          <a:prstGeom prst="bentConnector3">
            <a:avLst>
              <a:gd name="adj1" fmla="val -349197"/>
            </a:avLst>
          </a:prstGeom>
          <a:ln w="19050">
            <a:solidFill>
              <a:schemeClr val="bg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B9D41DD-5271-4F91-96EF-0B461E72DAB1}"/>
              </a:ext>
            </a:extLst>
          </p:cNvPr>
          <p:cNvSpPr txBox="1"/>
          <p:nvPr/>
        </p:nvSpPr>
        <p:spPr>
          <a:xfrm>
            <a:off x="5292080" y="4579676"/>
            <a:ext cx="914400" cy="2803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Utilise</a:t>
            </a:r>
          </a:p>
        </p:txBody>
      </p:sp>
    </p:spTree>
    <p:extLst>
      <p:ext uri="{BB962C8B-B14F-4D97-AF65-F5344CB8AC3E}">
        <p14:creationId xmlns:p14="http://schemas.microsoft.com/office/powerpoint/2010/main" val="26940485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8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Modélisez le problème suivant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" name="Picture 2" descr="RÃ©sultat de recherche d'images pour &quot;business&quot;">
            <a:extLst>
              <a:ext uri="{FF2B5EF4-FFF2-40B4-BE49-F238E27FC236}">
                <a16:creationId xmlns:a16="http://schemas.microsoft.com/office/drawing/2014/main" id="{05A5AA5D-EC17-409D-9CD6-87F25DDC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6" y="2155831"/>
            <a:ext cx="3212976" cy="21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Bulle narrative : rectangle à coins arrondis 40">
            <a:extLst>
              <a:ext uri="{FF2B5EF4-FFF2-40B4-BE49-F238E27FC236}">
                <a16:creationId xmlns:a16="http://schemas.microsoft.com/office/drawing/2014/main" id="{AB761696-154E-42FF-9C9F-D6AFAC13ED9C}"/>
              </a:ext>
            </a:extLst>
          </p:cNvPr>
          <p:cNvSpPr/>
          <p:nvPr/>
        </p:nvSpPr>
        <p:spPr>
          <a:xfrm>
            <a:off x="999810" y="1563638"/>
            <a:ext cx="4032448" cy="2734177"/>
          </a:xfrm>
          <a:prstGeom prst="wedgeRoundRectCallout">
            <a:avLst>
              <a:gd name="adj1" fmla="val 60121"/>
              <a:gd name="adj2" fmla="val 10663"/>
              <a:gd name="adj3" fmla="val 16667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Alors nous, on a des clients. Chaque client est identifiable par un nom, un prénom et une date de naissance. Un client dispose de un ou plusieurs contrats. Un contrat peut être de type « Location » ou « Achat »</a:t>
            </a:r>
          </a:p>
        </p:txBody>
      </p: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4ED4C5DA-1999-48C6-83EE-27852D45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1810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8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Modélisez le problème suivant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Flèche droite 13">
            <a:extLst>
              <a:ext uri="{FF2B5EF4-FFF2-40B4-BE49-F238E27FC236}">
                <a16:creationId xmlns:a16="http://schemas.microsoft.com/office/drawing/2014/main" id="{B69D87F2-A1AE-4CE6-8F21-26396128980A}"/>
              </a:ext>
            </a:extLst>
          </p:cNvPr>
          <p:cNvSpPr/>
          <p:nvPr/>
        </p:nvSpPr>
        <p:spPr>
          <a:xfrm rot="8933503">
            <a:off x="6160267" y="2562399"/>
            <a:ext cx="553380" cy="13746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Flèche droite 13">
            <a:extLst>
              <a:ext uri="{FF2B5EF4-FFF2-40B4-BE49-F238E27FC236}">
                <a16:creationId xmlns:a16="http://schemas.microsoft.com/office/drawing/2014/main" id="{B49EA7A8-E628-4E78-8BFC-FC3CBAF8AF37}"/>
              </a:ext>
            </a:extLst>
          </p:cNvPr>
          <p:cNvSpPr/>
          <p:nvPr/>
        </p:nvSpPr>
        <p:spPr>
          <a:xfrm rot="12079958">
            <a:off x="6153227" y="3093712"/>
            <a:ext cx="553380" cy="13746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C83B64-7BE0-442B-BAA1-614742AC7805}"/>
              </a:ext>
            </a:extLst>
          </p:cNvPr>
          <p:cNvSpPr/>
          <p:nvPr/>
        </p:nvSpPr>
        <p:spPr>
          <a:xfrm>
            <a:off x="1619672" y="2374792"/>
            <a:ext cx="2209244" cy="1038217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Client</a:t>
            </a:r>
          </a:p>
          <a:p>
            <a:r>
              <a:rPr lang="fr-FR" sz="1400" dirty="0">
                <a:solidFill>
                  <a:srgbClr val="000000"/>
                </a:solidFill>
              </a:rPr>
              <a:t>String nom</a:t>
            </a:r>
          </a:p>
          <a:p>
            <a:r>
              <a:rPr lang="fr-FR" sz="1400" dirty="0">
                <a:solidFill>
                  <a:srgbClr val="000000"/>
                </a:solidFill>
              </a:rPr>
              <a:t>String </a:t>
            </a:r>
            <a:r>
              <a:rPr lang="fr-FR" sz="1400" dirty="0" err="1">
                <a:solidFill>
                  <a:srgbClr val="000000"/>
                </a:solidFill>
              </a:rPr>
              <a:t>prenom</a:t>
            </a:r>
            <a:endParaRPr lang="fr-FR" sz="1400" dirty="0">
              <a:solidFill>
                <a:srgbClr val="000000"/>
              </a:solidFill>
            </a:endParaRPr>
          </a:p>
          <a:p>
            <a:r>
              <a:rPr lang="fr-FR" sz="1400" dirty="0">
                <a:solidFill>
                  <a:srgbClr val="000000"/>
                </a:solidFill>
              </a:rPr>
              <a:t>String </a:t>
            </a:r>
            <a:r>
              <a:rPr lang="fr-FR" sz="1400" dirty="0" err="1">
                <a:solidFill>
                  <a:srgbClr val="000000"/>
                </a:solidFill>
              </a:rPr>
              <a:t>dateNaissance</a:t>
            </a:r>
            <a:endParaRPr lang="fr-FR" sz="1400" dirty="0">
              <a:solidFill>
                <a:srgbClr val="000000"/>
              </a:solidFill>
            </a:endParaRPr>
          </a:p>
          <a:p>
            <a:pPr algn="ctr"/>
            <a:endParaRPr lang="fr-FR" sz="1400" dirty="0">
              <a:solidFill>
                <a:srgbClr val="000000"/>
              </a:solidFill>
            </a:endParaRPr>
          </a:p>
          <a:p>
            <a:pPr algn="ctr"/>
            <a:endParaRPr lang="fr-FR" sz="1400" dirty="0">
              <a:solidFill>
                <a:srgbClr val="000000"/>
              </a:solidFill>
            </a:endParaRPr>
          </a:p>
          <a:p>
            <a:pPr algn="ctr"/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90525F-F468-4D9F-80D2-E2808E1A6A39}"/>
              </a:ext>
            </a:extLst>
          </p:cNvPr>
          <p:cNvSpPr/>
          <p:nvPr/>
        </p:nvSpPr>
        <p:spPr>
          <a:xfrm>
            <a:off x="4735805" y="2474160"/>
            <a:ext cx="1435777" cy="839484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&lt;Abstract&gt;</a:t>
            </a:r>
          </a:p>
          <a:p>
            <a:pPr algn="ctr"/>
            <a:r>
              <a:rPr lang="fr-FR" sz="1400" dirty="0">
                <a:solidFill>
                  <a:srgbClr val="000000"/>
                </a:solidFill>
              </a:rPr>
              <a:t>Contrat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D3F959F-EA9F-4AC5-96AC-D30379446D40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3828916" y="2893901"/>
            <a:ext cx="906889" cy="1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F2FA4-46C3-4BC8-9ACE-B28E99E1A0F9}"/>
              </a:ext>
            </a:extLst>
          </p:cNvPr>
          <p:cNvSpPr/>
          <p:nvPr/>
        </p:nvSpPr>
        <p:spPr>
          <a:xfrm>
            <a:off x="6702331" y="2274851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Achat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733B6D-A014-4225-8352-9D8F566DB649}"/>
              </a:ext>
            </a:extLst>
          </p:cNvPr>
          <p:cNvSpPr/>
          <p:nvPr/>
        </p:nvSpPr>
        <p:spPr>
          <a:xfrm>
            <a:off x="6702330" y="3103939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Location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3EAA1DD-7422-428D-80C8-661F25D94F91}"/>
              </a:ext>
            </a:extLst>
          </p:cNvPr>
          <p:cNvSpPr txBox="1"/>
          <p:nvPr/>
        </p:nvSpPr>
        <p:spPr>
          <a:xfrm>
            <a:off x="4194592" y="2688186"/>
            <a:ext cx="352212" cy="295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1..n</a:t>
            </a:r>
          </a:p>
        </p:txBody>
      </p:sp>
      <p:pic>
        <p:nvPicPr>
          <p:cNvPr id="32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94F136D6-8498-4EFA-9871-D03A1A58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14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9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Modélisez le problème suivant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2" descr="RÃ©sultat de recherche d'images pour &quot;business&quot;">
            <a:extLst>
              <a:ext uri="{FF2B5EF4-FFF2-40B4-BE49-F238E27FC236}">
                <a16:creationId xmlns:a16="http://schemas.microsoft.com/office/drawing/2014/main" id="{5DED0E76-5E6D-46F3-A267-236ED846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94" y="2155831"/>
            <a:ext cx="3212976" cy="21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C46E7DF4-AFDA-416F-B375-6AEE66AC7360}"/>
              </a:ext>
            </a:extLst>
          </p:cNvPr>
          <p:cNvSpPr/>
          <p:nvPr/>
        </p:nvSpPr>
        <p:spPr>
          <a:xfrm>
            <a:off x="1043608" y="1563638"/>
            <a:ext cx="4032448" cy="2734177"/>
          </a:xfrm>
          <a:prstGeom prst="wedgeRoundRectCallout">
            <a:avLst>
              <a:gd name="adj1" fmla="val 60121"/>
              <a:gd name="adj2" fmla="val 10663"/>
              <a:gd name="adj3" fmla="val 16667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C’est un programme pour un coffee shop. Il y a deux types de boissons :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Café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Chocolat</a:t>
            </a:r>
          </a:p>
        </p:txBody>
      </p: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ECD5DAF6-3CE3-4599-BF06-E13C9B652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6595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9bis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Continuez la modélisation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2" descr="RÃ©sultat de recherche d'images pour &quot;business&quot;">
            <a:extLst>
              <a:ext uri="{FF2B5EF4-FFF2-40B4-BE49-F238E27FC236}">
                <a16:creationId xmlns:a16="http://schemas.microsoft.com/office/drawing/2014/main" id="{5DED0E76-5E6D-46F3-A267-236ED846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94" y="2155831"/>
            <a:ext cx="3212976" cy="21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C46E7DF4-AFDA-416F-B375-6AEE66AC7360}"/>
              </a:ext>
            </a:extLst>
          </p:cNvPr>
          <p:cNvSpPr/>
          <p:nvPr/>
        </p:nvSpPr>
        <p:spPr>
          <a:xfrm>
            <a:off x="1043608" y="1563638"/>
            <a:ext cx="4032448" cy="2734177"/>
          </a:xfrm>
          <a:prstGeom prst="wedgeRoundRectCallout">
            <a:avLst>
              <a:gd name="adj1" fmla="val 60121"/>
              <a:gd name="adj2" fmla="val 10663"/>
              <a:gd name="adj3" fmla="val 16667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Chaque boisson peut être de type chaude ou froide </a:t>
            </a:r>
          </a:p>
        </p:txBody>
      </p: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01E2428C-2BFC-42F0-A973-3CE50FB4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17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9ter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Continuez la modélisation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" name="Picture 2" descr="RÃ©sultat de recherche d'images pour &quot;business&quot;">
            <a:extLst>
              <a:ext uri="{FF2B5EF4-FFF2-40B4-BE49-F238E27FC236}">
                <a16:creationId xmlns:a16="http://schemas.microsoft.com/office/drawing/2014/main" id="{5DED0E76-5E6D-46F3-A267-236ED846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294" y="2155831"/>
            <a:ext cx="3212976" cy="21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Bulle narrative : rectangle à coins arrondis 32">
            <a:extLst>
              <a:ext uri="{FF2B5EF4-FFF2-40B4-BE49-F238E27FC236}">
                <a16:creationId xmlns:a16="http://schemas.microsoft.com/office/drawing/2014/main" id="{C46E7DF4-AFDA-416F-B375-6AEE66AC7360}"/>
              </a:ext>
            </a:extLst>
          </p:cNvPr>
          <p:cNvSpPr/>
          <p:nvPr/>
        </p:nvSpPr>
        <p:spPr>
          <a:xfrm>
            <a:off x="1043608" y="1563638"/>
            <a:ext cx="4032448" cy="2734177"/>
          </a:xfrm>
          <a:prstGeom prst="wedgeRoundRectCallout">
            <a:avLst>
              <a:gd name="adj1" fmla="val 60121"/>
              <a:gd name="adj2" fmla="val 10663"/>
              <a:gd name="adj3" fmla="val 16667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On peut ajouter à chaque boisson 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De la crème chantilly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Des pépites de chocolat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Du sucre (gratuit)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chemeClr val="tx1"/>
                </a:solidFill>
              </a:rPr>
              <a:t>Un biscuit</a:t>
            </a:r>
          </a:p>
        </p:txBody>
      </p:sp>
      <p:pic>
        <p:nvPicPr>
          <p:cNvPr id="23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85BAABAF-E2FB-4714-A685-5068D665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590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9ter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Continuez la modélisation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Flèche droite 13">
            <a:extLst>
              <a:ext uri="{FF2B5EF4-FFF2-40B4-BE49-F238E27FC236}">
                <a16:creationId xmlns:a16="http://schemas.microsoft.com/office/drawing/2014/main" id="{94E788E6-93CD-49F5-A366-6E249FE9156F}"/>
              </a:ext>
            </a:extLst>
          </p:cNvPr>
          <p:cNvSpPr/>
          <p:nvPr/>
        </p:nvSpPr>
        <p:spPr>
          <a:xfrm rot="13332398">
            <a:off x="3403924" y="3966021"/>
            <a:ext cx="553380" cy="13746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Flèche droite 13">
            <a:extLst>
              <a:ext uri="{FF2B5EF4-FFF2-40B4-BE49-F238E27FC236}">
                <a16:creationId xmlns:a16="http://schemas.microsoft.com/office/drawing/2014/main" id="{9C5CD85C-F423-4136-8F14-B1E177E63AF8}"/>
              </a:ext>
            </a:extLst>
          </p:cNvPr>
          <p:cNvSpPr/>
          <p:nvPr/>
        </p:nvSpPr>
        <p:spPr>
          <a:xfrm rot="18900000">
            <a:off x="2475574" y="3958852"/>
            <a:ext cx="553380" cy="137469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E441A9-196B-4F61-8E92-AB8175CAEE54}"/>
              </a:ext>
            </a:extLst>
          </p:cNvPr>
          <p:cNvSpPr/>
          <p:nvPr/>
        </p:nvSpPr>
        <p:spPr>
          <a:xfrm>
            <a:off x="2483768" y="1870869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Boisson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C995C1-420F-47E7-B9DA-9221E259E456}"/>
              </a:ext>
            </a:extLst>
          </p:cNvPr>
          <p:cNvSpPr/>
          <p:nvPr/>
        </p:nvSpPr>
        <p:spPr>
          <a:xfrm>
            <a:off x="6232567" y="1563638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Café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9C5EA-8DEE-4703-A720-B08B68210E58}"/>
              </a:ext>
            </a:extLst>
          </p:cNvPr>
          <p:cNvSpPr/>
          <p:nvPr/>
        </p:nvSpPr>
        <p:spPr>
          <a:xfrm>
            <a:off x="6220373" y="2120434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Chocolat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7D05A8-A844-44AF-8873-79ACE118FE26}"/>
              </a:ext>
            </a:extLst>
          </p:cNvPr>
          <p:cNvSpPr/>
          <p:nvPr/>
        </p:nvSpPr>
        <p:spPr>
          <a:xfrm>
            <a:off x="4358167" y="1870868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Type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88D23F0-DB1D-4D86-B493-4C4157FEB674}"/>
              </a:ext>
            </a:extLst>
          </p:cNvPr>
          <p:cNvCxnSpPr>
            <a:cxnSpLocks/>
            <a:stCxn id="28" idx="1"/>
            <a:endCxn id="25" idx="3"/>
          </p:cNvCxnSpPr>
          <p:nvPr/>
        </p:nvCxnSpPr>
        <p:spPr>
          <a:xfrm flipH="1">
            <a:off x="3919545" y="2072826"/>
            <a:ext cx="438622" cy="1"/>
          </a:xfrm>
          <a:prstGeom prst="straightConnector1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èche droite 13">
            <a:extLst>
              <a:ext uri="{FF2B5EF4-FFF2-40B4-BE49-F238E27FC236}">
                <a16:creationId xmlns:a16="http://schemas.microsoft.com/office/drawing/2014/main" id="{FE363750-E349-448D-BA50-3CC12D134039}"/>
              </a:ext>
            </a:extLst>
          </p:cNvPr>
          <p:cNvSpPr/>
          <p:nvPr/>
        </p:nvSpPr>
        <p:spPr>
          <a:xfrm rot="9138288">
            <a:off x="5762648" y="1803806"/>
            <a:ext cx="482235" cy="156887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Flèche droite 13">
            <a:extLst>
              <a:ext uri="{FF2B5EF4-FFF2-40B4-BE49-F238E27FC236}">
                <a16:creationId xmlns:a16="http://schemas.microsoft.com/office/drawing/2014/main" id="{0B5F5C90-0AB6-45C8-9AD3-69AE140C7D13}"/>
              </a:ext>
            </a:extLst>
          </p:cNvPr>
          <p:cNvSpPr/>
          <p:nvPr/>
        </p:nvSpPr>
        <p:spPr>
          <a:xfrm rot="12600000">
            <a:off x="5766042" y="2182874"/>
            <a:ext cx="482235" cy="156887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348376-9B64-4C9C-AAE0-EF34182788CD}"/>
              </a:ext>
            </a:extLst>
          </p:cNvPr>
          <p:cNvSpPr/>
          <p:nvPr/>
        </p:nvSpPr>
        <p:spPr>
          <a:xfrm>
            <a:off x="4358167" y="2811369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</a:rPr>
              <a:t>Topping</a:t>
            </a:r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36" name="Flèche droite 13">
            <a:extLst>
              <a:ext uri="{FF2B5EF4-FFF2-40B4-BE49-F238E27FC236}">
                <a16:creationId xmlns:a16="http://schemas.microsoft.com/office/drawing/2014/main" id="{408AACF9-A082-4951-8A8E-0BB479CC553C}"/>
              </a:ext>
            </a:extLst>
          </p:cNvPr>
          <p:cNvSpPr/>
          <p:nvPr/>
        </p:nvSpPr>
        <p:spPr>
          <a:xfrm rot="13251838">
            <a:off x="5261303" y="3560226"/>
            <a:ext cx="1292040" cy="147713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Flèche droite 13">
            <a:extLst>
              <a:ext uri="{FF2B5EF4-FFF2-40B4-BE49-F238E27FC236}">
                <a16:creationId xmlns:a16="http://schemas.microsoft.com/office/drawing/2014/main" id="{92DCD7DB-CCD9-4D8F-ADE4-C78FFA658517}"/>
              </a:ext>
            </a:extLst>
          </p:cNvPr>
          <p:cNvSpPr/>
          <p:nvPr/>
        </p:nvSpPr>
        <p:spPr>
          <a:xfrm rot="10800000">
            <a:off x="5798014" y="2949857"/>
            <a:ext cx="482235" cy="156887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0BA27CA0-8669-4EFB-8270-F0A3FE771072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619791" y="2272289"/>
            <a:ext cx="738377" cy="741038"/>
          </a:xfrm>
          <a:prstGeom prst="bentConnector2">
            <a:avLst/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èche droite 13">
            <a:extLst>
              <a:ext uri="{FF2B5EF4-FFF2-40B4-BE49-F238E27FC236}">
                <a16:creationId xmlns:a16="http://schemas.microsoft.com/office/drawing/2014/main" id="{859FA306-69BE-476D-9E6E-B008CC6BB3C3}"/>
              </a:ext>
            </a:extLst>
          </p:cNvPr>
          <p:cNvSpPr/>
          <p:nvPr/>
        </p:nvSpPr>
        <p:spPr>
          <a:xfrm rot="12600000">
            <a:off x="5677393" y="3326705"/>
            <a:ext cx="857989" cy="153231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E872F740-9B5F-419A-B118-A02FC3E21264}"/>
              </a:ext>
            </a:extLst>
          </p:cNvPr>
          <p:cNvCxnSpPr>
            <a:cxnSpLocks/>
            <a:stCxn id="44" idx="0"/>
            <a:endCxn id="25" idx="2"/>
          </p:cNvCxnSpPr>
          <p:nvPr/>
        </p:nvCxnSpPr>
        <p:spPr>
          <a:xfrm rot="5400000" flipH="1" flipV="1">
            <a:off x="2626151" y="2850289"/>
            <a:ext cx="1151010" cy="1"/>
          </a:xfrm>
          <a:prstGeom prst="bentConnector3">
            <a:avLst>
              <a:gd name="adj1" fmla="val 50000"/>
            </a:avLst>
          </a:prstGeom>
          <a:ln>
            <a:headEnd type="none"/>
            <a:tailEnd type="diamond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8F7BB50-EADE-4AE0-A596-A15AA20679F2}"/>
              </a:ext>
            </a:extLst>
          </p:cNvPr>
          <p:cNvSpPr/>
          <p:nvPr/>
        </p:nvSpPr>
        <p:spPr>
          <a:xfrm>
            <a:off x="6235913" y="2803812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Chantilly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5E2956-74CE-45E8-AB51-3688EA001CF7}"/>
              </a:ext>
            </a:extLst>
          </p:cNvPr>
          <p:cNvSpPr/>
          <p:nvPr/>
        </p:nvSpPr>
        <p:spPr>
          <a:xfrm>
            <a:off x="6220372" y="3312162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Sucre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7D6907-7174-4A39-AC2E-C34FA34F26D2}"/>
              </a:ext>
            </a:extLst>
          </p:cNvPr>
          <p:cNvSpPr/>
          <p:nvPr/>
        </p:nvSpPr>
        <p:spPr>
          <a:xfrm>
            <a:off x="6220371" y="3797960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Biscuit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426936-639B-4A39-8583-9849AE0E09CA}"/>
              </a:ext>
            </a:extLst>
          </p:cNvPr>
          <p:cNvSpPr/>
          <p:nvPr/>
        </p:nvSpPr>
        <p:spPr>
          <a:xfrm>
            <a:off x="2483767" y="3425794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Chaleur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908917-4B35-425A-A5A2-634ABBE07302}"/>
              </a:ext>
            </a:extLst>
          </p:cNvPr>
          <p:cNvSpPr/>
          <p:nvPr/>
        </p:nvSpPr>
        <p:spPr>
          <a:xfrm>
            <a:off x="1691680" y="4174633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Chaud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A1F15B-1644-4C97-9A2B-3F53794DEE32}"/>
              </a:ext>
            </a:extLst>
          </p:cNvPr>
          <p:cNvSpPr/>
          <p:nvPr/>
        </p:nvSpPr>
        <p:spPr>
          <a:xfrm>
            <a:off x="3271090" y="4178235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Froid</a:t>
            </a: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4F2326-F7FA-4846-99DD-D3A978EEEC33}"/>
              </a:ext>
            </a:extLst>
          </p:cNvPr>
          <p:cNvSpPr/>
          <p:nvPr/>
        </p:nvSpPr>
        <p:spPr>
          <a:xfrm>
            <a:off x="6220370" y="4299914"/>
            <a:ext cx="1435777" cy="403915"/>
          </a:xfrm>
          <a:prstGeom prst="rect">
            <a:avLst/>
          </a:prstGeom>
          <a:solidFill>
            <a:schemeClr val="tx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rgbClr val="000000"/>
                </a:solidFill>
              </a:rPr>
              <a:t>PepiteChoco</a:t>
            </a:r>
            <a:endParaRPr lang="fr-FR" sz="1400" dirty="0">
              <a:solidFill>
                <a:srgbClr val="000000"/>
              </a:solidFill>
            </a:endParaRPr>
          </a:p>
          <a:p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48" name="Flèche droite 13">
            <a:extLst>
              <a:ext uri="{FF2B5EF4-FFF2-40B4-BE49-F238E27FC236}">
                <a16:creationId xmlns:a16="http://schemas.microsoft.com/office/drawing/2014/main" id="{FCC5FCCF-52DE-42D1-948C-7B22F46671B7}"/>
              </a:ext>
            </a:extLst>
          </p:cNvPr>
          <p:cNvSpPr/>
          <p:nvPr/>
        </p:nvSpPr>
        <p:spPr>
          <a:xfrm rot="13965203">
            <a:off x="4969846" y="3784009"/>
            <a:ext cx="1479333" cy="178358"/>
          </a:xfrm>
          <a:prstGeom prst="rightArrow">
            <a:avLst>
              <a:gd name="adj1" fmla="val 1255"/>
              <a:gd name="adj2" fmla="val 91965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8FBB858-C2F8-4B7B-AEA3-436F795A09AC}"/>
              </a:ext>
            </a:extLst>
          </p:cNvPr>
          <p:cNvSpPr txBox="1"/>
          <p:nvPr/>
        </p:nvSpPr>
        <p:spPr>
          <a:xfrm>
            <a:off x="3931742" y="2811369"/>
            <a:ext cx="352212" cy="2953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0..n</a:t>
            </a:r>
          </a:p>
        </p:txBody>
      </p:sp>
      <p:pic>
        <p:nvPicPr>
          <p:cNvPr id="50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758FE57-6D29-4D4B-B6AC-7E00341A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684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10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Une personne cherche à modéliser une discothèque. Il prend en considération qu’un disque possède un titre, qu’il est chanté par un groupe de musique, produit par un label, et durant une année. </a:t>
            </a:r>
          </a:p>
          <a:p>
            <a:pPr marL="179387" lvl="1" indent="0">
              <a:buNone/>
            </a:pP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Aidez-le à modéliser son problème !</a:t>
            </a:r>
          </a:p>
          <a:p>
            <a:pPr marL="179387" lvl="1" indent="0">
              <a:buNone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r>
              <a:rPr lang="fr-FR" sz="2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10bis </a:t>
            </a:r>
            <a:r>
              <a:rPr lang="fr-FR" sz="2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Reprendre l’exercice précédent en prenant en compte que certains disques sont des compilations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7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14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11 : </a:t>
            </a: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académie souhaite gérer les cours dispensés dans plusieurs collèges. Pour cela, on dispose des renseignements suivants : 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Chaque collège possède d’un site Internet 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Chaque collège est structuré en départements, qui regroupent chacun des enseignants spécifiques. Parmi ces enseignants, l’un d’eux est responsable du département. 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enseignant se définit par son nom, prénom, tél, mail, date de prise de fonction et son indice.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Chaque enseignant ne dispense qu’une seule matière.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étudiants suivent quant à eux plusieurs matières et reçoivent une note pour chacune d’elle.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Pour chaque étudiant, on veut gérer son nom, prénom, tél, mail, ainsi que son année d’entrée au collège.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matière peut être enseignée par plusieurs enseignants mais a toujours lieu dans la même salle de cours (chacune ayant un nombre de places déterminé).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désire pouvoir calculer la moyenne par matière ainsi que par département 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On veut également calculer la moyenne générale d’un élève et pouvoir afficher les matières dans lesquelles il n’a pas été noté </a:t>
            </a:r>
          </a:p>
          <a:p>
            <a:pPr>
              <a:buFontTx/>
              <a:buChar char="-"/>
            </a:pPr>
            <a:r>
              <a:rPr lang="fr-FR" sz="1400" dirty="0">
                <a:solidFill>
                  <a:schemeClr val="bg1"/>
                </a:solidFill>
                <a:latin typeface="BNPP Sans Extra Bold" panose="02000503020000020004" pitchFamily="50" charset="0"/>
              </a:rPr>
              <a:t>Enfin, on doit pouvoir imprimer la fiche signalétique (nom, prénom, tél, mail) d’un enseignant ou d’un élève.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760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289C0780-80E7-43E9-9C5C-010F5BEC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730" y="721977"/>
            <a:ext cx="5694540" cy="44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4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Partie 1 : </a:t>
            </a:r>
          </a:p>
          <a:p>
            <a:pPr marL="0" indent="0" algn="ctr">
              <a:buFont typeface="Lucida Grande"/>
              <a:buNone/>
            </a:pPr>
            <a:r>
              <a:rPr lang="fr-FR" sz="5400" dirty="0">
                <a:solidFill>
                  <a:schemeClr val="tx2"/>
                </a:solidFill>
                <a:latin typeface="BNPP Sans Extra Bold" panose="02000503020000020004" pitchFamily="50" charset="0"/>
              </a:rPr>
              <a:t>Les Objets</a:t>
            </a:r>
          </a:p>
        </p:txBody>
      </p:sp>
      <p:pic>
        <p:nvPicPr>
          <p:cNvPr id="3" name="Picture 4" descr="RÃ©sultat de recherche d'images pour &quot;coloured objects&quot;">
            <a:extLst>
              <a:ext uri="{FF2B5EF4-FFF2-40B4-BE49-F238E27FC236}">
                <a16:creationId xmlns:a16="http://schemas.microsoft.com/office/drawing/2014/main" id="{0BB60D46-567C-40FE-A2F7-3B4D9AA3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406" y="3369388"/>
            <a:ext cx="3361188" cy="14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0812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26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12 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Modéliser le problème suivant</a:t>
            </a: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compagnies aériennes proposent différents vols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vol est ouvert à la réservation et refermé sur ordre de la compagnie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client peut réserver un ou plusieurs vols, pour des passagers différents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réservation concerne un seul vol et un seul passager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réservation peut être confirmée ou annulée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vol a un aéroport de départ et un aéroport d’arrivée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vol a un jour et une heure de départ, et un jour et une heure d’arrivée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 vol peut comporter des escales dans un ou plusieurs aéroport(s)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Une escale a une heure de départ et une heure d’arrivée</a:t>
            </a:r>
          </a:p>
          <a:p>
            <a:pPr>
              <a:buFontTx/>
              <a:buChar char="-"/>
            </a:pP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Chaque aéroport </a:t>
            </a:r>
            <a:r>
              <a:rPr lang="fr-FR" sz="2000">
                <a:solidFill>
                  <a:schemeClr val="bg1"/>
                </a:solidFill>
                <a:latin typeface="BNPP Sans Extra Bold" panose="02000503020000020004" pitchFamily="50" charset="0"/>
              </a:rPr>
              <a:t>dessert un </a:t>
            </a:r>
            <a:r>
              <a:rPr lang="fr-FR" sz="2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ou </a:t>
            </a:r>
            <a:r>
              <a:rPr lang="fr-FR" sz="2000">
                <a:solidFill>
                  <a:schemeClr val="bg1"/>
                </a:solidFill>
                <a:latin typeface="BNPP Sans Extra Bold" panose="02000503020000020004" pitchFamily="50" charset="0"/>
              </a:rPr>
              <a:t>plusieurs aéroports</a:t>
            </a:r>
            <a:endParaRPr lang="fr-FR" sz="20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82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C1E44C8-E588-48C2-ABD7-38E57C07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73" y="1"/>
            <a:ext cx="5493235" cy="5143500"/>
          </a:xfrm>
          <a:prstGeom prst="rect">
            <a:avLst/>
          </a:prstGeom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4" r:link="rId5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7" lvl="1" indent="0">
              <a:buNone/>
            </a:pPr>
            <a:r>
              <a:rPr lang="fr-FR" sz="31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12 </a:t>
            </a:r>
            <a:r>
              <a:rPr lang="fr-FR" sz="31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</a:t>
            </a: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420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java collection&quot;">
            <a:extLst>
              <a:ext uri="{FF2B5EF4-FFF2-40B4-BE49-F238E27FC236}">
                <a16:creationId xmlns:a16="http://schemas.microsoft.com/office/drawing/2014/main" id="{D221A815-CD2D-4435-A255-D9AD9DAF3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" r="6137"/>
          <a:stretch/>
        </p:blipFill>
        <p:spPr bwMode="auto">
          <a:xfrm>
            <a:off x="2051737" y="140176"/>
            <a:ext cx="6840743" cy="489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4" r:link="rId5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362" indent="0">
              <a:buNone/>
            </a:pPr>
            <a:r>
              <a:rPr lang="fr-FR" sz="3300" dirty="0">
                <a:solidFill>
                  <a:schemeClr val="bg2"/>
                </a:solidFill>
                <a:latin typeface="BNPP Sans Extra Bold" panose="02000503020000020004" pitchFamily="50" charset="0"/>
              </a:rPr>
              <a:t>Exercice 13 </a:t>
            </a:r>
            <a:r>
              <a:rPr lang="fr-FR" sz="3300" dirty="0">
                <a:solidFill>
                  <a:schemeClr val="bg1"/>
                </a:solidFill>
                <a:latin typeface="BNPP Sans Extra Bold" panose="02000503020000020004" pitchFamily="50" charset="0"/>
              </a:rPr>
              <a:t>: </a:t>
            </a:r>
          </a:p>
          <a:p>
            <a:pPr marL="106362" indent="0">
              <a:buNone/>
            </a:pP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 dire de </a:t>
            </a:r>
            <a:b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</a:br>
            <a:r>
              <a:rPr lang="fr-FR" sz="2600" dirty="0" err="1">
                <a:solidFill>
                  <a:schemeClr val="bg1"/>
                </a:solidFill>
                <a:latin typeface="BNPP Sans Extra Bold" panose="02000503020000020004" pitchFamily="50" charset="0"/>
              </a:rPr>
              <a:t>LinkedList</a:t>
            </a:r>
            <a:r>
              <a:rPr lang="fr-FR" sz="2600" dirty="0">
                <a:solidFill>
                  <a:schemeClr val="bg1"/>
                </a:solidFill>
                <a:latin typeface="BNPP Sans Extra Bold" panose="02000503020000020004" pitchFamily="50" charset="0"/>
              </a:rPr>
              <a:t> ?</a:t>
            </a:r>
          </a:p>
          <a:p>
            <a:pPr lvl="1"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Travaux dirigés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B3D526-D78B-4AB9-BD76-D1E421F44879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24A07B-B357-4DB2-9406-7A8FF7D12742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CB3791D-9AEC-4DB8-80C0-E9651178E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BACAB4-92BA-458A-9962-B98066D6A57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676B1095-B70C-464E-974A-BDB837C95334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EF3529FE-61DD-49CB-A89B-DF6C2ECFC55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AB2C376D-59B4-4098-9EF2-C94A7F730EFF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7945EFE5-9CDE-4879-8582-C9FE2926AA17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EE2850F9-A24E-437E-B7DF-1493C59C9D0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9D60BED-7F62-4D7D-8E64-88D384A858A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" descr="RÃ©sultat de recherche d'images pour &quot;paper &amp; pencil logo&quot;">
            <a:extLst>
              <a:ext uri="{FF2B5EF4-FFF2-40B4-BE49-F238E27FC236}">
                <a16:creationId xmlns:a16="http://schemas.microsoft.com/office/drawing/2014/main" id="{F37EA4C4-0089-433F-AD29-1770FF79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660" y="-35222"/>
            <a:ext cx="851340" cy="85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0360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323528" y="339502"/>
            <a:ext cx="8568952" cy="411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Lucida Grande"/>
              <a:buNone/>
            </a:pPr>
            <a:r>
              <a:rPr lang="fr-FR" sz="60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5400" dirty="0">
              <a:solidFill>
                <a:schemeClr val="accent6"/>
              </a:solidFill>
              <a:latin typeface="BNPP Sans Extra Bold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57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POO va permettre de modéliser des applications complexes en s’appuyant sur des objets et leurs interactions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4 grands principes de POO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Abstraction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Encapsulation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Héritage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Simple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Contrat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Classes abstraites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Polymorphisme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Substitutif</a:t>
            </a:r>
          </a:p>
          <a:p>
            <a:pPr lvl="1">
              <a:buFontTx/>
              <a:buChar char="-"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Surcharge</a:t>
            </a: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75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Quelques bonnes pratiques 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objets ne doivent avoir qu’une responsabilité unique (principe SRP)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Les objets ne doivent pas « trop » se connaitre entre eux, et ne surtout pas connaitre la mécanique interne (implémentation) des autres objets (Loi de Demeter)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 les objets sont faits pour être réutilisables d’une application à l’autre (vive l’écologie!)</a:t>
            </a: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En bref :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BNPP Sans Extra Bold" panose="02000503020000020004" pitchFamily="50" charset="0"/>
              </a:rPr>
              <a:t>La POO produit des applications plus maintenables, plus compréhensibles </a:t>
            </a:r>
          </a:p>
          <a:p>
            <a:pPr>
              <a:buFontTx/>
              <a:buChar char="-"/>
            </a:pPr>
            <a:endParaRPr lang="fr-FR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48519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5D007AEB-B615-4E03-9AFC-968984776435}"/>
              </a:ext>
            </a:extLst>
          </p:cNvPr>
          <p:cNvSpPr txBox="1">
            <a:spLocks/>
          </p:cNvSpPr>
          <p:nvPr/>
        </p:nvSpPr>
        <p:spPr>
          <a:xfrm>
            <a:off x="683559" y="816118"/>
            <a:ext cx="8316930" cy="413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Lucida Grande"/>
              <a:buChar char="●"/>
              <a:tabLst/>
              <a:defRPr sz="18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1pPr>
            <a:lvl2pPr marL="358775" marR="0" indent="-17938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ct val="90000"/>
              <a:buFontTx/>
              <a:buBlip>
                <a:blip r:embed="rId3" r:link="rId4"/>
              </a:buBlip>
              <a:tabLst/>
              <a:defRPr sz="1600" kern="1200">
                <a:solidFill>
                  <a:srgbClr val="323334"/>
                </a:solidFill>
                <a:latin typeface="+mn-lt"/>
                <a:ea typeface="+mn-ea"/>
                <a:cs typeface="+mn-cs"/>
              </a:defRPr>
            </a:lvl2pPr>
            <a:lvl3pPr marL="538163" marR="0" indent="-1825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  <a:tabLst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19138" marR="0" indent="-173038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3175" marR="0" indent="4763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Félicitations ! </a:t>
            </a:r>
          </a:p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Vous avez survécu aux basiques de la POO !</a:t>
            </a:r>
          </a:p>
          <a:p>
            <a:pPr>
              <a:buFontTx/>
              <a:buChar char="-"/>
            </a:pPr>
            <a:endParaRPr lang="fr-FR" sz="24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  <a:p>
            <a:pPr marL="179387" lvl="1" indent="0">
              <a:buNone/>
            </a:pPr>
            <a:endParaRPr lang="fr-FR" sz="2600" dirty="0">
              <a:solidFill>
                <a:schemeClr val="bg1"/>
              </a:solidFill>
              <a:latin typeface="BNPP Sans Extra Bold" panose="02000503020000020004" pitchFamily="50" charset="0"/>
            </a:endParaRPr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936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1051A7B0-9357-4DBB-8D10-93335980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7" y="184909"/>
            <a:ext cx="8011001" cy="542347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NPP Sans Extra Bold" panose="02000503020000020004" pitchFamily="50" charset="0"/>
              </a:rPr>
              <a:t>Conclusion</a:t>
            </a:r>
            <a:endParaRPr lang="fr-FR" sz="2200" dirty="0">
              <a:solidFill>
                <a:schemeClr val="bg1"/>
              </a:solidFill>
              <a:latin typeface="BNPP Sans Extra Bold" panose="02000503020000020004" pitchFamily="50" charset="0"/>
              <a:ea typeface="+mn-ea"/>
              <a:cs typeface="+mn-cs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5268F8D-DF05-4823-B020-59562DD20733}"/>
              </a:ext>
            </a:extLst>
          </p:cNvPr>
          <p:cNvGrpSpPr/>
          <p:nvPr/>
        </p:nvGrpSpPr>
        <p:grpSpPr>
          <a:xfrm>
            <a:off x="140691" y="0"/>
            <a:ext cx="362855" cy="4700883"/>
            <a:chOff x="140691" y="0"/>
            <a:chExt cx="362855" cy="470088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A04ED312-BFFD-410E-9D91-F9D9DF956831}"/>
                </a:ext>
              </a:extLst>
            </p:cNvPr>
            <p:cNvGrpSpPr/>
            <p:nvPr/>
          </p:nvGrpSpPr>
          <p:grpSpPr>
            <a:xfrm>
              <a:off x="143510" y="0"/>
              <a:ext cx="360036" cy="4587976"/>
              <a:chOff x="8496437" y="103116"/>
              <a:chExt cx="360036" cy="4587976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2255555-C842-497D-9F48-B7ED2CC8B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52" y="103116"/>
                <a:ext cx="1" cy="458797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137EBA-8173-461B-865E-30423E677403}"/>
                  </a:ext>
                </a:extLst>
              </p:cNvPr>
              <p:cNvGrpSpPr/>
              <p:nvPr/>
            </p:nvGrpSpPr>
            <p:grpSpPr>
              <a:xfrm>
                <a:off x="8496437" y="559199"/>
                <a:ext cx="360036" cy="3467847"/>
                <a:chOff x="8496437" y="879571"/>
                <a:chExt cx="360036" cy="3467847"/>
              </a:xfrm>
            </p:grpSpPr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C403976D-C52C-4AD1-BF4D-4239489378B8}"/>
                    </a:ext>
                  </a:extLst>
                </p:cNvPr>
                <p:cNvSpPr/>
                <p:nvPr/>
              </p:nvSpPr>
              <p:spPr>
                <a:xfrm>
                  <a:off x="8496438" y="879571"/>
                  <a:ext cx="360035" cy="360035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3D2FEEA0-58E6-43FA-894F-4982A592B045}"/>
                    </a:ext>
                  </a:extLst>
                </p:cNvPr>
                <p:cNvSpPr/>
                <p:nvPr/>
              </p:nvSpPr>
              <p:spPr>
                <a:xfrm>
                  <a:off x="8496438" y="1656524"/>
                  <a:ext cx="360035" cy="360035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CC0948CE-BCB5-45CB-B30E-B0DC02702FEB}"/>
                    </a:ext>
                  </a:extLst>
                </p:cNvPr>
                <p:cNvSpPr/>
                <p:nvPr/>
              </p:nvSpPr>
              <p:spPr>
                <a:xfrm>
                  <a:off x="8496438" y="2433477"/>
                  <a:ext cx="360035" cy="360035"/>
                </a:xfrm>
                <a:prstGeom prst="ellipse">
                  <a:avLst/>
                </a:prstGeom>
                <a:solidFill>
                  <a:schemeClr val="accent5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C92B718C-9AE6-425D-8775-5AF2D40B5BA5}"/>
                    </a:ext>
                  </a:extLst>
                </p:cNvPr>
                <p:cNvSpPr/>
                <p:nvPr/>
              </p:nvSpPr>
              <p:spPr>
                <a:xfrm>
                  <a:off x="8496437" y="3210430"/>
                  <a:ext cx="360035" cy="360035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3DB1830-998D-4BEC-A769-B569F8B1CF89}"/>
                    </a:ext>
                  </a:extLst>
                </p:cNvPr>
                <p:cNvSpPr/>
                <p:nvPr/>
              </p:nvSpPr>
              <p:spPr>
                <a:xfrm>
                  <a:off x="8496437" y="3987383"/>
                  <a:ext cx="360035" cy="36003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F2871B6-B448-4558-80D0-B1AE08592D28}"/>
                </a:ext>
              </a:extLst>
            </p:cNvPr>
            <p:cNvSpPr/>
            <p:nvPr/>
          </p:nvSpPr>
          <p:spPr>
            <a:xfrm>
              <a:off x="140691" y="4340848"/>
              <a:ext cx="360035" cy="36003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42" name="Picture 2" descr="RÃ©sultat de recherche d'images pour &quot;that's all folks&quot;">
            <a:extLst>
              <a:ext uri="{FF2B5EF4-FFF2-40B4-BE49-F238E27FC236}">
                <a16:creationId xmlns:a16="http://schemas.microsoft.com/office/drawing/2014/main" id="{3106920A-6A42-43A7-A1D5-7AAB7CCE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26035"/>
      </p:ext>
    </p:extLst>
  </p:cSld>
  <p:clrMapOvr>
    <a:masterClrMapping/>
  </p:clrMapOvr>
</p:sld>
</file>

<file path=ppt/theme/theme1.xml><?xml version="1.0" encoding="utf-8"?>
<a:theme xmlns:a="http://schemas.openxmlformats.org/drawingml/2006/main" name="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160105-ITG-charte-169-FR">
  <a:themeElements>
    <a:clrScheme name="151222_ITG">
      <a:dk1>
        <a:srgbClr val="646567"/>
      </a:dk1>
      <a:lt1>
        <a:srgbClr val="FFFFFF"/>
      </a:lt1>
      <a:dk2>
        <a:srgbClr val="00925B"/>
      </a:dk2>
      <a:lt2>
        <a:srgbClr val="00B1B7"/>
      </a:lt2>
      <a:accent1>
        <a:srgbClr val="4FAF6C"/>
      </a:accent1>
      <a:accent2>
        <a:srgbClr val="1B9195"/>
      </a:accent2>
      <a:accent3>
        <a:srgbClr val="97BF0D"/>
      </a:accent3>
      <a:accent4>
        <a:srgbClr val="82368C"/>
      </a:accent4>
      <a:accent5>
        <a:srgbClr val="EE7203"/>
      </a:accent5>
      <a:accent6>
        <a:srgbClr val="1D71B8"/>
      </a:accent6>
      <a:hlink>
        <a:srgbClr val="E8527C"/>
      </a:hlink>
      <a:folHlink>
        <a:srgbClr val="D4D70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B523D4F88945438090F523E49003BF" ma:contentTypeVersion="1" ma:contentTypeDescription="Crée un document." ma:contentTypeScope="" ma:versionID="9d753082163452bcd44bbbc479a69db7">
  <xsd:schema xmlns:xsd="http://www.w3.org/2001/XMLSchema" xmlns:xs="http://www.w3.org/2001/XMLSchema" xmlns:p="http://schemas.microsoft.com/office/2006/metadata/properties" xmlns:ns2="35c5c33b-981a-446f-bcf0-c1ac5e01398f" targetNamespace="http://schemas.microsoft.com/office/2006/metadata/properties" ma:root="true" ma:fieldsID="c279b7078b68e10485db7a3300786436" ns2:_="">
    <xsd:import namespace="35c5c33b-981a-446f-bcf0-c1ac5e01398f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5c33b-981a-446f-bcf0-c1ac5e0139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AB9EC3-3E7A-4FC8-BECA-0C569E009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c5c33b-981a-446f-bcf0-c1ac5e0139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0743EF-786C-4FA0-92CD-589FEA05C9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89B7AA-B93E-4C76-85BC-9F13B24394B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5c5c33b-981a-446f-bcf0-c1ac5e01398f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18770</TotalTime>
  <Words>3871</Words>
  <Application>Microsoft Office PowerPoint</Application>
  <PresentationFormat>Affichage à l'écran (16:9)</PresentationFormat>
  <Paragraphs>992</Paragraphs>
  <Slides>97</Slides>
  <Notes>95</Notes>
  <HiddenSlides>15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97</vt:i4>
      </vt:variant>
    </vt:vector>
  </HeadingPairs>
  <TitlesOfParts>
    <vt:vector size="106" baseType="lpstr">
      <vt:lpstr>Arial</vt:lpstr>
      <vt:lpstr>Arial Narrow</vt:lpstr>
      <vt:lpstr>BNPP Rounded Extra Bold</vt:lpstr>
      <vt:lpstr>BNPP Sans Extra Bold</vt:lpstr>
      <vt:lpstr>Calibri</vt:lpstr>
      <vt:lpstr>Lucida Grande</vt:lpstr>
      <vt:lpstr>160105-ITG-charte-169-FR</vt:lpstr>
      <vt:lpstr>1_160105-ITG-charte-169-FR</vt:lpstr>
      <vt:lpstr>2_160105-ITG-charte-169-FR</vt:lpstr>
      <vt:lpstr>Présentation PowerPoint</vt:lpstr>
      <vt:lpstr>Présentation PowerPoint</vt:lpstr>
      <vt:lpstr>Présentation PowerPoint</vt:lpstr>
      <vt:lpstr>Introduction : Qu’est-ce que la POO ?</vt:lpstr>
      <vt:lpstr>Introduction : Qu’est-ce que la POO ?</vt:lpstr>
      <vt:lpstr>Introduction : Qu’est-ce que la POO ?</vt:lpstr>
      <vt:lpstr>Introduction : Qu’est-ce que la POO ?</vt:lpstr>
      <vt:lpstr>Introduction : Qu’est-ce que la POO ?</vt:lpstr>
      <vt:lpstr>Présentation PowerPoint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Les Objets</vt:lpstr>
      <vt:lpstr>Présentation PowerPoint</vt:lpstr>
      <vt:lpstr>Abstraction</vt:lpstr>
      <vt:lpstr>Abstraction</vt:lpstr>
      <vt:lpstr>Abstraction</vt:lpstr>
      <vt:lpstr>Abstraction</vt:lpstr>
      <vt:lpstr>Présentation PowerPoint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Présentation PowerPoint</vt:lpstr>
      <vt:lpstr>Héritage</vt:lpstr>
      <vt:lpstr>Héritage</vt:lpstr>
      <vt:lpstr>Héritage</vt:lpstr>
      <vt:lpstr>Héritage</vt:lpstr>
      <vt:lpstr>Héritage</vt:lpstr>
      <vt:lpstr>Héritage</vt:lpstr>
      <vt:lpstr>Héritage</vt:lpstr>
      <vt:lpstr>Héritage</vt:lpstr>
      <vt:lpstr>Héritage</vt:lpstr>
      <vt:lpstr>Héritage</vt:lpstr>
      <vt:lpstr>Héritage</vt:lpstr>
      <vt:lpstr>Héritage : Le principe de contrat</vt:lpstr>
      <vt:lpstr>Héritage : Le principe de contrat</vt:lpstr>
      <vt:lpstr>Héritage : Le principe de contrat</vt:lpstr>
      <vt:lpstr>Héritage : Le principe de contrat</vt:lpstr>
      <vt:lpstr>Héritage : Le principe de contrat</vt:lpstr>
      <vt:lpstr>Héritage : Le principe de contrat</vt:lpstr>
      <vt:lpstr>Héritage : Les classes abstraites</vt:lpstr>
      <vt:lpstr>Héritage : Les classes abstraites</vt:lpstr>
      <vt:lpstr>Héritage : Les classes abstraites</vt:lpstr>
      <vt:lpstr>Héritage : Les classes abstraites</vt:lpstr>
      <vt:lpstr>Présentation PowerPoint</vt:lpstr>
      <vt:lpstr>Polymorphisme</vt:lpstr>
      <vt:lpstr>Polymorphisme substitutif</vt:lpstr>
      <vt:lpstr>Polymorphisme substitutif</vt:lpstr>
      <vt:lpstr>Polymorphisme substitutif</vt:lpstr>
      <vt:lpstr>Polymorphisme substitutif</vt:lpstr>
      <vt:lpstr>Polymorphisme : La surcharge</vt:lpstr>
      <vt:lpstr>Polymorphisme : La surcharge</vt:lpstr>
      <vt:lpstr>Présentation PowerPoint</vt:lpstr>
      <vt:lpstr>Travaux dirigés</vt:lpstr>
      <vt:lpstr>Travaux dirigés</vt:lpstr>
      <vt:lpstr>Quizz !</vt:lpstr>
      <vt:lpstr>Quizz !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Travaux dirigés</vt:lpstr>
      <vt:lpstr>Présentation PowerPoint</vt:lpstr>
      <vt:lpstr>Conclusion</vt:lpstr>
      <vt:lpstr>Conclusion</vt:lpstr>
      <vt:lpstr>Conclusion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romain.d.noel@bnpparibas.com</dc:creator>
  <cp:lastModifiedBy>Christophe Menage</cp:lastModifiedBy>
  <cp:revision>592</cp:revision>
  <cp:lastPrinted>2015-12-23T10:24:34Z</cp:lastPrinted>
  <dcterms:created xsi:type="dcterms:W3CDTF">2015-02-23T17:08:44Z</dcterms:created>
  <dcterms:modified xsi:type="dcterms:W3CDTF">2022-10-20T11:58:15Z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0x01010034B523D4F88945438090F523E49003BF</vt:lpwstr>
  </property>
  <property fmtid="{D5CDD505-2E9C-101B-9397-08002B2CF9AE}" pid="3" name="MSIP_Label_8ffbc0b8-e97b-47d1-beac-cb0955d66f3b_Enabled">
    <vt:lpwstr>True</vt:lpwstr>
  </property>
  <property fmtid="{D5CDD505-2E9C-101B-9397-08002B2CF9AE}" pid="4" name="MSIP_Label_8ffbc0b8-e97b-47d1-beac-cb0955d66f3b_SiteId">
    <vt:lpwstr>614f9c25-bffa-42c7-86d8-964101f55fa2</vt:lpwstr>
  </property>
  <property fmtid="{D5CDD505-2E9C-101B-9397-08002B2CF9AE}" pid="5" name="MSIP_Label_8ffbc0b8-e97b-47d1-beac-cb0955d66f3b_Owner">
    <vt:lpwstr>romain.d.noel@bnpparibas.com</vt:lpwstr>
  </property>
  <property fmtid="{D5CDD505-2E9C-101B-9397-08002B2CF9AE}" pid="6" name="MSIP_Label_8ffbc0b8-e97b-47d1-beac-cb0955d66f3b_SetDate">
    <vt:lpwstr>2020-03-05T17:40:41.8186447Z</vt:lpwstr>
  </property>
  <property fmtid="{D5CDD505-2E9C-101B-9397-08002B2CF9AE}" pid="7" name="MSIP_Label_8ffbc0b8-e97b-47d1-beac-cb0955d66f3b_Name">
    <vt:lpwstr>BNPP Internal</vt:lpwstr>
  </property>
  <property fmtid="{D5CDD505-2E9C-101B-9397-08002B2CF9AE}" pid="8" name="MSIP_Label_8ffbc0b8-e97b-47d1-beac-cb0955d66f3b_Application">
    <vt:lpwstr>Microsoft Azure Information Protection</vt:lpwstr>
  </property>
  <property fmtid="{D5CDD505-2E9C-101B-9397-08002B2CF9AE}" pid="9" name="MSIP_Label_8ffbc0b8-e97b-47d1-beac-cb0955d66f3b_ActionId">
    <vt:lpwstr>2c7f6eac-a6f5-4947-b677-b40a09023027</vt:lpwstr>
  </property>
  <property fmtid="{D5CDD505-2E9C-101B-9397-08002B2CF9AE}" pid="10" name="MSIP_Label_8ffbc0b8-e97b-47d1-beac-cb0955d66f3b_Extended_MSFT_Method">
    <vt:lpwstr>Automatic</vt:lpwstr>
  </property>
  <property fmtid="{D5CDD505-2E9C-101B-9397-08002B2CF9AE}" pid="11" name="Sensitivity">
    <vt:lpwstr>BNPP Internal</vt:lpwstr>
  </property>
</Properties>
</file>