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11246-ADCE-3290-9EE1-3F412B756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DDE6A5-72E3-EA86-498C-8C689870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79C3EE-2C0C-1BDE-8A13-C1F272F1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82185-E1F6-5FF6-D3A5-C1AF1737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4804EF-EFAF-82D3-B6B1-F7448A6C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23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856D1-1901-AED7-943A-7F760480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B2EE14-B25C-D14D-66CA-CA40E87C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00452F-DDF3-B7FA-68A5-DEE22B2D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DC3052-FA76-533F-C2DF-76BD2BB8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F22716-E6B8-511A-07AB-5CFE35BE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9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506781-9B4C-919F-B43F-A7EC7E360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C363F-50EA-4A48-05B5-5352AAA8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52D216-40F5-6565-E292-D77609FD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0F754-3A42-171F-F0DD-79260805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72D94-881D-6817-C2E9-7A7E92CD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7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86B8F-E862-B6C9-14AE-3F530104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94412F-FD7B-C9BD-3B77-19F1C0E4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986B7-6771-40B3-4753-D390FF49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C26264-4EAB-4524-3ED0-BF95BD9B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56EF1-E790-E111-C636-C2175AB2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1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19A95-5D04-3A69-85BB-2BE32CF9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4B94DB-D1D5-9C5B-2369-2942CB5B1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CCB34-290A-9F19-C53B-6C69EBAD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ED2D5A-10E0-45DF-A853-8E517ECD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B1BEA1-72B3-D174-9958-65DCB09C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22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8757B-747A-7C50-84B9-335DEB39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92E18-BD00-6D61-946E-963AAA3F3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98DCAC-CDAF-6FCE-B6C0-5C74E60B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33B9C4-F9EB-F2A9-58D0-D95F7EB4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94DBBA-3F88-62BB-14FF-54A4FD0D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0EBA01-451F-C59C-9F0C-2463D152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49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16507-AE62-7734-783B-2D531487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C05499-8AD7-5E9D-88EC-B7EB43F9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BF8999-F9BA-6204-70F0-F747BB3E3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B76143-9722-0EB4-22FF-06E3C10F2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ECCABF-CA2C-CA51-8353-EAAC9D106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2AEB04-1AFC-A9BB-66BA-BD70F867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3C1A50-F10E-4A9B-05A1-E47A3611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414C97-0635-3567-F1DE-5E91F25D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55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FECE8-0A98-208A-DC89-9C1C8B82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72033E-34C8-A69F-C3E9-A1DE635A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94F3D3-3985-F3B8-B896-16A1DC0A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FB6897-2C33-B63C-163B-ADAFBBDC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21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F5E291-BF35-CD2E-4564-04712CBE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5AF413-E09F-A300-4003-9EA6D07B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8D51F4-2B1E-8AD1-F9C4-65528BDA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F1D34-0531-15EB-8165-7C6A465B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372B1B-9224-5D4F-3B9F-8E497BEF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552741-3654-1441-7200-2CF86123C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AA8D1D-EC22-ED68-F477-5B2D2323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568DA5-7FCC-C5E6-A883-8BDC5B69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8E7DE8-E77C-4F1A-A55D-C87A4BE7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60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582F2-D36D-3D2C-BA08-7F1FEE62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9D5CE8-308B-D7C5-CF79-2BD354A0D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4BA6F2-A21D-C0B3-289A-340109400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5E9238-837A-13DD-5B63-942F990B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36009-ED5A-B744-D2AC-C8B306F0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975797-1ED6-B7C0-9FEB-AE5EB274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3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5D65B5-F30B-3565-5CB1-584F7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713398-AF65-D5A3-F8BD-B7D1049C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3C38D9-B5FB-B4F4-F03E-9D2DC0734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73A4-985B-4D39-A018-3F99022D1EF8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9748A-A9CD-9AF0-B561-301D7F0F1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077224-5549-B269-1D57-1DDAA31F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C93D-40BC-40B4-80C4-B681960FD9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6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CC5F836-0FF8-4B2D-1FA3-963A8C6D7F9D}"/>
              </a:ext>
            </a:extLst>
          </p:cNvPr>
          <p:cNvSpPr txBox="1"/>
          <p:nvPr/>
        </p:nvSpPr>
        <p:spPr>
          <a:xfrm>
            <a:off x="1782783" y="91083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status</a:t>
            </a:r>
            <a:r>
              <a:rPr lang="fr-FR" dirty="0"/>
              <a:t> de la tâche ne se met pas à jour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07D32E-9BA9-AE80-FD82-68FA09ACBB12}"/>
              </a:ext>
            </a:extLst>
          </p:cNvPr>
          <p:cNvSpPr txBox="1"/>
          <p:nvPr/>
        </p:nvSpPr>
        <p:spPr>
          <a:xfrm>
            <a:off x="1782783" y="144522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frontend ne reçoit pas les bonnes exceptions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F32987-FDC1-42E6-FE0F-FDAA9B239BB1}"/>
              </a:ext>
            </a:extLst>
          </p:cNvPr>
          <p:cNvSpPr txBox="1"/>
          <p:nvPr/>
        </p:nvSpPr>
        <p:spPr>
          <a:xfrm>
            <a:off x="1782783" y="215774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On ne peut pas assigner une tâche un utilisateur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34C381-CBA3-7200-F3A6-BE88A26E9406}"/>
              </a:ext>
            </a:extLst>
          </p:cNvPr>
          <p:cNvSpPr txBox="1"/>
          <p:nvPr/>
        </p:nvSpPr>
        <p:spPr>
          <a:xfrm>
            <a:off x="1782783" y="2782669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Lorsque je termine une tâche le </a:t>
            </a:r>
            <a:r>
              <a:rPr lang="fr-FR" dirty="0" err="1"/>
              <a:t>status</a:t>
            </a:r>
            <a:r>
              <a:rPr lang="fr-FR" dirty="0"/>
              <a:t> ne passe pas à </a:t>
            </a:r>
            <a:r>
              <a:rPr lang="fr-FR" dirty="0" err="1"/>
              <a:t>completed</a:t>
            </a:r>
            <a:endParaRPr lang="fr-FR" sz="1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29547-859C-4D18-46CE-088D5BB628B4}"/>
              </a:ext>
            </a:extLst>
          </p:cNvPr>
          <p:cNvSpPr txBox="1"/>
          <p:nvPr/>
        </p:nvSpPr>
        <p:spPr>
          <a:xfrm>
            <a:off x="1782783" y="373122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S’assurer que les </a:t>
            </a:r>
            <a:r>
              <a:rPr lang="fr-FR" dirty="0" err="1"/>
              <a:t>dto</a:t>
            </a:r>
            <a:r>
              <a:rPr lang="fr-FR" dirty="0"/>
              <a:t> sont bien utilisés dans chaque méthode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135B7DD-C4CE-2911-8B3E-B67912E56D0E}"/>
              </a:ext>
            </a:extLst>
          </p:cNvPr>
          <p:cNvSpPr txBox="1"/>
          <p:nvPr/>
        </p:nvSpPr>
        <p:spPr>
          <a:xfrm>
            <a:off x="1782783" y="4330927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Il y a une erreur de type </a:t>
            </a:r>
            <a:r>
              <a:rPr lang="fr-FR" dirty="0" err="1"/>
              <a:t>NullPointerException</a:t>
            </a:r>
            <a:r>
              <a:rPr lang="fr-FR" dirty="0"/>
              <a:t> a chaque fois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445E626-5665-43AD-83E8-F8A02AC39960}"/>
              </a:ext>
            </a:extLst>
          </p:cNvPr>
          <p:cNvSpPr txBox="1"/>
          <p:nvPr/>
        </p:nvSpPr>
        <p:spPr>
          <a:xfrm>
            <a:off x="1836222" y="4930629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Swagger</a:t>
            </a:r>
            <a:r>
              <a:rPr lang="fr-FR" dirty="0"/>
              <a:t> ne fonctionne pas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0D20090-8E57-6229-812D-63EDC6A2700E}"/>
              </a:ext>
            </a:extLst>
          </p:cNvPr>
          <p:cNvSpPr txBox="1"/>
          <p:nvPr/>
        </p:nvSpPr>
        <p:spPr>
          <a:xfrm>
            <a:off x="1836222" y="5530331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On ne peut pas supprimer une </a:t>
            </a:r>
            <a:r>
              <a:rPr lang="fr-FR" dirty="0" err="1"/>
              <a:t>Task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766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72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 montauban</dc:creator>
  <cp:lastModifiedBy>seb montauban</cp:lastModifiedBy>
  <cp:revision>1</cp:revision>
  <dcterms:created xsi:type="dcterms:W3CDTF">2022-12-09T07:49:01Z</dcterms:created>
  <dcterms:modified xsi:type="dcterms:W3CDTF">2022-12-09T10:14:23Z</dcterms:modified>
</cp:coreProperties>
</file>