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7" r:id="rId8"/>
    <p:sldId id="261" r:id="rId9"/>
    <p:sldId id="262" r:id="rId10"/>
    <p:sldId id="263" r:id="rId11"/>
    <p:sldId id="270" r:id="rId12"/>
    <p:sldId id="271" r:id="rId13"/>
    <p:sldId id="272" r:id="rId14"/>
    <p:sldId id="273" r:id="rId15"/>
    <p:sldId id="268" r:id="rId16"/>
    <p:sldId id="269" r:id="rId17"/>
    <p:sldId id="277" r:id="rId18"/>
    <p:sldId id="278" r:id="rId19"/>
    <p:sldId id="279" r:id="rId20"/>
    <p:sldId id="280" r:id="rId21"/>
    <p:sldId id="276" r:id="rId22"/>
    <p:sldId id="274" r:id="rId23"/>
    <p:sldId id="275" r:id="rId24"/>
    <p:sldId id="281" r:id="rId25"/>
    <p:sldId id="265" r:id="rId26"/>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BE22-1E22-4B75-B9A7-EEBD9166685E}" v="188" dt="2022-12-15T15:03:54.94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 montauban" userId="77a5d6b001563f4f" providerId="LiveId" clId="{C0F4BE22-1E22-4B75-B9A7-EEBD9166685E}"/>
    <pc:docChg chg="undo custSel addSld delSld modSld sldOrd">
      <pc:chgData name="seb montauban" userId="77a5d6b001563f4f" providerId="LiveId" clId="{C0F4BE22-1E22-4B75-B9A7-EEBD9166685E}" dt="2022-12-16T09:41:25.122" v="2408" actId="14100"/>
      <pc:docMkLst>
        <pc:docMk/>
      </pc:docMkLst>
      <pc:sldChg chg="modSp mod">
        <pc:chgData name="seb montauban" userId="77a5d6b001563f4f" providerId="LiveId" clId="{C0F4BE22-1E22-4B75-B9A7-EEBD9166685E}" dt="2022-12-11T19:20:38.312" v="50"/>
        <pc:sldMkLst>
          <pc:docMk/>
          <pc:sldMk cId="0" sldId="258"/>
        </pc:sldMkLst>
        <pc:spChg chg="mod">
          <ac:chgData name="seb montauban" userId="77a5d6b001563f4f" providerId="LiveId" clId="{C0F4BE22-1E22-4B75-B9A7-EEBD9166685E}" dt="2022-12-11T16:57:14.756" v="0" actId="20577"/>
          <ac:spMkLst>
            <pc:docMk/>
            <pc:sldMk cId="0" sldId="258"/>
            <ac:spMk id="49" creationId="{00000000-0000-0000-0000-000000000000}"/>
          </ac:spMkLst>
        </pc:spChg>
        <pc:spChg chg="mod">
          <ac:chgData name="seb montauban" userId="77a5d6b001563f4f" providerId="LiveId" clId="{C0F4BE22-1E22-4B75-B9A7-EEBD9166685E}" dt="2022-12-11T19:20:38.312" v="50"/>
          <ac:spMkLst>
            <pc:docMk/>
            <pc:sldMk cId="0" sldId="258"/>
            <ac:spMk id="51" creationId="{00000000-0000-0000-0000-000000000000}"/>
          </ac:spMkLst>
        </pc:spChg>
      </pc:sldChg>
      <pc:sldChg chg="modSp mod">
        <pc:chgData name="seb montauban" userId="77a5d6b001563f4f" providerId="LiveId" clId="{C0F4BE22-1E22-4B75-B9A7-EEBD9166685E}" dt="2022-12-11T19:20:40.674" v="51"/>
        <pc:sldMkLst>
          <pc:docMk/>
          <pc:sldMk cId="0" sldId="259"/>
        </pc:sldMkLst>
        <pc:spChg chg="mod">
          <ac:chgData name="seb montauban" userId="77a5d6b001563f4f" providerId="LiveId" clId="{C0F4BE22-1E22-4B75-B9A7-EEBD9166685E}" dt="2022-12-11T16:57:19.730" v="1" actId="20577"/>
          <ac:spMkLst>
            <pc:docMk/>
            <pc:sldMk cId="0" sldId="259"/>
            <ac:spMk id="57" creationId="{00000000-0000-0000-0000-000000000000}"/>
          </ac:spMkLst>
        </pc:spChg>
        <pc:spChg chg="mod">
          <ac:chgData name="seb montauban" userId="77a5d6b001563f4f" providerId="LiveId" clId="{C0F4BE22-1E22-4B75-B9A7-EEBD9166685E}" dt="2022-12-11T19:20:40.674" v="51"/>
          <ac:spMkLst>
            <pc:docMk/>
            <pc:sldMk cId="0" sldId="259"/>
            <ac:spMk id="59" creationId="{00000000-0000-0000-0000-000000000000}"/>
          </ac:spMkLst>
        </pc:spChg>
      </pc:sldChg>
      <pc:sldChg chg="modSp mod ord">
        <pc:chgData name="seb montauban" userId="77a5d6b001563f4f" providerId="LiveId" clId="{C0F4BE22-1E22-4B75-B9A7-EEBD9166685E}" dt="2022-12-13T09:09:17.115" v="249" actId="1076"/>
        <pc:sldMkLst>
          <pc:docMk/>
          <pc:sldMk cId="0" sldId="260"/>
        </pc:sldMkLst>
        <pc:spChg chg="mod">
          <ac:chgData name="seb montauban" userId="77a5d6b001563f4f" providerId="LiveId" clId="{C0F4BE22-1E22-4B75-B9A7-EEBD9166685E}" dt="2022-12-11T19:20:26.353" v="46"/>
          <ac:spMkLst>
            <pc:docMk/>
            <pc:sldMk cId="0" sldId="260"/>
            <ac:spMk id="67" creationId="{00000000-0000-0000-0000-000000000000}"/>
          </ac:spMkLst>
        </pc:spChg>
        <pc:spChg chg="mod">
          <ac:chgData name="seb montauban" userId="77a5d6b001563f4f" providerId="LiveId" clId="{C0F4BE22-1E22-4B75-B9A7-EEBD9166685E}" dt="2022-12-11T16:57:42.802" v="2" actId="14100"/>
          <ac:spMkLst>
            <pc:docMk/>
            <pc:sldMk cId="0" sldId="260"/>
            <ac:spMk id="69" creationId="{00000000-0000-0000-0000-000000000000}"/>
          </ac:spMkLst>
        </pc:spChg>
        <pc:spChg chg="mod">
          <ac:chgData name="seb montauban" userId="77a5d6b001563f4f" providerId="LiveId" clId="{C0F4BE22-1E22-4B75-B9A7-EEBD9166685E}" dt="2022-12-13T09:09:17.115" v="249" actId="1076"/>
          <ac:spMkLst>
            <pc:docMk/>
            <pc:sldMk cId="0" sldId="260"/>
            <ac:spMk id="85" creationId="{00000000-0000-0000-0000-000000000000}"/>
          </ac:spMkLst>
        </pc:spChg>
      </pc:sldChg>
      <pc:sldChg chg="addSp delSp modSp mod">
        <pc:chgData name="seb montauban" userId="77a5d6b001563f4f" providerId="LiveId" clId="{C0F4BE22-1E22-4B75-B9A7-EEBD9166685E}" dt="2022-12-13T10:37:18.384" v="256"/>
        <pc:sldMkLst>
          <pc:docMk/>
          <pc:sldMk cId="0" sldId="261"/>
        </pc:sldMkLst>
        <pc:spChg chg="mod">
          <ac:chgData name="seb montauban" userId="77a5d6b001563f4f" providerId="LiveId" clId="{C0F4BE22-1E22-4B75-B9A7-EEBD9166685E}" dt="2022-12-11T19:20:28.522" v="47"/>
          <ac:spMkLst>
            <pc:docMk/>
            <pc:sldMk cId="0" sldId="261"/>
            <ac:spMk id="88" creationId="{00000000-0000-0000-0000-000000000000}"/>
          </ac:spMkLst>
        </pc:spChg>
        <pc:graphicFrameChg chg="add del mod modGraphic">
          <ac:chgData name="seb montauban" userId="77a5d6b001563f4f" providerId="LiveId" clId="{C0F4BE22-1E22-4B75-B9A7-EEBD9166685E}" dt="2022-12-13T10:37:03.234" v="255" actId="478"/>
          <ac:graphicFrameMkLst>
            <pc:docMk/>
            <pc:sldMk cId="0" sldId="261"/>
            <ac:graphicFrameMk id="3" creationId="{B013DFED-DDB2-79E7-5F3C-B80FE373B9AC}"/>
          </ac:graphicFrameMkLst>
        </pc:graphicFrameChg>
        <pc:graphicFrameChg chg="mod">
          <ac:chgData name="seb montauban" userId="77a5d6b001563f4f" providerId="LiveId" clId="{C0F4BE22-1E22-4B75-B9A7-EEBD9166685E}" dt="2022-12-13T10:37:18.384" v="256"/>
          <ac:graphicFrameMkLst>
            <pc:docMk/>
            <pc:sldMk cId="0" sldId="261"/>
            <ac:graphicFrameMk id="91" creationId="{00000000-0000-0000-0000-000000000000}"/>
          </ac:graphicFrameMkLst>
        </pc:graphicFrameChg>
        <pc:cxnChg chg="add del mod">
          <ac:chgData name="seb montauban" userId="77a5d6b001563f4f" providerId="LiveId" clId="{C0F4BE22-1E22-4B75-B9A7-EEBD9166685E}" dt="2022-12-13T10:36:16.002" v="251" actId="478"/>
          <ac:cxnSpMkLst>
            <pc:docMk/>
            <pc:sldMk cId="0" sldId="261"/>
            <ac:cxnSpMk id="2" creationId="{12C0A9BF-9327-6BFC-2EC2-949B402E553C}"/>
          </ac:cxnSpMkLst>
        </pc:cxnChg>
      </pc:sldChg>
      <pc:sldChg chg="modSp mod">
        <pc:chgData name="seb montauban" userId="77a5d6b001563f4f" providerId="LiveId" clId="{C0F4BE22-1E22-4B75-B9A7-EEBD9166685E}" dt="2022-12-11T19:20:31.385" v="48"/>
        <pc:sldMkLst>
          <pc:docMk/>
          <pc:sldMk cId="0" sldId="262"/>
        </pc:sldMkLst>
        <pc:spChg chg="mod">
          <ac:chgData name="seb montauban" userId="77a5d6b001563f4f" providerId="LiveId" clId="{C0F4BE22-1E22-4B75-B9A7-EEBD9166685E}" dt="2022-12-11T19:20:31.385" v="48"/>
          <ac:spMkLst>
            <pc:docMk/>
            <pc:sldMk cId="0" sldId="262"/>
            <ac:spMk id="94" creationId="{00000000-0000-0000-0000-000000000000}"/>
          </ac:spMkLst>
        </pc:spChg>
      </pc:sldChg>
      <pc:sldChg chg="addSp delSp modSp mod">
        <pc:chgData name="seb montauban" userId="77a5d6b001563f4f" providerId="LiveId" clId="{C0F4BE22-1E22-4B75-B9A7-EEBD9166685E}" dt="2022-12-14T07:34:02.652" v="375" actId="1076"/>
        <pc:sldMkLst>
          <pc:docMk/>
          <pc:sldMk cId="0" sldId="263"/>
        </pc:sldMkLst>
        <pc:spChg chg="add del mod">
          <ac:chgData name="seb montauban" userId="77a5d6b001563f4f" providerId="LiveId" clId="{C0F4BE22-1E22-4B75-B9A7-EEBD9166685E}" dt="2022-12-14T07:33:21.092" v="353" actId="478"/>
          <ac:spMkLst>
            <pc:docMk/>
            <pc:sldMk cId="0" sldId="263"/>
            <ac:spMk id="4" creationId="{A30904CD-B19E-30C6-2303-5E3D03D962DD}"/>
          </ac:spMkLst>
        </pc:spChg>
        <pc:spChg chg="add mod">
          <ac:chgData name="seb montauban" userId="77a5d6b001563f4f" providerId="LiveId" clId="{C0F4BE22-1E22-4B75-B9A7-EEBD9166685E}" dt="2022-12-14T07:33:40.910" v="358" actId="1076"/>
          <ac:spMkLst>
            <pc:docMk/>
            <pc:sldMk cId="0" sldId="263"/>
            <ac:spMk id="6" creationId="{F5BBBC0A-EFFC-FB4B-77EC-33A10024DEE7}"/>
          </ac:spMkLst>
        </pc:spChg>
        <pc:spChg chg="add mod">
          <ac:chgData name="seb montauban" userId="77a5d6b001563f4f" providerId="LiveId" clId="{C0F4BE22-1E22-4B75-B9A7-EEBD9166685E}" dt="2022-12-14T07:34:00.108" v="374" actId="1076"/>
          <ac:spMkLst>
            <pc:docMk/>
            <pc:sldMk cId="0" sldId="263"/>
            <ac:spMk id="7" creationId="{E32819E7-66F2-5F87-5AAA-82559D446FDD}"/>
          </ac:spMkLst>
        </pc:spChg>
        <pc:spChg chg="mod">
          <ac:chgData name="seb montauban" userId="77a5d6b001563f4f" providerId="LiveId" clId="{C0F4BE22-1E22-4B75-B9A7-EEBD9166685E}" dt="2022-12-14T07:32:14.060" v="348" actId="20577"/>
          <ac:spMkLst>
            <pc:docMk/>
            <pc:sldMk cId="0" sldId="263"/>
            <ac:spMk id="99" creationId="{00000000-0000-0000-0000-000000000000}"/>
          </ac:spMkLst>
        </pc:spChg>
        <pc:spChg chg="mod">
          <ac:chgData name="seb montauban" userId="77a5d6b001563f4f" providerId="LiveId" clId="{C0F4BE22-1E22-4B75-B9A7-EEBD9166685E}" dt="2022-12-11T19:20:33.961" v="49"/>
          <ac:spMkLst>
            <pc:docMk/>
            <pc:sldMk cId="0" sldId="263"/>
            <ac:spMk id="101" creationId="{00000000-0000-0000-0000-000000000000}"/>
          </ac:spMkLst>
        </pc:spChg>
        <pc:spChg chg="mod">
          <ac:chgData name="seb montauban" userId="77a5d6b001563f4f" providerId="LiveId" clId="{C0F4BE22-1E22-4B75-B9A7-EEBD9166685E}" dt="2022-12-14T07:32:23.738" v="349" actId="1076"/>
          <ac:spMkLst>
            <pc:docMk/>
            <pc:sldMk cId="0" sldId="263"/>
            <ac:spMk id="103" creationId="{00000000-0000-0000-0000-000000000000}"/>
          </ac:spMkLst>
        </pc:spChg>
        <pc:spChg chg="mod">
          <ac:chgData name="seb montauban" userId="77a5d6b001563f4f" providerId="LiveId" clId="{C0F4BE22-1E22-4B75-B9A7-EEBD9166685E}" dt="2022-12-14T07:32:23.738" v="349" actId="1076"/>
          <ac:spMkLst>
            <pc:docMk/>
            <pc:sldMk cId="0" sldId="263"/>
            <ac:spMk id="104" creationId="{00000000-0000-0000-0000-000000000000}"/>
          </ac:spMkLst>
        </pc:spChg>
        <pc:picChg chg="add mod">
          <ac:chgData name="seb montauban" userId="77a5d6b001563f4f" providerId="LiveId" clId="{C0F4BE22-1E22-4B75-B9A7-EEBD9166685E}" dt="2022-12-14T07:34:02.652" v="375" actId="1076"/>
          <ac:picMkLst>
            <pc:docMk/>
            <pc:sldMk cId="0" sldId="263"/>
            <ac:picMk id="3" creationId="{4813877E-FE7E-68E5-2D08-08957C751F78}"/>
          </ac:picMkLst>
        </pc:picChg>
      </pc:sldChg>
      <pc:sldChg chg="del">
        <pc:chgData name="seb montauban" userId="77a5d6b001563f4f" providerId="LiveId" clId="{C0F4BE22-1E22-4B75-B9A7-EEBD9166685E}" dt="2022-12-11T16:59:15.492" v="7" actId="2696"/>
        <pc:sldMkLst>
          <pc:docMk/>
          <pc:sldMk cId="0" sldId="264"/>
        </pc:sldMkLst>
      </pc:sldChg>
      <pc:sldChg chg="addSp delSp modSp add mod">
        <pc:chgData name="seb montauban" userId="77a5d6b001563f4f" providerId="LiveId" clId="{C0F4BE22-1E22-4B75-B9A7-EEBD9166685E}" dt="2022-12-11T19:20:20.179" v="45" actId="20577"/>
        <pc:sldMkLst>
          <pc:docMk/>
          <pc:sldMk cId="3180232802" sldId="266"/>
        </pc:sldMkLst>
        <pc:spChg chg="add del">
          <ac:chgData name="seb montauban" userId="77a5d6b001563f4f" providerId="LiveId" clId="{C0F4BE22-1E22-4B75-B9A7-EEBD9166685E}" dt="2022-12-11T19:19:29.691" v="14" actId="478"/>
          <ac:spMkLst>
            <pc:docMk/>
            <pc:sldMk cId="3180232802" sldId="266"/>
            <ac:spMk id="3" creationId="{276233FF-28C9-AE1F-8FE9-00D8467909CF}"/>
          </ac:spMkLst>
        </pc:spChg>
        <pc:spChg chg="add mod">
          <ac:chgData name="seb montauban" userId="77a5d6b001563f4f" providerId="LiveId" clId="{C0F4BE22-1E22-4B75-B9A7-EEBD9166685E}" dt="2022-12-11T19:20:10.201" v="30" actId="1076"/>
          <ac:spMkLst>
            <pc:docMk/>
            <pc:sldMk cId="3180232802" sldId="266"/>
            <ac:spMk id="5" creationId="{1AB08E21-573B-9810-6B37-DDD9603793BD}"/>
          </ac:spMkLst>
        </pc:spChg>
        <pc:spChg chg="mod">
          <ac:chgData name="seb montauban" userId="77a5d6b001563f4f" providerId="LiveId" clId="{C0F4BE22-1E22-4B75-B9A7-EEBD9166685E}" dt="2022-12-11T19:19:40.336" v="19" actId="1076"/>
          <ac:spMkLst>
            <pc:docMk/>
            <pc:sldMk cId="3180232802" sldId="266"/>
            <ac:spMk id="57" creationId="{00000000-0000-0000-0000-000000000000}"/>
          </ac:spMkLst>
        </pc:spChg>
        <pc:spChg chg="mod">
          <ac:chgData name="seb montauban" userId="77a5d6b001563f4f" providerId="LiveId" clId="{C0F4BE22-1E22-4B75-B9A7-EEBD9166685E}" dt="2022-12-11T19:20:20.179" v="45" actId="20577"/>
          <ac:spMkLst>
            <pc:docMk/>
            <pc:sldMk cId="3180232802" sldId="266"/>
            <ac:spMk id="59" creationId="{00000000-0000-0000-0000-000000000000}"/>
          </ac:spMkLst>
        </pc:spChg>
        <pc:spChg chg="del">
          <ac:chgData name="seb montauban" userId="77a5d6b001563f4f" providerId="LiveId" clId="{C0F4BE22-1E22-4B75-B9A7-EEBD9166685E}" dt="2022-12-11T19:19:01.670" v="9" actId="478"/>
          <ac:spMkLst>
            <pc:docMk/>
            <pc:sldMk cId="3180232802" sldId="266"/>
            <ac:spMk id="61" creationId="{00000000-0000-0000-0000-000000000000}"/>
          </ac:spMkLst>
        </pc:spChg>
        <pc:spChg chg="del">
          <ac:chgData name="seb montauban" userId="77a5d6b001563f4f" providerId="LiveId" clId="{C0F4BE22-1E22-4B75-B9A7-EEBD9166685E}" dt="2022-12-11T19:19:04.795" v="11" actId="478"/>
          <ac:spMkLst>
            <pc:docMk/>
            <pc:sldMk cId="3180232802" sldId="266"/>
            <ac:spMk id="62" creationId="{00000000-0000-0000-0000-000000000000}"/>
          </ac:spMkLst>
        </pc:spChg>
        <pc:spChg chg="del">
          <ac:chgData name="seb montauban" userId="77a5d6b001563f4f" providerId="LiveId" clId="{C0F4BE22-1E22-4B75-B9A7-EEBD9166685E}" dt="2022-12-11T19:19:06.020" v="12" actId="478"/>
          <ac:spMkLst>
            <pc:docMk/>
            <pc:sldMk cId="3180232802" sldId="266"/>
            <ac:spMk id="63" creationId="{00000000-0000-0000-0000-000000000000}"/>
          </ac:spMkLst>
        </pc:spChg>
        <pc:spChg chg="del">
          <ac:chgData name="seb montauban" userId="77a5d6b001563f4f" providerId="LiveId" clId="{C0F4BE22-1E22-4B75-B9A7-EEBD9166685E}" dt="2022-12-11T19:19:03.244" v="10" actId="478"/>
          <ac:spMkLst>
            <pc:docMk/>
            <pc:sldMk cId="3180232802" sldId="266"/>
            <ac:spMk id="64" creationId="{00000000-0000-0000-0000-000000000000}"/>
          </ac:spMkLst>
        </pc:spChg>
      </pc:sldChg>
      <pc:sldChg chg="addSp delSp modSp add mod">
        <pc:chgData name="seb montauban" userId="77a5d6b001563f4f" providerId="LiveId" clId="{C0F4BE22-1E22-4B75-B9A7-EEBD9166685E}" dt="2022-12-11T19:22:19.531" v="97" actId="1076"/>
        <pc:sldMkLst>
          <pc:docMk/>
          <pc:sldMk cId="2872029087" sldId="267"/>
        </pc:sldMkLst>
        <pc:spChg chg="add mod">
          <ac:chgData name="seb montauban" userId="77a5d6b001563f4f" providerId="LiveId" clId="{C0F4BE22-1E22-4B75-B9A7-EEBD9166685E}" dt="2022-12-11T19:22:19.531" v="97" actId="1076"/>
          <ac:spMkLst>
            <pc:docMk/>
            <pc:sldMk cId="2872029087" sldId="267"/>
            <ac:spMk id="3" creationId="{10B46B3B-FB9E-85EB-C031-2CBF2A6FB3A3}"/>
          </ac:spMkLst>
        </pc:spChg>
        <pc:spChg chg="del">
          <ac:chgData name="seb montauban" userId="77a5d6b001563f4f" providerId="LiveId" clId="{C0F4BE22-1E22-4B75-B9A7-EEBD9166685E}" dt="2022-12-11T19:20:49.829" v="53" actId="478"/>
          <ac:spMkLst>
            <pc:docMk/>
            <pc:sldMk cId="2872029087" sldId="267"/>
            <ac:spMk id="5" creationId="{1AB08E21-573B-9810-6B37-DDD9603793BD}"/>
          </ac:spMkLst>
        </pc:spChg>
        <pc:spChg chg="mod">
          <ac:chgData name="seb montauban" userId="77a5d6b001563f4f" providerId="LiveId" clId="{C0F4BE22-1E22-4B75-B9A7-EEBD9166685E}" dt="2022-12-11T19:21:44.182" v="92" actId="5793"/>
          <ac:spMkLst>
            <pc:docMk/>
            <pc:sldMk cId="2872029087" sldId="267"/>
            <ac:spMk id="57" creationId="{00000000-0000-0000-0000-000000000000}"/>
          </ac:spMkLst>
        </pc:spChg>
      </pc:sldChg>
      <pc:sldChg chg="addSp delSp modSp add mod">
        <pc:chgData name="seb montauban" userId="77a5d6b001563f4f" providerId="LiveId" clId="{C0F4BE22-1E22-4B75-B9A7-EEBD9166685E}" dt="2022-12-13T07:37:58.640" v="187" actId="1076"/>
        <pc:sldMkLst>
          <pc:docMk/>
          <pc:sldMk cId="1992115094" sldId="268"/>
        </pc:sldMkLst>
        <pc:spChg chg="add mod">
          <ac:chgData name="seb montauban" userId="77a5d6b001563f4f" providerId="LiveId" clId="{C0F4BE22-1E22-4B75-B9A7-EEBD9166685E}" dt="2022-12-13T07:37:58.640" v="187" actId="1076"/>
          <ac:spMkLst>
            <pc:docMk/>
            <pc:sldMk cId="1992115094" sldId="268"/>
            <ac:spMk id="2" creationId="{31820C9F-1182-6171-B102-7E8CCE03FD40}"/>
          </ac:spMkLst>
        </pc:spChg>
        <pc:spChg chg="del">
          <ac:chgData name="seb montauban" userId="77a5d6b001563f4f" providerId="LiveId" clId="{C0F4BE22-1E22-4B75-B9A7-EEBD9166685E}" dt="2022-12-13T07:36:29.673" v="164" actId="478"/>
          <ac:spMkLst>
            <pc:docMk/>
            <pc:sldMk cId="1992115094" sldId="268"/>
            <ac:spMk id="103" creationId="{00000000-0000-0000-0000-000000000000}"/>
          </ac:spMkLst>
        </pc:spChg>
        <pc:spChg chg="del">
          <ac:chgData name="seb montauban" userId="77a5d6b001563f4f" providerId="LiveId" clId="{C0F4BE22-1E22-4B75-B9A7-EEBD9166685E}" dt="2022-12-13T07:36:31.792" v="165" actId="478"/>
          <ac:spMkLst>
            <pc:docMk/>
            <pc:sldMk cId="1992115094" sldId="268"/>
            <ac:spMk id="104" creationId="{00000000-0000-0000-0000-000000000000}"/>
          </ac:spMkLst>
        </pc:spChg>
      </pc:sldChg>
      <pc:sldChg chg="addSp delSp modSp add mod">
        <pc:chgData name="seb montauban" userId="77a5d6b001563f4f" providerId="LiveId" clId="{C0F4BE22-1E22-4B75-B9A7-EEBD9166685E}" dt="2022-12-14T08:31:08.872" v="820" actId="14100"/>
        <pc:sldMkLst>
          <pc:docMk/>
          <pc:sldMk cId="1660179586" sldId="269"/>
        </pc:sldMkLst>
        <pc:spChg chg="add del mod">
          <ac:chgData name="seb montauban" userId="77a5d6b001563f4f" providerId="LiveId" clId="{C0F4BE22-1E22-4B75-B9A7-EEBD9166685E}" dt="2022-12-14T07:40:34.971" v="466" actId="478"/>
          <ac:spMkLst>
            <pc:docMk/>
            <pc:sldMk cId="1660179586" sldId="269"/>
            <ac:spMk id="2" creationId="{15477758-D810-DC67-C256-99ACE878D877}"/>
          </ac:spMkLst>
        </pc:spChg>
        <pc:spChg chg="add del mod">
          <ac:chgData name="seb montauban" userId="77a5d6b001563f4f" providerId="LiveId" clId="{C0F4BE22-1E22-4B75-B9A7-EEBD9166685E}" dt="2022-12-14T07:40:39.468" v="467" actId="478"/>
          <ac:spMkLst>
            <pc:docMk/>
            <pc:sldMk cId="1660179586" sldId="269"/>
            <ac:spMk id="3" creationId="{2590B4CC-1BFA-35B6-26F4-BB985B750C38}"/>
          </ac:spMkLst>
        </pc:spChg>
        <pc:spChg chg="add del mod">
          <ac:chgData name="seb montauban" userId="77a5d6b001563f4f" providerId="LiveId" clId="{C0F4BE22-1E22-4B75-B9A7-EEBD9166685E}" dt="2022-12-14T07:40:31.956" v="465" actId="478"/>
          <ac:spMkLst>
            <pc:docMk/>
            <pc:sldMk cId="1660179586" sldId="269"/>
            <ac:spMk id="5" creationId="{A3015505-DDEA-B482-7B4C-E9796E7535DD}"/>
          </ac:spMkLst>
        </pc:spChg>
        <pc:spChg chg="mod">
          <ac:chgData name="seb montauban" userId="77a5d6b001563f4f" providerId="LiveId" clId="{C0F4BE22-1E22-4B75-B9A7-EEBD9166685E}" dt="2022-12-14T07:42:22.333" v="562" actId="20577"/>
          <ac:spMkLst>
            <pc:docMk/>
            <pc:sldMk cId="1660179586" sldId="269"/>
            <ac:spMk id="99" creationId="{00000000-0000-0000-0000-000000000000}"/>
          </ac:spMkLst>
        </pc:spChg>
        <pc:spChg chg="del mod">
          <ac:chgData name="seb montauban" userId="77a5d6b001563f4f" providerId="LiveId" clId="{C0F4BE22-1E22-4B75-B9A7-EEBD9166685E}" dt="2022-12-13T07:38:18.424" v="190" actId="478"/>
          <ac:spMkLst>
            <pc:docMk/>
            <pc:sldMk cId="1660179586" sldId="269"/>
            <ac:spMk id="103" creationId="{00000000-0000-0000-0000-000000000000}"/>
          </ac:spMkLst>
        </pc:spChg>
        <pc:spChg chg="del">
          <ac:chgData name="seb montauban" userId="77a5d6b001563f4f" providerId="LiveId" clId="{C0F4BE22-1E22-4B75-B9A7-EEBD9166685E}" dt="2022-12-13T07:38:16.592" v="188" actId="478"/>
          <ac:spMkLst>
            <pc:docMk/>
            <pc:sldMk cId="1660179586" sldId="269"/>
            <ac:spMk id="104" creationId="{00000000-0000-0000-0000-000000000000}"/>
          </ac:spMkLst>
        </pc:spChg>
        <pc:graphicFrameChg chg="add mod modGraphic">
          <ac:chgData name="seb montauban" userId="77a5d6b001563f4f" providerId="LiveId" clId="{C0F4BE22-1E22-4B75-B9A7-EEBD9166685E}" dt="2022-12-14T08:31:08.872" v="820" actId="14100"/>
          <ac:graphicFrameMkLst>
            <pc:docMk/>
            <pc:sldMk cId="1660179586" sldId="269"/>
            <ac:graphicFrameMk id="6" creationId="{B64F1E18-42E8-1DE9-E724-01A979404D6A}"/>
          </ac:graphicFrameMkLst>
        </pc:graphicFrameChg>
      </pc:sldChg>
      <pc:sldChg chg="addSp delSp modSp add mod">
        <pc:chgData name="seb montauban" userId="77a5d6b001563f4f" providerId="LiveId" clId="{C0F4BE22-1E22-4B75-B9A7-EEBD9166685E}" dt="2022-12-14T07:22:07.445" v="323" actId="108"/>
        <pc:sldMkLst>
          <pc:docMk/>
          <pc:sldMk cId="2331974122" sldId="270"/>
        </pc:sldMkLst>
        <pc:spChg chg="add mod">
          <ac:chgData name="seb montauban" userId="77a5d6b001563f4f" providerId="LiveId" clId="{C0F4BE22-1E22-4B75-B9A7-EEBD9166685E}" dt="2022-12-14T07:21:29.141" v="317" actId="1076"/>
          <ac:spMkLst>
            <pc:docMk/>
            <pc:sldMk cId="2331974122" sldId="270"/>
            <ac:spMk id="2" creationId="{39E25C74-1CD4-1BE0-BCDF-F32F716549E7}"/>
          </ac:spMkLst>
        </pc:spChg>
        <pc:spChg chg="add del mod">
          <ac:chgData name="seb montauban" userId="77a5d6b001563f4f" providerId="LiveId" clId="{C0F4BE22-1E22-4B75-B9A7-EEBD9166685E}" dt="2022-12-14T07:13:02.101" v="279" actId="478"/>
          <ac:spMkLst>
            <pc:docMk/>
            <pc:sldMk cId="2331974122" sldId="270"/>
            <ac:spMk id="3" creationId="{03E7676D-6FE9-3D63-50F3-BDE257C10570}"/>
          </ac:spMkLst>
        </pc:spChg>
        <pc:spChg chg="add mod">
          <ac:chgData name="seb montauban" userId="77a5d6b001563f4f" providerId="LiveId" clId="{C0F4BE22-1E22-4B75-B9A7-EEBD9166685E}" dt="2022-12-14T07:22:07.445" v="323" actId="108"/>
          <ac:spMkLst>
            <pc:docMk/>
            <pc:sldMk cId="2331974122" sldId="270"/>
            <ac:spMk id="4" creationId="{B6C8639E-9F02-92CC-B35F-5E016F68A185}"/>
          </ac:spMkLst>
        </pc:spChg>
        <pc:spChg chg="add mod">
          <ac:chgData name="seb montauban" userId="77a5d6b001563f4f" providerId="LiveId" clId="{C0F4BE22-1E22-4B75-B9A7-EEBD9166685E}" dt="2022-12-14T07:21:29.141" v="317" actId="1076"/>
          <ac:spMkLst>
            <pc:docMk/>
            <pc:sldMk cId="2331974122" sldId="270"/>
            <ac:spMk id="5" creationId="{05B950D7-4B00-CE35-228C-B64A1545E202}"/>
          </ac:spMkLst>
        </pc:spChg>
        <pc:spChg chg="mod">
          <ac:chgData name="seb montauban" userId="77a5d6b001563f4f" providerId="LiveId" clId="{C0F4BE22-1E22-4B75-B9A7-EEBD9166685E}" dt="2022-12-14T07:16:21.618" v="313" actId="1076"/>
          <ac:spMkLst>
            <pc:docMk/>
            <pc:sldMk cId="2331974122" sldId="270"/>
            <ac:spMk id="99" creationId="{00000000-0000-0000-0000-000000000000}"/>
          </ac:spMkLst>
        </pc:spChg>
        <pc:spChg chg="del mod">
          <ac:chgData name="seb montauban" userId="77a5d6b001563f4f" providerId="LiveId" clId="{C0F4BE22-1E22-4B75-B9A7-EEBD9166685E}" dt="2022-12-14T07:16:00.798" v="309" actId="478"/>
          <ac:spMkLst>
            <pc:docMk/>
            <pc:sldMk cId="2331974122" sldId="270"/>
            <ac:spMk id="103" creationId="{00000000-0000-0000-0000-000000000000}"/>
          </ac:spMkLst>
        </pc:spChg>
        <pc:spChg chg="del mod">
          <ac:chgData name="seb montauban" userId="77a5d6b001563f4f" providerId="LiveId" clId="{C0F4BE22-1E22-4B75-B9A7-EEBD9166685E}" dt="2022-12-14T07:12:02.126" v="267" actId="478"/>
          <ac:spMkLst>
            <pc:docMk/>
            <pc:sldMk cId="2331974122" sldId="270"/>
            <ac:spMk id="104" creationId="{00000000-0000-0000-0000-000000000000}"/>
          </ac:spMkLst>
        </pc:spChg>
      </pc:sldChg>
      <pc:sldChg chg="modSp add mod">
        <pc:chgData name="seb montauban" userId="77a5d6b001563f4f" providerId="LiveId" clId="{C0F4BE22-1E22-4B75-B9A7-EEBD9166685E}" dt="2022-12-14T08:03:04.123" v="612" actId="20577"/>
        <pc:sldMkLst>
          <pc:docMk/>
          <pc:sldMk cId="1022310069" sldId="271"/>
        </pc:sldMkLst>
        <pc:spChg chg="mod">
          <ac:chgData name="seb montauban" userId="77a5d6b001563f4f" providerId="LiveId" clId="{C0F4BE22-1E22-4B75-B9A7-EEBD9166685E}" dt="2022-12-14T08:03:04.123" v="612" actId="20577"/>
          <ac:spMkLst>
            <pc:docMk/>
            <pc:sldMk cId="1022310069" sldId="271"/>
            <ac:spMk id="99" creationId="{00000000-0000-0000-0000-000000000000}"/>
          </ac:spMkLst>
        </pc:spChg>
      </pc:sldChg>
      <pc:sldChg chg="addSp delSp modSp add mod">
        <pc:chgData name="seb montauban" userId="77a5d6b001563f4f" providerId="LiveId" clId="{C0F4BE22-1E22-4B75-B9A7-EEBD9166685E}" dt="2022-12-14T10:13:12.790" v="843" actId="20577"/>
        <pc:sldMkLst>
          <pc:docMk/>
          <pc:sldMk cId="3810361853" sldId="272"/>
        </pc:sldMkLst>
        <pc:spChg chg="del">
          <ac:chgData name="seb montauban" userId="77a5d6b001563f4f" providerId="LiveId" clId="{C0F4BE22-1E22-4B75-B9A7-EEBD9166685E}" dt="2022-12-14T08:03:18.362" v="614" actId="478"/>
          <ac:spMkLst>
            <pc:docMk/>
            <pc:sldMk cId="3810361853" sldId="272"/>
            <ac:spMk id="2" creationId="{39E25C74-1CD4-1BE0-BCDF-F32F716549E7}"/>
          </ac:spMkLst>
        </pc:spChg>
        <pc:spChg chg="del">
          <ac:chgData name="seb montauban" userId="77a5d6b001563f4f" providerId="LiveId" clId="{C0F4BE22-1E22-4B75-B9A7-EEBD9166685E}" dt="2022-12-14T08:03:20.539" v="615" actId="478"/>
          <ac:spMkLst>
            <pc:docMk/>
            <pc:sldMk cId="3810361853" sldId="272"/>
            <ac:spMk id="4" creationId="{B6C8639E-9F02-92CC-B35F-5E016F68A185}"/>
          </ac:spMkLst>
        </pc:spChg>
        <pc:spChg chg="del">
          <ac:chgData name="seb montauban" userId="77a5d6b001563f4f" providerId="LiveId" clId="{C0F4BE22-1E22-4B75-B9A7-EEBD9166685E}" dt="2022-12-14T08:03:22.691" v="616" actId="478"/>
          <ac:spMkLst>
            <pc:docMk/>
            <pc:sldMk cId="3810361853" sldId="272"/>
            <ac:spMk id="5" creationId="{05B950D7-4B00-CE35-228C-B64A1545E202}"/>
          </ac:spMkLst>
        </pc:spChg>
        <pc:spChg chg="add mod">
          <ac:chgData name="seb montauban" userId="77a5d6b001563f4f" providerId="LiveId" clId="{C0F4BE22-1E22-4B75-B9A7-EEBD9166685E}" dt="2022-12-14T10:13:12.790" v="843" actId="20577"/>
          <ac:spMkLst>
            <pc:docMk/>
            <pc:sldMk cId="3810361853" sldId="272"/>
            <ac:spMk id="6" creationId="{EEC11EAC-3FD7-4507-BF67-13D91711DC2B}"/>
          </ac:spMkLst>
        </pc:spChg>
        <pc:graphicFrameChg chg="add del mod modGraphic">
          <ac:chgData name="seb montauban" userId="77a5d6b001563f4f" providerId="LiveId" clId="{C0F4BE22-1E22-4B75-B9A7-EEBD9166685E}" dt="2022-12-14T08:03:42.564" v="620" actId="478"/>
          <ac:graphicFrameMkLst>
            <pc:docMk/>
            <pc:sldMk cId="3810361853" sldId="272"/>
            <ac:graphicFrameMk id="3" creationId="{3CC77D53-D9C4-335A-B8D9-F05BB68654B4}"/>
          </ac:graphicFrameMkLst>
        </pc:graphicFrameChg>
      </pc:sldChg>
      <pc:sldChg chg="addSp delSp modSp add mod">
        <pc:chgData name="seb montauban" userId="77a5d6b001563f4f" providerId="LiveId" clId="{C0F4BE22-1E22-4B75-B9A7-EEBD9166685E}" dt="2022-12-14T10:16:50.386" v="846" actId="207"/>
        <pc:sldMkLst>
          <pc:docMk/>
          <pc:sldMk cId="2077789524" sldId="273"/>
        </pc:sldMkLst>
        <pc:spChg chg="add mod">
          <ac:chgData name="seb montauban" userId="77a5d6b001563f4f" providerId="LiveId" clId="{C0F4BE22-1E22-4B75-B9A7-EEBD9166685E}" dt="2022-12-14T08:09:40.726" v="817" actId="1076"/>
          <ac:spMkLst>
            <pc:docMk/>
            <pc:sldMk cId="2077789524" sldId="273"/>
            <ac:spMk id="2" creationId="{B99FF550-8E1C-76AA-F339-76FB11CC9E78}"/>
          </ac:spMkLst>
        </pc:spChg>
        <pc:spChg chg="add mod">
          <ac:chgData name="seb montauban" userId="77a5d6b001563f4f" providerId="LiveId" clId="{C0F4BE22-1E22-4B75-B9A7-EEBD9166685E}" dt="2022-12-14T10:16:50.386" v="846" actId="207"/>
          <ac:spMkLst>
            <pc:docMk/>
            <pc:sldMk cId="2077789524" sldId="273"/>
            <ac:spMk id="3" creationId="{8D96700A-1875-1574-0D3A-BB1506E889B6}"/>
          </ac:spMkLst>
        </pc:spChg>
        <pc:spChg chg="add mod">
          <ac:chgData name="seb montauban" userId="77a5d6b001563f4f" providerId="LiveId" clId="{C0F4BE22-1E22-4B75-B9A7-EEBD9166685E}" dt="2022-12-14T08:09:49.561" v="819" actId="1076"/>
          <ac:spMkLst>
            <pc:docMk/>
            <pc:sldMk cId="2077789524" sldId="273"/>
            <ac:spMk id="4" creationId="{C390ECFE-0E2C-EEFE-D9B3-182FF2F0A185}"/>
          </ac:spMkLst>
        </pc:spChg>
        <pc:spChg chg="del">
          <ac:chgData name="seb montauban" userId="77a5d6b001563f4f" providerId="LiveId" clId="{C0F4BE22-1E22-4B75-B9A7-EEBD9166685E}" dt="2022-12-14T08:07:47.523" v="747" actId="478"/>
          <ac:spMkLst>
            <pc:docMk/>
            <pc:sldMk cId="2077789524" sldId="273"/>
            <ac:spMk id="6" creationId="{EEC11EAC-3FD7-4507-BF67-13D91711DC2B}"/>
          </ac:spMkLst>
        </pc:spChg>
        <pc:graphicFrameChg chg="add del mod">
          <ac:chgData name="seb montauban" userId="77a5d6b001563f4f" providerId="LiveId" clId="{C0F4BE22-1E22-4B75-B9A7-EEBD9166685E}" dt="2022-12-14T08:08:19.764" v="750" actId="478"/>
          <ac:graphicFrameMkLst>
            <pc:docMk/>
            <pc:sldMk cId="2077789524" sldId="273"/>
            <ac:graphicFrameMk id="5" creationId="{74C067BF-D3DB-E3CB-68AF-1AB3D5ADBC05}"/>
          </ac:graphicFrameMkLst>
        </pc:graphicFrameChg>
      </pc:sldChg>
      <pc:sldChg chg="addSp delSp modSp add mod">
        <pc:chgData name="seb montauban" userId="77a5d6b001563f4f" providerId="LiveId" clId="{C0F4BE22-1E22-4B75-B9A7-EEBD9166685E}" dt="2022-12-15T10:44:47.674" v="2029" actId="21"/>
        <pc:sldMkLst>
          <pc:docMk/>
          <pc:sldMk cId="3892340861" sldId="274"/>
        </pc:sldMkLst>
        <pc:spChg chg="add mod">
          <ac:chgData name="seb montauban" userId="77a5d6b001563f4f" providerId="LiveId" clId="{C0F4BE22-1E22-4B75-B9A7-EEBD9166685E}" dt="2022-12-15T10:44:47.674" v="2029" actId="21"/>
          <ac:spMkLst>
            <pc:docMk/>
            <pc:sldMk cId="3892340861" sldId="274"/>
            <ac:spMk id="2" creationId="{BDCC62F4-35B1-E403-A5E3-E8AC420F81F9}"/>
          </ac:spMkLst>
        </pc:spChg>
        <pc:spChg chg="add mod">
          <ac:chgData name="seb montauban" userId="77a5d6b001563f4f" providerId="LiveId" clId="{C0F4BE22-1E22-4B75-B9A7-EEBD9166685E}" dt="2022-12-15T07:56:39.109" v="1672" actId="1076"/>
          <ac:spMkLst>
            <pc:docMk/>
            <pc:sldMk cId="3892340861" sldId="274"/>
            <ac:spMk id="5" creationId="{A536B4DB-F8A7-8641-D2D8-DE975770D646}"/>
          </ac:spMkLst>
        </pc:spChg>
        <pc:spChg chg="add mod">
          <ac:chgData name="seb montauban" userId="77a5d6b001563f4f" providerId="LiveId" clId="{C0F4BE22-1E22-4B75-B9A7-EEBD9166685E}" dt="2022-12-15T08:04:01.172" v="1812" actId="1076"/>
          <ac:spMkLst>
            <pc:docMk/>
            <pc:sldMk cId="3892340861" sldId="274"/>
            <ac:spMk id="17" creationId="{0142E4D7-0BFE-B539-ED4D-6C01DEBADB60}"/>
          </ac:spMkLst>
        </pc:spChg>
        <pc:spChg chg="add mod">
          <ac:chgData name="seb montauban" userId="77a5d6b001563f4f" providerId="LiveId" clId="{C0F4BE22-1E22-4B75-B9A7-EEBD9166685E}" dt="2022-12-15T10:42:09.648" v="1969" actId="20577"/>
          <ac:spMkLst>
            <pc:docMk/>
            <pc:sldMk cId="3892340861" sldId="274"/>
            <ac:spMk id="18" creationId="{62F35320-3900-957F-F077-1D178B6A3B38}"/>
          </ac:spMkLst>
        </pc:spChg>
        <pc:spChg chg="add mod">
          <ac:chgData name="seb montauban" userId="77a5d6b001563f4f" providerId="LiveId" clId="{C0F4BE22-1E22-4B75-B9A7-EEBD9166685E}" dt="2022-12-15T08:03:30.882" v="1807" actId="207"/>
          <ac:spMkLst>
            <pc:docMk/>
            <pc:sldMk cId="3892340861" sldId="274"/>
            <ac:spMk id="19" creationId="{DF34DCD2-57FC-8E26-28FA-5BB8EA106E0A}"/>
          </ac:spMkLst>
        </pc:spChg>
        <pc:spChg chg="add mod">
          <ac:chgData name="seb montauban" userId="77a5d6b001563f4f" providerId="LiveId" clId="{C0F4BE22-1E22-4B75-B9A7-EEBD9166685E}" dt="2022-12-15T08:05:03.602" v="1823" actId="14100"/>
          <ac:spMkLst>
            <pc:docMk/>
            <pc:sldMk cId="3892340861" sldId="274"/>
            <ac:spMk id="20" creationId="{F08C0C2F-584B-0C62-288A-3DC49F7535A7}"/>
          </ac:spMkLst>
        </pc:spChg>
        <pc:spChg chg="add mod">
          <ac:chgData name="seb montauban" userId="77a5d6b001563f4f" providerId="LiveId" clId="{C0F4BE22-1E22-4B75-B9A7-EEBD9166685E}" dt="2022-12-15T07:56:39.109" v="1672" actId="1076"/>
          <ac:spMkLst>
            <pc:docMk/>
            <pc:sldMk cId="3892340861" sldId="274"/>
            <ac:spMk id="21" creationId="{E780AD3A-260D-9164-809F-326EAB914647}"/>
          </ac:spMkLst>
        </pc:spChg>
        <pc:spChg chg="add mod">
          <ac:chgData name="seb montauban" userId="77a5d6b001563f4f" providerId="LiveId" clId="{C0F4BE22-1E22-4B75-B9A7-EEBD9166685E}" dt="2022-12-15T07:56:39.109" v="1672" actId="1076"/>
          <ac:spMkLst>
            <pc:docMk/>
            <pc:sldMk cId="3892340861" sldId="274"/>
            <ac:spMk id="23" creationId="{AA0D4F9F-C12D-8DA1-8E75-536C788CF8B1}"/>
          </ac:spMkLst>
        </pc:spChg>
        <pc:spChg chg="add mod">
          <ac:chgData name="seb montauban" userId="77a5d6b001563f4f" providerId="LiveId" clId="{C0F4BE22-1E22-4B75-B9A7-EEBD9166685E}" dt="2022-12-15T08:03:52.148" v="1811" actId="14100"/>
          <ac:spMkLst>
            <pc:docMk/>
            <pc:sldMk cId="3892340861" sldId="274"/>
            <ac:spMk id="26" creationId="{0256F1E1-1612-6DC3-F610-45E8F77F8FEB}"/>
          </ac:spMkLst>
        </pc:spChg>
        <pc:spChg chg="add mod">
          <ac:chgData name="seb montauban" userId="77a5d6b001563f4f" providerId="LiveId" clId="{C0F4BE22-1E22-4B75-B9A7-EEBD9166685E}" dt="2022-12-15T08:04:55.180" v="1817" actId="1076"/>
          <ac:spMkLst>
            <pc:docMk/>
            <pc:sldMk cId="3892340861" sldId="274"/>
            <ac:spMk id="28" creationId="{37AB1528-1B70-5C33-E9AE-2BB1B6B815D5}"/>
          </ac:spMkLst>
        </pc:spChg>
        <pc:spChg chg="mod">
          <ac:chgData name="seb montauban" userId="77a5d6b001563f4f" providerId="LiveId" clId="{C0F4BE22-1E22-4B75-B9A7-EEBD9166685E}" dt="2022-12-14T22:30:47.530" v="906" actId="20577"/>
          <ac:spMkLst>
            <pc:docMk/>
            <pc:sldMk cId="3892340861" sldId="274"/>
            <ac:spMk id="99" creationId="{00000000-0000-0000-0000-000000000000}"/>
          </ac:spMkLst>
        </pc:spChg>
        <pc:grpChg chg="add mod">
          <ac:chgData name="seb montauban" userId="77a5d6b001563f4f" providerId="LiveId" clId="{C0F4BE22-1E22-4B75-B9A7-EEBD9166685E}" dt="2022-12-15T07:56:39.109" v="1672" actId="1076"/>
          <ac:grpSpMkLst>
            <pc:docMk/>
            <pc:sldMk cId="3892340861" sldId="274"/>
            <ac:grpSpMk id="7" creationId="{6384C85D-4222-29A5-E6C4-015E1FBF6478}"/>
          </ac:grpSpMkLst>
        </pc:grpChg>
        <pc:grpChg chg="add mod">
          <ac:chgData name="seb montauban" userId="77a5d6b001563f4f" providerId="LiveId" clId="{C0F4BE22-1E22-4B75-B9A7-EEBD9166685E}" dt="2022-12-15T07:56:39.109" v="1672" actId="1076"/>
          <ac:grpSpMkLst>
            <pc:docMk/>
            <pc:sldMk cId="3892340861" sldId="274"/>
            <ac:grpSpMk id="12" creationId="{7C355CD8-7A4D-9004-FDA7-BC47CE8D3C12}"/>
          </ac:grpSpMkLst>
        </pc:grpChg>
        <pc:graphicFrameChg chg="del">
          <ac:chgData name="seb montauban" userId="77a5d6b001563f4f" providerId="LiveId" clId="{C0F4BE22-1E22-4B75-B9A7-EEBD9166685E}" dt="2022-12-14T22:25:46.188" v="848" actId="478"/>
          <ac:graphicFrameMkLst>
            <pc:docMk/>
            <pc:sldMk cId="3892340861" sldId="274"/>
            <ac:graphicFrameMk id="6" creationId="{B64F1E18-42E8-1DE9-E724-01A979404D6A}"/>
          </ac:graphicFrameMkLst>
        </pc:graphicFrameChg>
        <pc:picChg chg="add del mod">
          <ac:chgData name="seb montauban" userId="77a5d6b001563f4f" providerId="LiveId" clId="{C0F4BE22-1E22-4B75-B9A7-EEBD9166685E}" dt="2022-12-15T07:54:17.261" v="1656" actId="478"/>
          <ac:picMkLst>
            <pc:docMk/>
            <pc:sldMk cId="3892340861" sldId="274"/>
            <ac:picMk id="4" creationId="{9964CD67-F061-1BB0-AD7A-365F3EDFF260}"/>
          </ac:picMkLst>
        </pc:picChg>
        <pc:cxnChg chg="add mod">
          <ac:chgData name="seb montauban" userId="77a5d6b001563f4f" providerId="LiveId" clId="{C0F4BE22-1E22-4B75-B9A7-EEBD9166685E}" dt="2022-12-15T07:56:39.109" v="1672" actId="1076"/>
          <ac:cxnSpMkLst>
            <pc:docMk/>
            <pc:sldMk cId="3892340861" sldId="274"/>
            <ac:cxnSpMk id="6" creationId="{8E7200E8-6019-FC81-134E-DEC2DE410779}"/>
          </ac:cxnSpMkLst>
        </pc:cxnChg>
        <pc:cxnChg chg="mod">
          <ac:chgData name="seb montauban" userId="77a5d6b001563f4f" providerId="LiveId" clId="{C0F4BE22-1E22-4B75-B9A7-EEBD9166685E}" dt="2022-12-15T07:54:51.140" v="1657"/>
          <ac:cxnSpMkLst>
            <pc:docMk/>
            <pc:sldMk cId="3892340861" sldId="274"/>
            <ac:cxnSpMk id="8" creationId="{A08D3CB4-DEFF-9491-238F-25CA043F64DD}"/>
          </ac:cxnSpMkLst>
        </pc:cxnChg>
        <pc:cxnChg chg="mod">
          <ac:chgData name="seb montauban" userId="77a5d6b001563f4f" providerId="LiveId" clId="{C0F4BE22-1E22-4B75-B9A7-EEBD9166685E}" dt="2022-12-15T07:54:51.140" v="1657"/>
          <ac:cxnSpMkLst>
            <pc:docMk/>
            <pc:sldMk cId="3892340861" sldId="274"/>
            <ac:cxnSpMk id="9" creationId="{D3E456FE-6864-D23F-5F69-32368DA05A55}"/>
          </ac:cxnSpMkLst>
        </pc:cxnChg>
        <pc:cxnChg chg="mod">
          <ac:chgData name="seb montauban" userId="77a5d6b001563f4f" providerId="LiveId" clId="{C0F4BE22-1E22-4B75-B9A7-EEBD9166685E}" dt="2022-12-15T07:54:51.140" v="1657"/>
          <ac:cxnSpMkLst>
            <pc:docMk/>
            <pc:sldMk cId="3892340861" sldId="274"/>
            <ac:cxnSpMk id="10" creationId="{F52966BC-1CC6-F9CF-40F9-0BCD498EA8FC}"/>
          </ac:cxnSpMkLst>
        </pc:cxnChg>
        <pc:cxnChg chg="add mod">
          <ac:chgData name="seb montauban" userId="77a5d6b001563f4f" providerId="LiveId" clId="{C0F4BE22-1E22-4B75-B9A7-EEBD9166685E}" dt="2022-12-15T07:56:39.109" v="1672" actId="1076"/>
          <ac:cxnSpMkLst>
            <pc:docMk/>
            <pc:sldMk cId="3892340861" sldId="274"/>
            <ac:cxnSpMk id="11" creationId="{BA975D83-28AB-DE1F-0FC4-E5C4DEF734A7}"/>
          </ac:cxnSpMkLst>
        </pc:cxnChg>
        <pc:cxnChg chg="mod">
          <ac:chgData name="seb montauban" userId="77a5d6b001563f4f" providerId="LiveId" clId="{C0F4BE22-1E22-4B75-B9A7-EEBD9166685E}" dt="2022-12-15T07:54:51.140" v="1657"/>
          <ac:cxnSpMkLst>
            <pc:docMk/>
            <pc:sldMk cId="3892340861" sldId="274"/>
            <ac:cxnSpMk id="13" creationId="{5D1E6103-1467-5D07-B784-6B1127A78BBE}"/>
          </ac:cxnSpMkLst>
        </pc:cxnChg>
        <pc:cxnChg chg="mod">
          <ac:chgData name="seb montauban" userId="77a5d6b001563f4f" providerId="LiveId" clId="{C0F4BE22-1E22-4B75-B9A7-EEBD9166685E}" dt="2022-12-15T07:54:51.140" v="1657"/>
          <ac:cxnSpMkLst>
            <pc:docMk/>
            <pc:sldMk cId="3892340861" sldId="274"/>
            <ac:cxnSpMk id="14" creationId="{793CF692-D9CA-30EF-403C-6EDD59A8B0B4}"/>
          </ac:cxnSpMkLst>
        </pc:cxnChg>
        <pc:cxnChg chg="mod">
          <ac:chgData name="seb montauban" userId="77a5d6b001563f4f" providerId="LiveId" clId="{C0F4BE22-1E22-4B75-B9A7-EEBD9166685E}" dt="2022-12-15T07:54:51.140" v="1657"/>
          <ac:cxnSpMkLst>
            <pc:docMk/>
            <pc:sldMk cId="3892340861" sldId="274"/>
            <ac:cxnSpMk id="15" creationId="{2F9EF831-3028-C196-31E6-E8E2628B687A}"/>
          </ac:cxnSpMkLst>
        </pc:cxnChg>
        <pc:cxnChg chg="add mod">
          <ac:chgData name="seb montauban" userId="77a5d6b001563f4f" providerId="LiveId" clId="{C0F4BE22-1E22-4B75-B9A7-EEBD9166685E}" dt="2022-12-15T07:56:39.109" v="1672" actId="1076"/>
          <ac:cxnSpMkLst>
            <pc:docMk/>
            <pc:sldMk cId="3892340861" sldId="274"/>
            <ac:cxnSpMk id="16" creationId="{C7C4861D-C9EA-382B-931A-945B32A5BC24}"/>
          </ac:cxnSpMkLst>
        </pc:cxnChg>
        <pc:cxnChg chg="add mod">
          <ac:chgData name="seb montauban" userId="77a5d6b001563f4f" providerId="LiveId" clId="{C0F4BE22-1E22-4B75-B9A7-EEBD9166685E}" dt="2022-12-15T07:56:39.109" v="1672" actId="1076"/>
          <ac:cxnSpMkLst>
            <pc:docMk/>
            <pc:sldMk cId="3892340861" sldId="274"/>
            <ac:cxnSpMk id="22" creationId="{6EF3759B-FDB2-C59B-B4DF-388738129A33}"/>
          </ac:cxnSpMkLst>
        </pc:cxnChg>
        <pc:cxnChg chg="add mod">
          <ac:chgData name="seb montauban" userId="77a5d6b001563f4f" providerId="LiveId" clId="{C0F4BE22-1E22-4B75-B9A7-EEBD9166685E}" dt="2022-12-15T07:55:29.602" v="1664" actId="1076"/>
          <ac:cxnSpMkLst>
            <pc:docMk/>
            <pc:sldMk cId="3892340861" sldId="274"/>
            <ac:cxnSpMk id="25" creationId="{5E822E5B-DBC0-C204-5D27-8344A9B325A4}"/>
          </ac:cxnSpMkLst>
        </pc:cxnChg>
        <pc:cxnChg chg="add mod">
          <ac:chgData name="seb montauban" userId="77a5d6b001563f4f" providerId="LiveId" clId="{C0F4BE22-1E22-4B75-B9A7-EEBD9166685E}" dt="2022-12-15T08:05:07.826" v="1824" actId="14100"/>
          <ac:cxnSpMkLst>
            <pc:docMk/>
            <pc:sldMk cId="3892340861" sldId="274"/>
            <ac:cxnSpMk id="27" creationId="{E29363D6-25A2-DF1E-450C-94C6816AB97C}"/>
          </ac:cxnSpMkLst>
        </pc:cxnChg>
      </pc:sldChg>
      <pc:sldChg chg="addSp delSp modSp add mod">
        <pc:chgData name="seb montauban" userId="77a5d6b001563f4f" providerId="LiveId" clId="{C0F4BE22-1E22-4B75-B9A7-EEBD9166685E}" dt="2022-12-15T11:02:23.599" v="2032" actId="207"/>
        <pc:sldMkLst>
          <pc:docMk/>
          <pc:sldMk cId="2670678694" sldId="275"/>
        </pc:sldMkLst>
        <pc:spChg chg="add del mod">
          <ac:chgData name="seb montauban" userId="77a5d6b001563f4f" providerId="LiveId" clId="{C0F4BE22-1E22-4B75-B9A7-EEBD9166685E}" dt="2022-12-15T07:59:01.084" v="1745" actId="21"/>
          <ac:spMkLst>
            <pc:docMk/>
            <pc:sldMk cId="2670678694" sldId="275"/>
            <ac:spMk id="2" creationId="{230B33C2-DB24-B53B-F191-B81AAEE56EA5}"/>
          </ac:spMkLst>
        </pc:spChg>
        <pc:spChg chg="del">
          <ac:chgData name="seb montauban" userId="77a5d6b001563f4f" providerId="LiveId" clId="{C0F4BE22-1E22-4B75-B9A7-EEBD9166685E}" dt="2022-12-14T22:26:41.282" v="871" actId="478"/>
          <ac:spMkLst>
            <pc:docMk/>
            <pc:sldMk cId="2670678694" sldId="275"/>
            <ac:spMk id="2" creationId="{BDCC62F4-35B1-E403-A5E3-E8AC420F81F9}"/>
          </ac:spMkLst>
        </pc:spChg>
        <pc:spChg chg="add mod">
          <ac:chgData name="seb montauban" userId="77a5d6b001563f4f" providerId="LiveId" clId="{C0F4BE22-1E22-4B75-B9A7-EEBD9166685E}" dt="2022-12-15T11:02:23.599" v="2032" actId="207"/>
          <ac:spMkLst>
            <pc:docMk/>
            <pc:sldMk cId="2670678694" sldId="275"/>
            <ac:spMk id="3" creationId="{8EB2869D-2E20-08E6-7775-0A24AA8B3DDA}"/>
          </ac:spMkLst>
        </pc:spChg>
        <pc:spChg chg="add mod">
          <ac:chgData name="seb montauban" userId="77a5d6b001563f4f" providerId="LiveId" clId="{C0F4BE22-1E22-4B75-B9A7-EEBD9166685E}" dt="2022-12-14T22:30:53.655" v="908"/>
          <ac:spMkLst>
            <pc:docMk/>
            <pc:sldMk cId="2670678694" sldId="275"/>
            <ac:spMk id="4" creationId="{C3BC0E58-170E-2334-DC2D-9E3B0FCF8F87}"/>
          </ac:spMkLst>
        </pc:spChg>
        <pc:spChg chg="add del mod">
          <ac:chgData name="seb montauban" userId="77a5d6b001563f4f" providerId="LiveId" clId="{C0F4BE22-1E22-4B75-B9A7-EEBD9166685E}" dt="2022-12-15T07:59:01.084" v="1745" actId="21"/>
          <ac:spMkLst>
            <pc:docMk/>
            <pc:sldMk cId="2670678694" sldId="275"/>
            <ac:spMk id="13" creationId="{8D26BBF9-ED4A-9D8C-A4BF-E7D383DE1AE6}"/>
          </ac:spMkLst>
        </pc:spChg>
        <pc:spChg chg="add del mod">
          <ac:chgData name="seb montauban" userId="77a5d6b001563f4f" providerId="LiveId" clId="{C0F4BE22-1E22-4B75-B9A7-EEBD9166685E}" dt="2022-12-15T07:59:01.084" v="1745" actId="21"/>
          <ac:spMkLst>
            <pc:docMk/>
            <pc:sldMk cId="2670678694" sldId="275"/>
            <ac:spMk id="14" creationId="{67C124E6-9A54-B46E-24B4-2935F016DFBF}"/>
          </ac:spMkLst>
        </pc:spChg>
        <pc:spChg chg="add del mod">
          <ac:chgData name="seb montauban" userId="77a5d6b001563f4f" providerId="LiveId" clId="{C0F4BE22-1E22-4B75-B9A7-EEBD9166685E}" dt="2022-12-15T07:59:01.084" v="1745" actId="21"/>
          <ac:spMkLst>
            <pc:docMk/>
            <pc:sldMk cId="2670678694" sldId="275"/>
            <ac:spMk id="15" creationId="{3BD5303D-0C77-C555-9D2F-2D41912649A5}"/>
          </ac:spMkLst>
        </pc:spChg>
        <pc:spChg chg="add del mod">
          <ac:chgData name="seb montauban" userId="77a5d6b001563f4f" providerId="LiveId" clId="{C0F4BE22-1E22-4B75-B9A7-EEBD9166685E}" dt="2022-12-15T07:59:01.084" v="1745" actId="21"/>
          <ac:spMkLst>
            <pc:docMk/>
            <pc:sldMk cId="2670678694" sldId="275"/>
            <ac:spMk id="16" creationId="{49BD8CAB-4953-E4A3-BE8C-A96B4DFB0E36}"/>
          </ac:spMkLst>
        </pc:spChg>
        <pc:spChg chg="add del mod">
          <ac:chgData name="seb montauban" userId="77a5d6b001563f4f" providerId="LiveId" clId="{C0F4BE22-1E22-4B75-B9A7-EEBD9166685E}" dt="2022-12-15T07:59:01.084" v="1745" actId="21"/>
          <ac:spMkLst>
            <pc:docMk/>
            <pc:sldMk cId="2670678694" sldId="275"/>
            <ac:spMk id="17" creationId="{8079E6D1-CC9C-D825-E181-E4179AD975F2}"/>
          </ac:spMkLst>
        </pc:spChg>
        <pc:spChg chg="add del mod">
          <ac:chgData name="seb montauban" userId="77a5d6b001563f4f" providerId="LiveId" clId="{C0F4BE22-1E22-4B75-B9A7-EEBD9166685E}" dt="2022-12-15T07:59:01.084" v="1745" actId="21"/>
          <ac:spMkLst>
            <pc:docMk/>
            <pc:sldMk cId="2670678694" sldId="275"/>
            <ac:spMk id="18" creationId="{ADB5CBAA-9688-8077-F3F9-B557684BFE75}"/>
          </ac:spMkLst>
        </pc:spChg>
        <pc:spChg chg="add del mod">
          <ac:chgData name="seb montauban" userId="77a5d6b001563f4f" providerId="LiveId" clId="{C0F4BE22-1E22-4B75-B9A7-EEBD9166685E}" dt="2022-12-15T07:59:01.084" v="1745" actId="21"/>
          <ac:spMkLst>
            <pc:docMk/>
            <pc:sldMk cId="2670678694" sldId="275"/>
            <ac:spMk id="19" creationId="{FD20228B-1338-2CCB-FD7C-30A4940C9F34}"/>
          </ac:spMkLst>
        </pc:spChg>
        <pc:spChg chg="add del mod">
          <ac:chgData name="seb montauban" userId="77a5d6b001563f4f" providerId="LiveId" clId="{C0F4BE22-1E22-4B75-B9A7-EEBD9166685E}" dt="2022-12-15T08:05:17.877" v="1825" actId="478"/>
          <ac:spMkLst>
            <pc:docMk/>
            <pc:sldMk cId="2670678694" sldId="275"/>
            <ac:spMk id="22" creationId="{8F04B75F-9209-F2AC-1AC3-A38D741F42B6}"/>
          </ac:spMkLst>
        </pc:spChg>
        <pc:spChg chg="add del mod">
          <ac:chgData name="seb montauban" userId="77a5d6b001563f4f" providerId="LiveId" clId="{C0F4BE22-1E22-4B75-B9A7-EEBD9166685E}" dt="2022-12-15T08:05:17.877" v="1825" actId="478"/>
          <ac:spMkLst>
            <pc:docMk/>
            <pc:sldMk cId="2670678694" sldId="275"/>
            <ac:spMk id="34" creationId="{4078E356-D782-9292-1DCD-1B496DECCA51}"/>
          </ac:spMkLst>
        </pc:spChg>
        <pc:spChg chg="add del mod">
          <ac:chgData name="seb montauban" userId="77a5d6b001563f4f" providerId="LiveId" clId="{C0F4BE22-1E22-4B75-B9A7-EEBD9166685E}" dt="2022-12-15T08:05:17.877" v="1825" actId="478"/>
          <ac:spMkLst>
            <pc:docMk/>
            <pc:sldMk cId="2670678694" sldId="275"/>
            <ac:spMk id="35" creationId="{AF4C0556-FC9A-2286-9ACE-8ADC6BAF9FC0}"/>
          </ac:spMkLst>
        </pc:spChg>
        <pc:spChg chg="add del mod">
          <ac:chgData name="seb montauban" userId="77a5d6b001563f4f" providerId="LiveId" clId="{C0F4BE22-1E22-4B75-B9A7-EEBD9166685E}" dt="2022-12-15T08:05:17.877" v="1825" actId="478"/>
          <ac:spMkLst>
            <pc:docMk/>
            <pc:sldMk cId="2670678694" sldId="275"/>
            <ac:spMk id="36" creationId="{FC19E290-81C4-D15F-E17A-DAD065C9FEF6}"/>
          </ac:spMkLst>
        </pc:spChg>
        <pc:spChg chg="add del mod">
          <ac:chgData name="seb montauban" userId="77a5d6b001563f4f" providerId="LiveId" clId="{C0F4BE22-1E22-4B75-B9A7-EEBD9166685E}" dt="2022-12-15T08:05:17.877" v="1825" actId="478"/>
          <ac:spMkLst>
            <pc:docMk/>
            <pc:sldMk cId="2670678694" sldId="275"/>
            <ac:spMk id="37" creationId="{B1889D87-F49F-21A2-52DF-795C7946B62C}"/>
          </ac:spMkLst>
        </pc:spChg>
        <pc:spChg chg="add del mod">
          <ac:chgData name="seb montauban" userId="77a5d6b001563f4f" providerId="LiveId" clId="{C0F4BE22-1E22-4B75-B9A7-EEBD9166685E}" dt="2022-12-15T08:05:17.877" v="1825" actId="478"/>
          <ac:spMkLst>
            <pc:docMk/>
            <pc:sldMk cId="2670678694" sldId="275"/>
            <ac:spMk id="38" creationId="{88378171-8123-85C0-691E-8F9B72AA3918}"/>
          </ac:spMkLst>
        </pc:spChg>
        <pc:spChg chg="add del mod">
          <ac:chgData name="seb montauban" userId="77a5d6b001563f4f" providerId="LiveId" clId="{C0F4BE22-1E22-4B75-B9A7-EEBD9166685E}" dt="2022-12-15T08:05:17.877" v="1825" actId="478"/>
          <ac:spMkLst>
            <pc:docMk/>
            <pc:sldMk cId="2670678694" sldId="275"/>
            <ac:spMk id="40" creationId="{0037E20A-E4D0-CE81-A3C6-155CD4AA656A}"/>
          </ac:spMkLst>
        </pc:spChg>
        <pc:spChg chg="add mod">
          <ac:chgData name="seb montauban" userId="77a5d6b001563f4f" providerId="LiveId" clId="{C0F4BE22-1E22-4B75-B9A7-EEBD9166685E}" dt="2022-12-15T08:05:18.364" v="1826"/>
          <ac:spMkLst>
            <pc:docMk/>
            <pc:sldMk cId="2670678694" sldId="275"/>
            <ac:spMk id="42" creationId="{6D027135-5718-7BCD-A137-30964A7A2A7A}"/>
          </ac:spMkLst>
        </pc:spChg>
        <pc:spChg chg="add mod">
          <ac:chgData name="seb montauban" userId="77a5d6b001563f4f" providerId="LiveId" clId="{C0F4BE22-1E22-4B75-B9A7-EEBD9166685E}" dt="2022-12-15T08:05:18.364" v="1826"/>
          <ac:spMkLst>
            <pc:docMk/>
            <pc:sldMk cId="2670678694" sldId="275"/>
            <ac:spMk id="54" creationId="{38547640-793F-43E1-8FED-83C5C71580FB}"/>
          </ac:spMkLst>
        </pc:spChg>
        <pc:spChg chg="add mod">
          <ac:chgData name="seb montauban" userId="77a5d6b001563f4f" providerId="LiveId" clId="{C0F4BE22-1E22-4B75-B9A7-EEBD9166685E}" dt="2022-12-15T08:05:18.364" v="1826"/>
          <ac:spMkLst>
            <pc:docMk/>
            <pc:sldMk cId="2670678694" sldId="275"/>
            <ac:spMk id="55" creationId="{C1863136-CD19-A18E-2612-3DB2FD8BE93F}"/>
          </ac:spMkLst>
        </pc:spChg>
        <pc:spChg chg="add mod">
          <ac:chgData name="seb montauban" userId="77a5d6b001563f4f" providerId="LiveId" clId="{C0F4BE22-1E22-4B75-B9A7-EEBD9166685E}" dt="2022-12-15T08:05:18.364" v="1826"/>
          <ac:spMkLst>
            <pc:docMk/>
            <pc:sldMk cId="2670678694" sldId="275"/>
            <ac:spMk id="56" creationId="{84DB6BB2-2EFD-EA84-872A-1DA7BBC55A54}"/>
          </ac:spMkLst>
        </pc:spChg>
        <pc:spChg chg="add mod">
          <ac:chgData name="seb montauban" userId="77a5d6b001563f4f" providerId="LiveId" clId="{C0F4BE22-1E22-4B75-B9A7-EEBD9166685E}" dt="2022-12-15T08:05:51.224" v="1831" actId="207"/>
          <ac:spMkLst>
            <pc:docMk/>
            <pc:sldMk cId="2670678694" sldId="275"/>
            <ac:spMk id="57" creationId="{E3C93430-BE14-E6B1-AC7D-A2872B0C54A9}"/>
          </ac:spMkLst>
        </pc:spChg>
        <pc:spChg chg="add mod">
          <ac:chgData name="seb montauban" userId="77a5d6b001563f4f" providerId="LiveId" clId="{C0F4BE22-1E22-4B75-B9A7-EEBD9166685E}" dt="2022-12-15T08:05:18.364" v="1826"/>
          <ac:spMkLst>
            <pc:docMk/>
            <pc:sldMk cId="2670678694" sldId="275"/>
            <ac:spMk id="59" creationId="{E66A9DF1-36F6-619D-B7A7-7901C7F0AF2B}"/>
          </ac:spMkLst>
        </pc:spChg>
        <pc:spChg chg="add mod">
          <ac:chgData name="seb montauban" userId="77a5d6b001563f4f" providerId="LiveId" clId="{C0F4BE22-1E22-4B75-B9A7-EEBD9166685E}" dt="2022-12-15T08:05:18.364" v="1826"/>
          <ac:spMkLst>
            <pc:docMk/>
            <pc:sldMk cId="2670678694" sldId="275"/>
            <ac:spMk id="61" creationId="{5EDAC685-93AB-F88D-FCAE-E7C83E7FEB05}"/>
          </ac:spMkLst>
        </pc:spChg>
        <pc:spChg chg="add mod">
          <ac:chgData name="seb montauban" userId="77a5d6b001563f4f" providerId="LiveId" clId="{C0F4BE22-1E22-4B75-B9A7-EEBD9166685E}" dt="2022-12-15T08:05:36.848" v="1830" actId="14100"/>
          <ac:spMkLst>
            <pc:docMk/>
            <pc:sldMk cId="2670678694" sldId="275"/>
            <ac:spMk id="62" creationId="{ED2188BD-D4DC-F61C-0E26-A1E320DF798C}"/>
          </ac:spMkLst>
        </pc:spChg>
        <pc:spChg chg="del">
          <ac:chgData name="seb montauban" userId="77a5d6b001563f4f" providerId="LiveId" clId="{C0F4BE22-1E22-4B75-B9A7-EEBD9166685E}" dt="2022-12-14T22:30:53.475" v="907" actId="478"/>
          <ac:spMkLst>
            <pc:docMk/>
            <pc:sldMk cId="2670678694" sldId="275"/>
            <ac:spMk id="99" creationId="{00000000-0000-0000-0000-000000000000}"/>
          </ac:spMkLst>
        </pc:spChg>
        <pc:grpChg chg="add del mod">
          <ac:chgData name="seb montauban" userId="77a5d6b001563f4f" providerId="LiveId" clId="{C0F4BE22-1E22-4B75-B9A7-EEBD9166685E}" dt="2022-12-15T07:59:01.084" v="1745" actId="21"/>
          <ac:grpSpMkLst>
            <pc:docMk/>
            <pc:sldMk cId="2670678694" sldId="275"/>
            <ac:grpSpMk id="7" creationId="{EFCAE6EF-39A5-E075-B598-3D87BFEF8EB4}"/>
          </ac:grpSpMkLst>
        </pc:grpChg>
        <pc:grpChg chg="add del mod">
          <ac:chgData name="seb montauban" userId="77a5d6b001563f4f" providerId="LiveId" clId="{C0F4BE22-1E22-4B75-B9A7-EEBD9166685E}" dt="2022-12-15T08:05:17.877" v="1825" actId="478"/>
          <ac:grpSpMkLst>
            <pc:docMk/>
            <pc:sldMk cId="2670678694" sldId="275"/>
            <ac:grpSpMk id="24" creationId="{6BCE2D7E-F7B8-731E-F91B-550C2636A325}"/>
          </ac:grpSpMkLst>
        </pc:grpChg>
        <pc:grpChg chg="add del mod">
          <ac:chgData name="seb montauban" userId="77a5d6b001563f4f" providerId="LiveId" clId="{C0F4BE22-1E22-4B75-B9A7-EEBD9166685E}" dt="2022-12-15T08:05:17.877" v="1825" actId="478"/>
          <ac:grpSpMkLst>
            <pc:docMk/>
            <pc:sldMk cId="2670678694" sldId="275"/>
            <ac:grpSpMk id="29" creationId="{8E376B50-E527-FF01-8B76-6753948C69B3}"/>
          </ac:grpSpMkLst>
        </pc:grpChg>
        <pc:grpChg chg="add mod">
          <ac:chgData name="seb montauban" userId="77a5d6b001563f4f" providerId="LiveId" clId="{C0F4BE22-1E22-4B75-B9A7-EEBD9166685E}" dt="2022-12-15T08:05:18.364" v="1826"/>
          <ac:grpSpMkLst>
            <pc:docMk/>
            <pc:sldMk cId="2670678694" sldId="275"/>
            <ac:grpSpMk id="44" creationId="{F86FDE4F-65D5-EABC-53B9-DD24491F38E2}"/>
          </ac:grpSpMkLst>
        </pc:grpChg>
        <pc:grpChg chg="add mod">
          <ac:chgData name="seb montauban" userId="77a5d6b001563f4f" providerId="LiveId" clId="{C0F4BE22-1E22-4B75-B9A7-EEBD9166685E}" dt="2022-12-15T08:05:18.364" v="1826"/>
          <ac:grpSpMkLst>
            <pc:docMk/>
            <pc:sldMk cId="2670678694" sldId="275"/>
            <ac:grpSpMk id="49" creationId="{EE70F5A8-CA0E-EA4E-F9A8-7DC6C574A771}"/>
          </ac:grpSpMkLst>
        </pc:grpChg>
        <pc:cxnChg chg="add del mod">
          <ac:chgData name="seb montauban" userId="77a5d6b001563f4f" providerId="LiveId" clId="{C0F4BE22-1E22-4B75-B9A7-EEBD9166685E}" dt="2022-12-15T07:59:01.084" v="1745" actId="21"/>
          <ac:cxnSpMkLst>
            <pc:docMk/>
            <pc:sldMk cId="2670678694" sldId="275"/>
            <ac:cxnSpMk id="5" creationId="{AA4E5B76-679E-B99A-0419-7C3EC133A791}"/>
          </ac:cxnSpMkLst>
        </pc:cxnChg>
        <pc:cxnChg chg="add del mod">
          <ac:chgData name="seb montauban" userId="77a5d6b001563f4f" providerId="LiveId" clId="{C0F4BE22-1E22-4B75-B9A7-EEBD9166685E}" dt="2022-12-15T07:59:01.084" v="1745" actId="21"/>
          <ac:cxnSpMkLst>
            <pc:docMk/>
            <pc:sldMk cId="2670678694" sldId="275"/>
            <ac:cxnSpMk id="6" creationId="{8C6CC4E8-ECCF-D8CF-E80F-FDF9466EFD77}"/>
          </ac:cxnSpMkLst>
        </pc:cxnChg>
        <pc:cxnChg chg="mod">
          <ac:chgData name="seb montauban" userId="77a5d6b001563f4f" providerId="LiveId" clId="{C0F4BE22-1E22-4B75-B9A7-EEBD9166685E}" dt="2022-12-15T07:58:01.891" v="1734"/>
          <ac:cxnSpMkLst>
            <pc:docMk/>
            <pc:sldMk cId="2670678694" sldId="275"/>
            <ac:cxnSpMk id="8" creationId="{2D9CB3DD-B2BD-2DC2-3617-A9572AF2D54B}"/>
          </ac:cxnSpMkLst>
        </pc:cxnChg>
        <pc:cxnChg chg="mod">
          <ac:chgData name="seb montauban" userId="77a5d6b001563f4f" providerId="LiveId" clId="{C0F4BE22-1E22-4B75-B9A7-EEBD9166685E}" dt="2022-12-15T07:58:01.891" v="1734"/>
          <ac:cxnSpMkLst>
            <pc:docMk/>
            <pc:sldMk cId="2670678694" sldId="275"/>
            <ac:cxnSpMk id="9" creationId="{2A1A10AF-89A5-00B8-638D-61EAE2A85E78}"/>
          </ac:cxnSpMkLst>
        </pc:cxnChg>
        <pc:cxnChg chg="mod">
          <ac:chgData name="seb montauban" userId="77a5d6b001563f4f" providerId="LiveId" clId="{C0F4BE22-1E22-4B75-B9A7-EEBD9166685E}" dt="2022-12-15T07:58:01.891" v="1734"/>
          <ac:cxnSpMkLst>
            <pc:docMk/>
            <pc:sldMk cId="2670678694" sldId="275"/>
            <ac:cxnSpMk id="10" creationId="{DD720D83-4440-0329-DBAA-B84B77AD70BE}"/>
          </ac:cxnSpMkLst>
        </pc:cxnChg>
        <pc:cxnChg chg="add del mod">
          <ac:chgData name="seb montauban" userId="77a5d6b001563f4f" providerId="LiveId" clId="{C0F4BE22-1E22-4B75-B9A7-EEBD9166685E}" dt="2022-12-15T07:59:01.084" v="1745" actId="21"/>
          <ac:cxnSpMkLst>
            <pc:docMk/>
            <pc:sldMk cId="2670678694" sldId="275"/>
            <ac:cxnSpMk id="11" creationId="{1C975E92-14E4-97BE-3E23-B64B5DF9E083}"/>
          </ac:cxnSpMkLst>
        </pc:cxnChg>
        <pc:cxnChg chg="add del mod">
          <ac:chgData name="seb montauban" userId="77a5d6b001563f4f" providerId="LiveId" clId="{C0F4BE22-1E22-4B75-B9A7-EEBD9166685E}" dt="2022-12-15T07:59:01.084" v="1745" actId="21"/>
          <ac:cxnSpMkLst>
            <pc:docMk/>
            <pc:sldMk cId="2670678694" sldId="275"/>
            <ac:cxnSpMk id="12" creationId="{3510E962-73DD-9507-01D3-74AF2B537E7A}"/>
          </ac:cxnSpMkLst>
        </pc:cxnChg>
        <pc:cxnChg chg="add del mod">
          <ac:chgData name="seb montauban" userId="77a5d6b001563f4f" providerId="LiveId" clId="{C0F4BE22-1E22-4B75-B9A7-EEBD9166685E}" dt="2022-12-15T07:59:01.084" v="1745" actId="21"/>
          <ac:cxnSpMkLst>
            <pc:docMk/>
            <pc:sldMk cId="2670678694" sldId="275"/>
            <ac:cxnSpMk id="20" creationId="{8ED6195F-6738-698C-107B-547D961B9D8F}"/>
          </ac:cxnSpMkLst>
        </pc:cxnChg>
        <pc:cxnChg chg="add del mod">
          <ac:chgData name="seb montauban" userId="77a5d6b001563f4f" providerId="LiveId" clId="{C0F4BE22-1E22-4B75-B9A7-EEBD9166685E}" dt="2022-12-15T07:59:01.084" v="1745" actId="21"/>
          <ac:cxnSpMkLst>
            <pc:docMk/>
            <pc:sldMk cId="2670678694" sldId="275"/>
            <ac:cxnSpMk id="21" creationId="{07C0DCE3-C004-4E86-3F91-96C82B68532F}"/>
          </ac:cxnSpMkLst>
        </pc:cxnChg>
        <pc:cxnChg chg="add del mod">
          <ac:chgData name="seb montauban" userId="77a5d6b001563f4f" providerId="LiveId" clId="{C0F4BE22-1E22-4B75-B9A7-EEBD9166685E}" dt="2022-12-15T08:05:17.877" v="1825" actId="478"/>
          <ac:cxnSpMkLst>
            <pc:docMk/>
            <pc:sldMk cId="2670678694" sldId="275"/>
            <ac:cxnSpMk id="23" creationId="{993C7FA7-C5DA-4897-DE69-8D4DD73DC6E7}"/>
          </ac:cxnSpMkLst>
        </pc:cxnChg>
        <pc:cxnChg chg="mod">
          <ac:chgData name="seb montauban" userId="77a5d6b001563f4f" providerId="LiveId" clId="{C0F4BE22-1E22-4B75-B9A7-EEBD9166685E}" dt="2022-12-15T08:04:24.307" v="1813"/>
          <ac:cxnSpMkLst>
            <pc:docMk/>
            <pc:sldMk cId="2670678694" sldId="275"/>
            <ac:cxnSpMk id="25" creationId="{26C63066-8BCE-B20F-490F-7B67828B4A34}"/>
          </ac:cxnSpMkLst>
        </pc:cxnChg>
        <pc:cxnChg chg="mod">
          <ac:chgData name="seb montauban" userId="77a5d6b001563f4f" providerId="LiveId" clId="{C0F4BE22-1E22-4B75-B9A7-EEBD9166685E}" dt="2022-12-15T08:04:24.307" v="1813"/>
          <ac:cxnSpMkLst>
            <pc:docMk/>
            <pc:sldMk cId="2670678694" sldId="275"/>
            <ac:cxnSpMk id="26" creationId="{7B889DD5-7ACD-5CF5-1CC7-74C518884A8B}"/>
          </ac:cxnSpMkLst>
        </pc:cxnChg>
        <pc:cxnChg chg="mod">
          <ac:chgData name="seb montauban" userId="77a5d6b001563f4f" providerId="LiveId" clId="{C0F4BE22-1E22-4B75-B9A7-EEBD9166685E}" dt="2022-12-15T08:04:24.307" v="1813"/>
          <ac:cxnSpMkLst>
            <pc:docMk/>
            <pc:sldMk cId="2670678694" sldId="275"/>
            <ac:cxnSpMk id="27" creationId="{ED1F4B6A-7A66-BE09-B80D-D7EE2D0E97F1}"/>
          </ac:cxnSpMkLst>
        </pc:cxnChg>
        <pc:cxnChg chg="add del mod">
          <ac:chgData name="seb montauban" userId="77a5d6b001563f4f" providerId="LiveId" clId="{C0F4BE22-1E22-4B75-B9A7-EEBD9166685E}" dt="2022-12-15T08:05:17.877" v="1825" actId="478"/>
          <ac:cxnSpMkLst>
            <pc:docMk/>
            <pc:sldMk cId="2670678694" sldId="275"/>
            <ac:cxnSpMk id="28" creationId="{F837ED56-D8BC-35D2-ACDB-651C094F9327}"/>
          </ac:cxnSpMkLst>
        </pc:cxnChg>
        <pc:cxnChg chg="mod">
          <ac:chgData name="seb montauban" userId="77a5d6b001563f4f" providerId="LiveId" clId="{C0F4BE22-1E22-4B75-B9A7-EEBD9166685E}" dt="2022-12-15T08:04:24.307" v="1813"/>
          <ac:cxnSpMkLst>
            <pc:docMk/>
            <pc:sldMk cId="2670678694" sldId="275"/>
            <ac:cxnSpMk id="30" creationId="{57264501-717D-2248-692E-AAC9F2A48F84}"/>
          </ac:cxnSpMkLst>
        </pc:cxnChg>
        <pc:cxnChg chg="mod">
          <ac:chgData name="seb montauban" userId="77a5d6b001563f4f" providerId="LiveId" clId="{C0F4BE22-1E22-4B75-B9A7-EEBD9166685E}" dt="2022-12-15T08:04:24.307" v="1813"/>
          <ac:cxnSpMkLst>
            <pc:docMk/>
            <pc:sldMk cId="2670678694" sldId="275"/>
            <ac:cxnSpMk id="31" creationId="{968B3DB6-99E5-B72B-26C2-32D0256233D0}"/>
          </ac:cxnSpMkLst>
        </pc:cxnChg>
        <pc:cxnChg chg="mod">
          <ac:chgData name="seb montauban" userId="77a5d6b001563f4f" providerId="LiveId" clId="{C0F4BE22-1E22-4B75-B9A7-EEBD9166685E}" dt="2022-12-15T08:04:24.307" v="1813"/>
          <ac:cxnSpMkLst>
            <pc:docMk/>
            <pc:sldMk cId="2670678694" sldId="275"/>
            <ac:cxnSpMk id="32" creationId="{A7A04B26-A6A4-4B41-2098-6ED8040FE1E5}"/>
          </ac:cxnSpMkLst>
        </pc:cxnChg>
        <pc:cxnChg chg="add del mod">
          <ac:chgData name="seb montauban" userId="77a5d6b001563f4f" providerId="LiveId" clId="{C0F4BE22-1E22-4B75-B9A7-EEBD9166685E}" dt="2022-12-15T08:05:17.877" v="1825" actId="478"/>
          <ac:cxnSpMkLst>
            <pc:docMk/>
            <pc:sldMk cId="2670678694" sldId="275"/>
            <ac:cxnSpMk id="33" creationId="{97E89FA9-6CB0-A2E2-E600-D5C95586F149}"/>
          </ac:cxnSpMkLst>
        </pc:cxnChg>
        <pc:cxnChg chg="add del mod">
          <ac:chgData name="seb montauban" userId="77a5d6b001563f4f" providerId="LiveId" clId="{C0F4BE22-1E22-4B75-B9A7-EEBD9166685E}" dt="2022-12-15T08:05:17.877" v="1825" actId="478"/>
          <ac:cxnSpMkLst>
            <pc:docMk/>
            <pc:sldMk cId="2670678694" sldId="275"/>
            <ac:cxnSpMk id="39" creationId="{3521C728-1BD0-FDE6-4FDA-F1D0055D38F6}"/>
          </ac:cxnSpMkLst>
        </pc:cxnChg>
        <pc:cxnChg chg="add mod">
          <ac:chgData name="seb montauban" userId="77a5d6b001563f4f" providerId="LiveId" clId="{C0F4BE22-1E22-4B75-B9A7-EEBD9166685E}" dt="2022-12-15T08:05:23.199" v="1827" actId="1076"/>
          <ac:cxnSpMkLst>
            <pc:docMk/>
            <pc:sldMk cId="2670678694" sldId="275"/>
            <ac:cxnSpMk id="41" creationId="{7725535B-E3EE-7F2A-C5CC-243B08FC16EA}"/>
          </ac:cxnSpMkLst>
        </pc:cxnChg>
        <pc:cxnChg chg="add mod">
          <ac:chgData name="seb montauban" userId="77a5d6b001563f4f" providerId="LiveId" clId="{C0F4BE22-1E22-4B75-B9A7-EEBD9166685E}" dt="2022-12-15T08:05:18.364" v="1826"/>
          <ac:cxnSpMkLst>
            <pc:docMk/>
            <pc:sldMk cId="2670678694" sldId="275"/>
            <ac:cxnSpMk id="43" creationId="{C2A06BD9-0FFA-86E5-0B2D-392E22B3D23F}"/>
          </ac:cxnSpMkLst>
        </pc:cxnChg>
        <pc:cxnChg chg="mod">
          <ac:chgData name="seb montauban" userId="77a5d6b001563f4f" providerId="LiveId" clId="{C0F4BE22-1E22-4B75-B9A7-EEBD9166685E}" dt="2022-12-15T08:05:18.364" v="1826"/>
          <ac:cxnSpMkLst>
            <pc:docMk/>
            <pc:sldMk cId="2670678694" sldId="275"/>
            <ac:cxnSpMk id="45" creationId="{AF1358A2-3B02-DB77-8EFF-4D0F2AC70486}"/>
          </ac:cxnSpMkLst>
        </pc:cxnChg>
        <pc:cxnChg chg="mod">
          <ac:chgData name="seb montauban" userId="77a5d6b001563f4f" providerId="LiveId" clId="{C0F4BE22-1E22-4B75-B9A7-EEBD9166685E}" dt="2022-12-15T08:05:18.364" v="1826"/>
          <ac:cxnSpMkLst>
            <pc:docMk/>
            <pc:sldMk cId="2670678694" sldId="275"/>
            <ac:cxnSpMk id="46" creationId="{2A53DAB7-BE97-E572-6E47-6CBEE9889032}"/>
          </ac:cxnSpMkLst>
        </pc:cxnChg>
        <pc:cxnChg chg="mod">
          <ac:chgData name="seb montauban" userId="77a5d6b001563f4f" providerId="LiveId" clId="{C0F4BE22-1E22-4B75-B9A7-EEBD9166685E}" dt="2022-12-15T08:05:18.364" v="1826"/>
          <ac:cxnSpMkLst>
            <pc:docMk/>
            <pc:sldMk cId="2670678694" sldId="275"/>
            <ac:cxnSpMk id="47" creationId="{0C4B337B-0ACA-8635-F9E2-0F9E9BA902B4}"/>
          </ac:cxnSpMkLst>
        </pc:cxnChg>
        <pc:cxnChg chg="add mod">
          <ac:chgData name="seb montauban" userId="77a5d6b001563f4f" providerId="LiveId" clId="{C0F4BE22-1E22-4B75-B9A7-EEBD9166685E}" dt="2022-12-15T08:05:18.364" v="1826"/>
          <ac:cxnSpMkLst>
            <pc:docMk/>
            <pc:sldMk cId="2670678694" sldId="275"/>
            <ac:cxnSpMk id="48" creationId="{ADFFE6AD-0E41-89BC-980D-FC23F90E5E67}"/>
          </ac:cxnSpMkLst>
        </pc:cxnChg>
        <pc:cxnChg chg="mod">
          <ac:chgData name="seb montauban" userId="77a5d6b001563f4f" providerId="LiveId" clId="{C0F4BE22-1E22-4B75-B9A7-EEBD9166685E}" dt="2022-12-15T08:05:18.364" v="1826"/>
          <ac:cxnSpMkLst>
            <pc:docMk/>
            <pc:sldMk cId="2670678694" sldId="275"/>
            <ac:cxnSpMk id="50" creationId="{38119C26-8FC1-BB09-9D9D-3BE82F4533A7}"/>
          </ac:cxnSpMkLst>
        </pc:cxnChg>
        <pc:cxnChg chg="mod">
          <ac:chgData name="seb montauban" userId="77a5d6b001563f4f" providerId="LiveId" clId="{C0F4BE22-1E22-4B75-B9A7-EEBD9166685E}" dt="2022-12-15T08:05:18.364" v="1826"/>
          <ac:cxnSpMkLst>
            <pc:docMk/>
            <pc:sldMk cId="2670678694" sldId="275"/>
            <ac:cxnSpMk id="51" creationId="{755899C8-91A2-AC25-0C30-A59255304197}"/>
          </ac:cxnSpMkLst>
        </pc:cxnChg>
        <pc:cxnChg chg="mod">
          <ac:chgData name="seb montauban" userId="77a5d6b001563f4f" providerId="LiveId" clId="{C0F4BE22-1E22-4B75-B9A7-EEBD9166685E}" dt="2022-12-15T08:05:18.364" v="1826"/>
          <ac:cxnSpMkLst>
            <pc:docMk/>
            <pc:sldMk cId="2670678694" sldId="275"/>
            <ac:cxnSpMk id="52" creationId="{88B06CAE-3E0F-F0A3-882E-3BD20E27FDBB}"/>
          </ac:cxnSpMkLst>
        </pc:cxnChg>
        <pc:cxnChg chg="add mod">
          <ac:chgData name="seb montauban" userId="77a5d6b001563f4f" providerId="LiveId" clId="{C0F4BE22-1E22-4B75-B9A7-EEBD9166685E}" dt="2022-12-15T08:05:18.364" v="1826"/>
          <ac:cxnSpMkLst>
            <pc:docMk/>
            <pc:sldMk cId="2670678694" sldId="275"/>
            <ac:cxnSpMk id="53" creationId="{E0268F82-A58F-9A0F-23E4-4B80C8A51E8E}"/>
          </ac:cxnSpMkLst>
        </pc:cxnChg>
        <pc:cxnChg chg="add mod">
          <ac:chgData name="seb montauban" userId="77a5d6b001563f4f" providerId="LiveId" clId="{C0F4BE22-1E22-4B75-B9A7-EEBD9166685E}" dt="2022-12-15T08:05:18.364" v="1826"/>
          <ac:cxnSpMkLst>
            <pc:docMk/>
            <pc:sldMk cId="2670678694" sldId="275"/>
            <ac:cxnSpMk id="58" creationId="{13FCC258-E5C1-059E-7D4C-2A6F475BB692}"/>
          </ac:cxnSpMkLst>
        </pc:cxnChg>
        <pc:cxnChg chg="add mod">
          <ac:chgData name="seb montauban" userId="77a5d6b001563f4f" providerId="LiveId" clId="{C0F4BE22-1E22-4B75-B9A7-EEBD9166685E}" dt="2022-12-15T08:05:18.364" v="1826"/>
          <ac:cxnSpMkLst>
            <pc:docMk/>
            <pc:sldMk cId="2670678694" sldId="275"/>
            <ac:cxnSpMk id="60" creationId="{8EAA4270-F2A9-9533-BDDF-CCB9923187B7}"/>
          </ac:cxnSpMkLst>
        </pc:cxnChg>
      </pc:sldChg>
      <pc:sldChg chg="addSp delSp modSp add mod ord">
        <pc:chgData name="seb montauban" userId="77a5d6b001563f4f" providerId="LiveId" clId="{C0F4BE22-1E22-4B75-B9A7-EEBD9166685E}" dt="2022-12-15T11:07:39.411" v="2033" actId="1076"/>
        <pc:sldMkLst>
          <pc:docMk/>
          <pc:sldMk cId="1541058057" sldId="276"/>
        </pc:sldMkLst>
        <pc:spChg chg="add mod">
          <ac:chgData name="seb montauban" userId="77a5d6b001563f4f" providerId="LiveId" clId="{C0F4BE22-1E22-4B75-B9A7-EEBD9166685E}" dt="2022-12-15T10:00:04.510" v="1938" actId="14100"/>
          <ac:spMkLst>
            <pc:docMk/>
            <pc:sldMk cId="1541058057" sldId="276"/>
            <ac:spMk id="2" creationId="{647177CE-7D8B-E30C-47A9-FEFFFC89574D}"/>
          </ac:spMkLst>
        </pc:spChg>
        <pc:spChg chg="add mod">
          <ac:chgData name="seb montauban" userId="77a5d6b001563f4f" providerId="LiveId" clId="{C0F4BE22-1E22-4B75-B9A7-EEBD9166685E}" dt="2022-12-15T08:02:39.744" v="1805" actId="1076"/>
          <ac:spMkLst>
            <pc:docMk/>
            <pc:sldMk cId="1541058057" sldId="276"/>
            <ac:spMk id="3" creationId="{366F5A9A-2AD2-95C9-CFA9-C45856D5D234}"/>
          </ac:spMkLst>
        </pc:spChg>
        <pc:spChg chg="del">
          <ac:chgData name="seb montauban" userId="77a5d6b001563f4f" providerId="LiveId" clId="{C0F4BE22-1E22-4B75-B9A7-EEBD9166685E}" dt="2022-12-14T22:27:22.978" v="877" actId="478"/>
          <ac:spMkLst>
            <pc:docMk/>
            <pc:sldMk cId="1541058057" sldId="276"/>
            <ac:spMk id="3" creationId="{8EB2869D-2E20-08E6-7775-0A24AA8B3DDA}"/>
          </ac:spMkLst>
        </pc:spChg>
        <pc:spChg chg="add mod">
          <ac:chgData name="seb montauban" userId="77a5d6b001563f4f" providerId="LiveId" clId="{C0F4BE22-1E22-4B75-B9A7-EEBD9166685E}" dt="2022-12-15T09:38:10.862" v="1934" actId="14100"/>
          <ac:spMkLst>
            <pc:docMk/>
            <pc:sldMk cId="1541058057" sldId="276"/>
            <ac:spMk id="4" creationId="{2A5333BA-F187-0CD2-FB8A-0CC221DFCF87}"/>
          </ac:spMkLst>
        </pc:spChg>
        <pc:spChg chg="add mod">
          <ac:chgData name="seb montauban" userId="77a5d6b001563f4f" providerId="LiveId" clId="{C0F4BE22-1E22-4B75-B9A7-EEBD9166685E}" dt="2022-12-14T22:30:57.446" v="910"/>
          <ac:spMkLst>
            <pc:docMk/>
            <pc:sldMk cId="1541058057" sldId="276"/>
            <ac:spMk id="5" creationId="{EEAEDDCF-0672-D7D7-1A82-6D167D486837}"/>
          </ac:spMkLst>
        </pc:spChg>
        <pc:spChg chg="add mod">
          <ac:chgData name="seb montauban" userId="77a5d6b001563f4f" providerId="LiveId" clId="{C0F4BE22-1E22-4B75-B9A7-EEBD9166685E}" dt="2022-12-15T08:02:39.744" v="1805" actId="1076"/>
          <ac:spMkLst>
            <pc:docMk/>
            <pc:sldMk cId="1541058057" sldId="276"/>
            <ac:spMk id="14" creationId="{46ED4119-F252-BB59-6685-1E56FBF8F538}"/>
          </ac:spMkLst>
        </pc:spChg>
        <pc:spChg chg="add mod">
          <ac:chgData name="seb montauban" userId="77a5d6b001563f4f" providerId="LiveId" clId="{C0F4BE22-1E22-4B75-B9A7-EEBD9166685E}" dt="2022-12-15T08:02:39.744" v="1805" actId="1076"/>
          <ac:spMkLst>
            <pc:docMk/>
            <pc:sldMk cId="1541058057" sldId="276"/>
            <ac:spMk id="15" creationId="{2352E565-9AF8-BF4B-57E8-E1863756E3D6}"/>
          </ac:spMkLst>
        </pc:spChg>
        <pc:spChg chg="add mod ord">
          <ac:chgData name="seb montauban" userId="77a5d6b001563f4f" providerId="LiveId" clId="{C0F4BE22-1E22-4B75-B9A7-EEBD9166685E}" dt="2022-12-15T08:02:39.744" v="1805" actId="1076"/>
          <ac:spMkLst>
            <pc:docMk/>
            <pc:sldMk cId="1541058057" sldId="276"/>
            <ac:spMk id="16" creationId="{8F1A1F01-7AEE-C3CD-1EAE-7FAD90EF6CEC}"/>
          </ac:spMkLst>
        </pc:spChg>
        <pc:spChg chg="add mod ord">
          <ac:chgData name="seb montauban" userId="77a5d6b001563f4f" providerId="LiveId" clId="{C0F4BE22-1E22-4B75-B9A7-EEBD9166685E}" dt="2022-12-15T08:02:39.744" v="1805" actId="1076"/>
          <ac:spMkLst>
            <pc:docMk/>
            <pc:sldMk cId="1541058057" sldId="276"/>
            <ac:spMk id="17" creationId="{82529C04-1470-7E0E-C990-EBAFFFAE845A}"/>
          </ac:spMkLst>
        </pc:spChg>
        <pc:spChg chg="add mod">
          <ac:chgData name="seb montauban" userId="77a5d6b001563f4f" providerId="LiveId" clId="{C0F4BE22-1E22-4B75-B9A7-EEBD9166685E}" dt="2022-12-15T08:02:39.744" v="1805" actId="1076"/>
          <ac:spMkLst>
            <pc:docMk/>
            <pc:sldMk cId="1541058057" sldId="276"/>
            <ac:spMk id="18" creationId="{D53840AB-E2DB-F396-90F3-E1BC9A2DC46F}"/>
          </ac:spMkLst>
        </pc:spChg>
        <pc:spChg chg="add mod">
          <ac:chgData name="seb montauban" userId="77a5d6b001563f4f" providerId="LiveId" clId="{C0F4BE22-1E22-4B75-B9A7-EEBD9166685E}" dt="2022-12-15T08:02:39.744" v="1805" actId="1076"/>
          <ac:spMkLst>
            <pc:docMk/>
            <pc:sldMk cId="1541058057" sldId="276"/>
            <ac:spMk id="19" creationId="{1B17182D-5057-4731-D1AC-7CF971811DFC}"/>
          </ac:spMkLst>
        </pc:spChg>
        <pc:spChg chg="add mod">
          <ac:chgData name="seb montauban" userId="77a5d6b001563f4f" providerId="LiveId" clId="{C0F4BE22-1E22-4B75-B9A7-EEBD9166685E}" dt="2022-12-15T08:02:39.744" v="1805" actId="1076"/>
          <ac:spMkLst>
            <pc:docMk/>
            <pc:sldMk cId="1541058057" sldId="276"/>
            <ac:spMk id="20" creationId="{4F5CEF02-9825-FA73-9E7E-86612C1A4340}"/>
          </ac:spMkLst>
        </pc:spChg>
        <pc:spChg chg="add mod">
          <ac:chgData name="seb montauban" userId="77a5d6b001563f4f" providerId="LiveId" clId="{C0F4BE22-1E22-4B75-B9A7-EEBD9166685E}" dt="2022-12-15T08:02:39.744" v="1805" actId="1076"/>
          <ac:spMkLst>
            <pc:docMk/>
            <pc:sldMk cId="1541058057" sldId="276"/>
            <ac:spMk id="23" creationId="{9235359F-986E-EFCE-74A1-74EB01D9B300}"/>
          </ac:spMkLst>
        </pc:spChg>
        <pc:spChg chg="add mod">
          <ac:chgData name="seb montauban" userId="77a5d6b001563f4f" providerId="LiveId" clId="{C0F4BE22-1E22-4B75-B9A7-EEBD9166685E}" dt="2022-12-15T09:39:36.082" v="1937" actId="20577"/>
          <ac:spMkLst>
            <pc:docMk/>
            <pc:sldMk cId="1541058057" sldId="276"/>
            <ac:spMk id="25" creationId="{7A22F880-20F7-1E69-9FE9-F87E36BC92D1}"/>
          </ac:spMkLst>
        </pc:spChg>
        <pc:spChg chg="add mod">
          <ac:chgData name="seb montauban" userId="77a5d6b001563f4f" providerId="LiveId" clId="{C0F4BE22-1E22-4B75-B9A7-EEBD9166685E}" dt="2022-12-15T08:02:10.180" v="1799" actId="1076"/>
          <ac:spMkLst>
            <pc:docMk/>
            <pc:sldMk cId="1541058057" sldId="276"/>
            <ac:spMk id="26" creationId="{BD813A99-1FB5-5CA3-2EAC-EDD04E320B45}"/>
          </ac:spMkLst>
        </pc:spChg>
        <pc:spChg chg="add mod">
          <ac:chgData name="seb montauban" userId="77a5d6b001563f4f" providerId="LiveId" clId="{C0F4BE22-1E22-4B75-B9A7-EEBD9166685E}" dt="2022-12-15T08:02:01.355" v="1795" actId="208"/>
          <ac:spMkLst>
            <pc:docMk/>
            <pc:sldMk cId="1541058057" sldId="276"/>
            <ac:spMk id="27" creationId="{AC6BB566-37EE-CB08-0E31-FD6305586F87}"/>
          </ac:spMkLst>
        </pc:spChg>
        <pc:spChg chg="add mod">
          <ac:chgData name="seb montauban" userId="77a5d6b001563f4f" providerId="LiveId" clId="{C0F4BE22-1E22-4B75-B9A7-EEBD9166685E}" dt="2022-12-15T08:02:26.454" v="1804" actId="208"/>
          <ac:spMkLst>
            <pc:docMk/>
            <pc:sldMk cId="1541058057" sldId="276"/>
            <ac:spMk id="28" creationId="{BB377342-64A1-17F3-3AE7-1F1E6820F83A}"/>
          </ac:spMkLst>
        </pc:spChg>
        <pc:spChg chg="del">
          <ac:chgData name="seb montauban" userId="77a5d6b001563f4f" providerId="LiveId" clId="{C0F4BE22-1E22-4B75-B9A7-EEBD9166685E}" dt="2022-12-14T22:30:57.219" v="909" actId="478"/>
          <ac:spMkLst>
            <pc:docMk/>
            <pc:sldMk cId="1541058057" sldId="276"/>
            <ac:spMk id="99" creationId="{00000000-0000-0000-0000-000000000000}"/>
          </ac:spMkLst>
        </pc:spChg>
        <pc:grpChg chg="add mod">
          <ac:chgData name="seb montauban" userId="77a5d6b001563f4f" providerId="LiveId" clId="{C0F4BE22-1E22-4B75-B9A7-EEBD9166685E}" dt="2022-12-15T08:02:39.744" v="1805" actId="1076"/>
          <ac:grpSpMkLst>
            <pc:docMk/>
            <pc:sldMk cId="1541058057" sldId="276"/>
            <ac:grpSpMk id="8" creationId="{0B3B3E3D-7EE2-A1B3-9093-688A080D8E1D}"/>
          </ac:grpSpMkLst>
        </pc:grpChg>
        <pc:cxnChg chg="add mod">
          <ac:chgData name="seb montauban" userId="77a5d6b001563f4f" providerId="LiveId" clId="{C0F4BE22-1E22-4B75-B9A7-EEBD9166685E}" dt="2022-12-15T08:02:39.744" v="1805" actId="1076"/>
          <ac:cxnSpMkLst>
            <pc:docMk/>
            <pc:sldMk cId="1541058057" sldId="276"/>
            <ac:cxnSpMk id="6" creationId="{C909D658-157E-1BCF-04BB-D81B82229C65}"/>
          </ac:cxnSpMkLst>
        </pc:cxnChg>
        <pc:cxnChg chg="add mod">
          <ac:chgData name="seb montauban" userId="77a5d6b001563f4f" providerId="LiveId" clId="{C0F4BE22-1E22-4B75-B9A7-EEBD9166685E}" dt="2022-12-15T08:02:39.744" v="1805" actId="1076"/>
          <ac:cxnSpMkLst>
            <pc:docMk/>
            <pc:sldMk cId="1541058057" sldId="276"/>
            <ac:cxnSpMk id="7" creationId="{AD904A4D-B6EA-A44A-85E6-68790E9C4797}"/>
          </ac:cxnSpMkLst>
        </pc:cxnChg>
        <pc:cxnChg chg="mod">
          <ac:chgData name="seb montauban" userId="77a5d6b001563f4f" providerId="LiveId" clId="{C0F4BE22-1E22-4B75-B9A7-EEBD9166685E}" dt="2022-12-15T07:59:04.259" v="1746"/>
          <ac:cxnSpMkLst>
            <pc:docMk/>
            <pc:sldMk cId="1541058057" sldId="276"/>
            <ac:cxnSpMk id="9" creationId="{A418BD92-5D48-A4FB-07F0-BD34F0C6CB72}"/>
          </ac:cxnSpMkLst>
        </pc:cxnChg>
        <pc:cxnChg chg="mod">
          <ac:chgData name="seb montauban" userId="77a5d6b001563f4f" providerId="LiveId" clId="{C0F4BE22-1E22-4B75-B9A7-EEBD9166685E}" dt="2022-12-15T07:59:04.259" v="1746"/>
          <ac:cxnSpMkLst>
            <pc:docMk/>
            <pc:sldMk cId="1541058057" sldId="276"/>
            <ac:cxnSpMk id="10" creationId="{8FC653B3-A7C4-9B47-A8DB-D92D476867CB}"/>
          </ac:cxnSpMkLst>
        </pc:cxnChg>
        <pc:cxnChg chg="mod">
          <ac:chgData name="seb montauban" userId="77a5d6b001563f4f" providerId="LiveId" clId="{C0F4BE22-1E22-4B75-B9A7-EEBD9166685E}" dt="2022-12-15T07:59:04.259" v="1746"/>
          <ac:cxnSpMkLst>
            <pc:docMk/>
            <pc:sldMk cId="1541058057" sldId="276"/>
            <ac:cxnSpMk id="11" creationId="{B0F04F7B-CA65-F95E-60D8-F46FD86D2ECC}"/>
          </ac:cxnSpMkLst>
        </pc:cxnChg>
        <pc:cxnChg chg="add mod">
          <ac:chgData name="seb montauban" userId="77a5d6b001563f4f" providerId="LiveId" clId="{C0F4BE22-1E22-4B75-B9A7-EEBD9166685E}" dt="2022-12-15T08:02:39.744" v="1805" actId="1076"/>
          <ac:cxnSpMkLst>
            <pc:docMk/>
            <pc:sldMk cId="1541058057" sldId="276"/>
            <ac:cxnSpMk id="12" creationId="{5B644F42-4D47-BF12-89BD-92300AF3186C}"/>
          </ac:cxnSpMkLst>
        </pc:cxnChg>
        <pc:cxnChg chg="add mod">
          <ac:chgData name="seb montauban" userId="77a5d6b001563f4f" providerId="LiveId" clId="{C0F4BE22-1E22-4B75-B9A7-EEBD9166685E}" dt="2022-12-15T08:02:39.744" v="1805" actId="1076"/>
          <ac:cxnSpMkLst>
            <pc:docMk/>
            <pc:sldMk cId="1541058057" sldId="276"/>
            <ac:cxnSpMk id="13" creationId="{53875EBB-6FA6-317A-9535-38650B7A3A41}"/>
          </ac:cxnSpMkLst>
        </pc:cxnChg>
        <pc:cxnChg chg="add mod">
          <ac:chgData name="seb montauban" userId="77a5d6b001563f4f" providerId="LiveId" clId="{C0F4BE22-1E22-4B75-B9A7-EEBD9166685E}" dt="2022-12-15T08:02:39.744" v="1805" actId="1076"/>
          <ac:cxnSpMkLst>
            <pc:docMk/>
            <pc:sldMk cId="1541058057" sldId="276"/>
            <ac:cxnSpMk id="21" creationId="{182349B2-2203-6BFE-44EA-B6AD030E9F14}"/>
          </ac:cxnSpMkLst>
        </pc:cxnChg>
        <pc:cxnChg chg="add mod">
          <ac:chgData name="seb montauban" userId="77a5d6b001563f4f" providerId="LiveId" clId="{C0F4BE22-1E22-4B75-B9A7-EEBD9166685E}" dt="2022-12-15T11:07:39.411" v="2033" actId="1076"/>
          <ac:cxnSpMkLst>
            <pc:docMk/>
            <pc:sldMk cId="1541058057" sldId="276"/>
            <ac:cxnSpMk id="22" creationId="{C9D622F1-4D12-73C0-5DD9-8155477E7CF5}"/>
          </ac:cxnSpMkLst>
        </pc:cxnChg>
        <pc:cxnChg chg="add mod">
          <ac:chgData name="seb montauban" userId="77a5d6b001563f4f" providerId="LiveId" clId="{C0F4BE22-1E22-4B75-B9A7-EEBD9166685E}" dt="2022-12-15T09:39:33.539" v="1935" actId="1076"/>
          <ac:cxnSpMkLst>
            <pc:docMk/>
            <pc:sldMk cId="1541058057" sldId="276"/>
            <ac:cxnSpMk id="24" creationId="{34901972-094B-CCFA-020D-88C453DCD357}"/>
          </ac:cxnSpMkLst>
        </pc:cxnChg>
      </pc:sldChg>
      <pc:sldChg chg="modSp add mod">
        <pc:chgData name="seb montauban" userId="77a5d6b001563f4f" providerId="LiveId" clId="{C0F4BE22-1E22-4B75-B9A7-EEBD9166685E}" dt="2022-12-15T07:26:30.998" v="921" actId="20577"/>
        <pc:sldMkLst>
          <pc:docMk/>
          <pc:sldMk cId="897594080" sldId="277"/>
        </pc:sldMkLst>
        <pc:spChg chg="mod">
          <ac:chgData name="seb montauban" userId="77a5d6b001563f4f" providerId="LiveId" clId="{C0F4BE22-1E22-4B75-B9A7-EEBD9166685E}" dt="2022-12-15T07:26:30.998" v="921" actId="20577"/>
          <ac:spMkLst>
            <pc:docMk/>
            <pc:sldMk cId="897594080" sldId="277"/>
            <ac:spMk id="48" creationId="{00000000-0000-0000-0000-000000000000}"/>
          </ac:spMkLst>
        </pc:spChg>
      </pc:sldChg>
      <pc:sldChg chg="add del">
        <pc:chgData name="seb montauban" userId="77a5d6b001563f4f" providerId="LiveId" clId="{C0F4BE22-1E22-4B75-B9A7-EEBD9166685E}" dt="2022-12-14T22:30:34.425" v="892" actId="47"/>
        <pc:sldMkLst>
          <pc:docMk/>
          <pc:sldMk cId="2077678727" sldId="277"/>
        </pc:sldMkLst>
      </pc:sldChg>
      <pc:sldChg chg="delSp add del mod">
        <pc:chgData name="seb montauban" userId="77a5d6b001563f4f" providerId="LiveId" clId="{C0F4BE22-1E22-4B75-B9A7-EEBD9166685E}" dt="2022-12-15T07:26:45.307" v="924" actId="2696"/>
        <pc:sldMkLst>
          <pc:docMk/>
          <pc:sldMk cId="887672003" sldId="278"/>
        </pc:sldMkLst>
        <pc:spChg chg="del">
          <ac:chgData name="seb montauban" userId="77a5d6b001563f4f" providerId="LiveId" clId="{C0F4BE22-1E22-4B75-B9A7-EEBD9166685E}" dt="2022-12-15T07:26:41.431" v="923" actId="478"/>
          <ac:spMkLst>
            <pc:docMk/>
            <pc:sldMk cId="887672003" sldId="278"/>
            <ac:spMk id="48" creationId="{00000000-0000-0000-0000-000000000000}"/>
          </ac:spMkLst>
        </pc:spChg>
      </pc:sldChg>
      <pc:sldChg chg="add del">
        <pc:chgData name="seb montauban" userId="77a5d6b001563f4f" providerId="LiveId" clId="{C0F4BE22-1E22-4B75-B9A7-EEBD9166685E}" dt="2022-12-14T22:30:33.522" v="891" actId="47"/>
        <pc:sldMkLst>
          <pc:docMk/>
          <pc:sldMk cId="1945543190" sldId="278"/>
        </pc:sldMkLst>
      </pc:sldChg>
      <pc:sldChg chg="addSp delSp modSp add mod ord">
        <pc:chgData name="seb montauban" userId="77a5d6b001563f4f" providerId="LiveId" clId="{C0F4BE22-1E22-4B75-B9A7-EEBD9166685E}" dt="2022-12-15T07:51:19.021" v="1583" actId="20577"/>
        <pc:sldMkLst>
          <pc:docMk/>
          <pc:sldMk cId="3355683383" sldId="278"/>
        </pc:sldMkLst>
        <pc:spChg chg="add mod">
          <ac:chgData name="seb montauban" userId="77a5d6b001563f4f" providerId="LiveId" clId="{C0F4BE22-1E22-4B75-B9A7-EEBD9166685E}" dt="2022-12-15T07:51:12.596" v="1578" actId="1076"/>
          <ac:spMkLst>
            <pc:docMk/>
            <pc:sldMk cId="3355683383" sldId="278"/>
            <ac:spMk id="2" creationId="{01BD6923-4E70-5367-04B8-4DC4FDD0EFF8}"/>
          </ac:spMkLst>
        </pc:spChg>
        <pc:spChg chg="mod">
          <ac:chgData name="seb montauban" userId="77a5d6b001563f4f" providerId="LiveId" clId="{C0F4BE22-1E22-4B75-B9A7-EEBD9166685E}" dt="2022-12-15T07:51:19.021" v="1583" actId="20577"/>
          <ac:spMkLst>
            <pc:docMk/>
            <pc:sldMk cId="3355683383" sldId="278"/>
            <ac:spMk id="99" creationId="{00000000-0000-0000-0000-000000000000}"/>
          </ac:spMkLst>
        </pc:spChg>
        <pc:graphicFrameChg chg="del">
          <ac:chgData name="seb montauban" userId="77a5d6b001563f4f" providerId="LiveId" clId="{C0F4BE22-1E22-4B75-B9A7-EEBD9166685E}" dt="2022-12-15T07:26:53.711" v="928" actId="478"/>
          <ac:graphicFrameMkLst>
            <pc:docMk/>
            <pc:sldMk cId="3355683383" sldId="278"/>
            <ac:graphicFrameMk id="6" creationId="{B64F1E18-42E8-1DE9-E724-01A979404D6A}"/>
          </ac:graphicFrameMkLst>
        </pc:graphicFrameChg>
      </pc:sldChg>
      <pc:sldChg chg="addSp delSp modSp add mod">
        <pc:chgData name="seb montauban" userId="77a5d6b001563f4f" providerId="LiveId" clId="{C0F4BE22-1E22-4B75-B9A7-EEBD9166685E}" dt="2022-12-15T14:11:21.030" v="2034" actId="1076"/>
        <pc:sldMkLst>
          <pc:docMk/>
          <pc:sldMk cId="1865927614" sldId="279"/>
        </pc:sldMkLst>
        <pc:spChg chg="add mod">
          <ac:chgData name="seb montauban" userId="77a5d6b001563f4f" providerId="LiveId" clId="{C0F4BE22-1E22-4B75-B9A7-EEBD9166685E}" dt="2022-12-15T07:36:04.865" v="1162" actId="1076"/>
          <ac:spMkLst>
            <pc:docMk/>
            <pc:sldMk cId="1865927614" sldId="279"/>
            <ac:spMk id="2" creationId="{622A772C-32BE-F1E9-FA74-BCC28C8B907E}"/>
          </ac:spMkLst>
        </pc:spChg>
        <pc:spChg chg="add mod">
          <ac:chgData name="seb montauban" userId="77a5d6b001563f4f" providerId="LiveId" clId="{C0F4BE22-1E22-4B75-B9A7-EEBD9166685E}" dt="2022-12-15T07:36:04.865" v="1162" actId="1076"/>
          <ac:spMkLst>
            <pc:docMk/>
            <pc:sldMk cId="1865927614" sldId="279"/>
            <ac:spMk id="3" creationId="{6871B655-10D4-28A8-2450-335C5D38CC01}"/>
          </ac:spMkLst>
        </pc:spChg>
        <pc:spChg chg="add mod">
          <ac:chgData name="seb montauban" userId="77a5d6b001563f4f" providerId="LiveId" clId="{C0F4BE22-1E22-4B75-B9A7-EEBD9166685E}" dt="2022-12-15T07:36:04.865" v="1162" actId="1076"/>
          <ac:spMkLst>
            <pc:docMk/>
            <pc:sldMk cId="1865927614" sldId="279"/>
            <ac:spMk id="4" creationId="{44BA0E79-A041-AD6A-8F02-45CBA54DBF15}"/>
          </ac:spMkLst>
        </pc:spChg>
        <pc:spChg chg="add mod">
          <ac:chgData name="seb montauban" userId="77a5d6b001563f4f" providerId="LiveId" clId="{C0F4BE22-1E22-4B75-B9A7-EEBD9166685E}" dt="2022-12-15T07:36:04.865" v="1162" actId="1076"/>
          <ac:spMkLst>
            <pc:docMk/>
            <pc:sldMk cId="1865927614" sldId="279"/>
            <ac:spMk id="5" creationId="{1A4DC1C2-F549-50A7-7127-69E454390204}"/>
          </ac:spMkLst>
        </pc:spChg>
        <pc:spChg chg="add mod">
          <ac:chgData name="seb montauban" userId="77a5d6b001563f4f" providerId="LiveId" clId="{C0F4BE22-1E22-4B75-B9A7-EEBD9166685E}" dt="2022-12-15T07:36:04.865" v="1162" actId="1076"/>
          <ac:spMkLst>
            <pc:docMk/>
            <pc:sldMk cId="1865927614" sldId="279"/>
            <ac:spMk id="6" creationId="{49155E63-98D1-FDC1-9C2F-EF8D1F9B7867}"/>
          </ac:spMkLst>
        </pc:spChg>
        <pc:spChg chg="add mod">
          <ac:chgData name="seb montauban" userId="77a5d6b001563f4f" providerId="LiveId" clId="{C0F4BE22-1E22-4B75-B9A7-EEBD9166685E}" dt="2022-12-15T07:36:04.865" v="1162" actId="1076"/>
          <ac:spMkLst>
            <pc:docMk/>
            <pc:sldMk cId="1865927614" sldId="279"/>
            <ac:spMk id="7" creationId="{6782E95D-47D9-8A7A-DF5A-6A0A85D4EDFF}"/>
          </ac:spMkLst>
        </pc:spChg>
        <pc:spChg chg="add mod">
          <ac:chgData name="seb montauban" userId="77a5d6b001563f4f" providerId="LiveId" clId="{C0F4BE22-1E22-4B75-B9A7-EEBD9166685E}" dt="2022-12-15T09:08:55.044" v="1832" actId="1076"/>
          <ac:spMkLst>
            <pc:docMk/>
            <pc:sldMk cId="1865927614" sldId="279"/>
            <ac:spMk id="69" creationId="{9235432F-3AA0-4362-8229-F3429813F533}"/>
          </ac:spMkLst>
        </pc:spChg>
        <pc:spChg chg="add mod">
          <ac:chgData name="seb montauban" userId="77a5d6b001563f4f" providerId="LiveId" clId="{C0F4BE22-1E22-4B75-B9A7-EEBD9166685E}" dt="2022-12-15T07:38:34.193" v="1224" actId="1076"/>
          <ac:spMkLst>
            <pc:docMk/>
            <pc:sldMk cId="1865927614" sldId="279"/>
            <ac:spMk id="70" creationId="{01D6AD72-E0FB-C43D-4976-3149E022CF8C}"/>
          </ac:spMkLst>
        </pc:spChg>
        <pc:spChg chg="add mod">
          <ac:chgData name="seb montauban" userId="77a5d6b001563f4f" providerId="LiveId" clId="{C0F4BE22-1E22-4B75-B9A7-EEBD9166685E}" dt="2022-12-15T09:14:15.763" v="1848" actId="20577"/>
          <ac:spMkLst>
            <pc:docMk/>
            <pc:sldMk cId="1865927614" sldId="279"/>
            <ac:spMk id="71" creationId="{79AA2978-6009-BDDE-8FE6-95008E1483D5}"/>
          </ac:spMkLst>
        </pc:spChg>
        <pc:spChg chg="add mod">
          <ac:chgData name="seb montauban" userId="77a5d6b001563f4f" providerId="LiveId" clId="{C0F4BE22-1E22-4B75-B9A7-EEBD9166685E}" dt="2022-12-15T07:41:02.907" v="1315" actId="1076"/>
          <ac:spMkLst>
            <pc:docMk/>
            <pc:sldMk cId="1865927614" sldId="279"/>
            <ac:spMk id="72" creationId="{A4A569B0-426D-C33A-875A-2599FC8C1B19}"/>
          </ac:spMkLst>
        </pc:spChg>
        <pc:spChg chg="add mod">
          <ac:chgData name="seb montauban" userId="77a5d6b001563f4f" providerId="LiveId" clId="{C0F4BE22-1E22-4B75-B9A7-EEBD9166685E}" dt="2022-12-15T07:40:47.463" v="1311" actId="1038"/>
          <ac:spMkLst>
            <pc:docMk/>
            <pc:sldMk cId="1865927614" sldId="279"/>
            <ac:spMk id="75" creationId="{C336B220-8FB9-1DC1-5DCA-B69373085F5B}"/>
          </ac:spMkLst>
        </pc:spChg>
        <pc:spChg chg="add mod">
          <ac:chgData name="seb montauban" userId="77a5d6b001563f4f" providerId="LiveId" clId="{C0F4BE22-1E22-4B75-B9A7-EEBD9166685E}" dt="2022-12-15T07:41:17.403" v="1321" actId="1076"/>
          <ac:spMkLst>
            <pc:docMk/>
            <pc:sldMk cId="1865927614" sldId="279"/>
            <ac:spMk id="79" creationId="{3D9B4CF1-F584-1EC6-FCBC-712DB22E3D38}"/>
          </ac:spMkLst>
        </pc:spChg>
        <pc:spChg chg="add mod">
          <ac:chgData name="seb montauban" userId="77a5d6b001563f4f" providerId="LiveId" clId="{C0F4BE22-1E22-4B75-B9A7-EEBD9166685E}" dt="2022-12-15T07:42:16.018" v="1332" actId="14100"/>
          <ac:spMkLst>
            <pc:docMk/>
            <pc:sldMk cId="1865927614" sldId="279"/>
            <ac:spMk id="89" creationId="{359A5227-F214-046A-37E2-47F65E311BA3}"/>
          </ac:spMkLst>
        </pc:spChg>
        <pc:spChg chg="add mod">
          <ac:chgData name="seb montauban" userId="77a5d6b001563f4f" providerId="LiveId" clId="{C0F4BE22-1E22-4B75-B9A7-EEBD9166685E}" dt="2022-12-15T07:42:48.367" v="1341" actId="14100"/>
          <ac:spMkLst>
            <pc:docMk/>
            <pc:sldMk cId="1865927614" sldId="279"/>
            <ac:spMk id="93" creationId="{291D0772-23D8-43A9-E0F4-4E5E65959A4F}"/>
          </ac:spMkLst>
        </pc:spChg>
        <pc:spChg chg="mod">
          <ac:chgData name="seb montauban" userId="77a5d6b001563f4f" providerId="LiveId" clId="{C0F4BE22-1E22-4B75-B9A7-EEBD9166685E}" dt="2022-12-15T07:35:56.001" v="1161" actId="1076"/>
          <ac:spMkLst>
            <pc:docMk/>
            <pc:sldMk cId="1865927614" sldId="279"/>
            <ac:spMk id="99" creationId="{00000000-0000-0000-0000-000000000000}"/>
          </ac:spMkLst>
        </pc:spChg>
        <pc:spChg chg="mod">
          <ac:chgData name="seb montauban" userId="77a5d6b001563f4f" providerId="LiveId" clId="{C0F4BE22-1E22-4B75-B9A7-EEBD9166685E}" dt="2022-12-15T09:20:30.326" v="1868" actId="1076"/>
          <ac:spMkLst>
            <pc:docMk/>
            <pc:sldMk cId="1865927614" sldId="279"/>
            <ac:spMk id="100" creationId="{00000000-0000-0000-0000-000000000000}"/>
          </ac:spMkLst>
        </pc:spChg>
        <pc:spChg chg="add mod">
          <ac:chgData name="seb montauban" userId="77a5d6b001563f4f" providerId="LiveId" clId="{C0F4BE22-1E22-4B75-B9A7-EEBD9166685E}" dt="2022-12-15T07:43:35.041" v="1351" actId="1076"/>
          <ac:spMkLst>
            <pc:docMk/>
            <pc:sldMk cId="1865927614" sldId="279"/>
            <ac:spMk id="104" creationId="{D05F36DE-CAA4-952C-8C09-CCC7361307EE}"/>
          </ac:spMkLst>
        </pc:spChg>
        <pc:spChg chg="add mod">
          <ac:chgData name="seb montauban" userId="77a5d6b001563f4f" providerId="LiveId" clId="{C0F4BE22-1E22-4B75-B9A7-EEBD9166685E}" dt="2022-12-15T07:44:06.915" v="1360" actId="1076"/>
          <ac:spMkLst>
            <pc:docMk/>
            <pc:sldMk cId="1865927614" sldId="279"/>
            <ac:spMk id="113" creationId="{FC27512C-0A02-017D-DF74-55517BD7F8C8}"/>
          </ac:spMkLst>
        </pc:spChg>
        <pc:spChg chg="add mod">
          <ac:chgData name="seb montauban" userId="77a5d6b001563f4f" providerId="LiveId" clId="{C0F4BE22-1E22-4B75-B9A7-EEBD9166685E}" dt="2022-12-15T09:21:21.819" v="1870" actId="20577"/>
          <ac:spMkLst>
            <pc:docMk/>
            <pc:sldMk cId="1865927614" sldId="279"/>
            <ac:spMk id="117" creationId="{81171EAA-9B0A-7B45-B983-B4FF44D2FDB5}"/>
          </ac:spMkLst>
        </pc:spChg>
        <pc:spChg chg="add mod">
          <ac:chgData name="seb montauban" userId="77a5d6b001563f4f" providerId="LiveId" clId="{C0F4BE22-1E22-4B75-B9A7-EEBD9166685E}" dt="2022-12-15T07:45:51.560" v="1408" actId="14100"/>
          <ac:spMkLst>
            <pc:docMk/>
            <pc:sldMk cId="1865927614" sldId="279"/>
            <ac:spMk id="118" creationId="{54B09C44-0F50-015C-5E4C-749670C3D0F8}"/>
          </ac:spMkLst>
        </pc:spChg>
        <pc:spChg chg="add mod">
          <ac:chgData name="seb montauban" userId="77a5d6b001563f4f" providerId="LiveId" clId="{C0F4BE22-1E22-4B75-B9A7-EEBD9166685E}" dt="2022-12-15T07:46:04.277" v="1415" actId="1076"/>
          <ac:spMkLst>
            <pc:docMk/>
            <pc:sldMk cId="1865927614" sldId="279"/>
            <ac:spMk id="119" creationId="{A79F711D-26D7-AEDF-FAAA-899ED17E36E4}"/>
          </ac:spMkLst>
        </pc:spChg>
        <pc:spChg chg="add mod">
          <ac:chgData name="seb montauban" userId="77a5d6b001563f4f" providerId="LiveId" clId="{C0F4BE22-1E22-4B75-B9A7-EEBD9166685E}" dt="2022-12-15T09:27:23.467" v="1918" actId="20577"/>
          <ac:spMkLst>
            <pc:docMk/>
            <pc:sldMk cId="1865927614" sldId="279"/>
            <ac:spMk id="120" creationId="{59F43E94-EC31-D9C0-019C-90865AF0C94F}"/>
          </ac:spMkLst>
        </pc:spChg>
        <pc:spChg chg="add mod">
          <ac:chgData name="seb montauban" userId="77a5d6b001563f4f" providerId="LiveId" clId="{C0F4BE22-1E22-4B75-B9A7-EEBD9166685E}" dt="2022-12-15T09:27:26.218" v="1924" actId="20577"/>
          <ac:spMkLst>
            <pc:docMk/>
            <pc:sldMk cId="1865927614" sldId="279"/>
            <ac:spMk id="122" creationId="{5B7285AD-EB59-C6F3-C0A0-4792D7DA98EA}"/>
          </ac:spMkLst>
        </pc:spChg>
        <pc:spChg chg="add mod">
          <ac:chgData name="seb montauban" userId="77a5d6b001563f4f" providerId="LiveId" clId="{C0F4BE22-1E22-4B75-B9A7-EEBD9166685E}" dt="2022-12-15T07:46:59.187" v="1446" actId="1076"/>
          <ac:spMkLst>
            <pc:docMk/>
            <pc:sldMk cId="1865927614" sldId="279"/>
            <ac:spMk id="125" creationId="{397229CF-E2AD-F9E4-ECA9-502A3966BEEA}"/>
          </ac:spMkLst>
        </pc:spChg>
        <pc:spChg chg="add mod">
          <ac:chgData name="seb montauban" userId="77a5d6b001563f4f" providerId="LiveId" clId="{C0F4BE22-1E22-4B75-B9A7-EEBD9166685E}" dt="2022-12-15T09:27:47.660" v="1929" actId="20577"/>
          <ac:spMkLst>
            <pc:docMk/>
            <pc:sldMk cId="1865927614" sldId="279"/>
            <ac:spMk id="126" creationId="{8760D1DA-E38C-7F8D-4F4D-DBBE51D9199D}"/>
          </ac:spMkLst>
        </pc:spChg>
        <pc:spChg chg="add mod">
          <ac:chgData name="seb montauban" userId="77a5d6b001563f4f" providerId="LiveId" clId="{C0F4BE22-1E22-4B75-B9A7-EEBD9166685E}" dt="2022-12-15T10:51:43.112" v="2030" actId="20577"/>
          <ac:spMkLst>
            <pc:docMk/>
            <pc:sldMk cId="1865927614" sldId="279"/>
            <ac:spMk id="128" creationId="{1FD2E318-0A7D-FD1C-49F3-46BA4B2B2D15}"/>
          </ac:spMkLst>
        </pc:spChg>
        <pc:spChg chg="add del mod">
          <ac:chgData name="seb montauban" userId="77a5d6b001563f4f" providerId="LiveId" clId="{C0F4BE22-1E22-4B75-B9A7-EEBD9166685E}" dt="2022-12-15T07:48:04.575" v="1498"/>
          <ac:spMkLst>
            <pc:docMk/>
            <pc:sldMk cId="1865927614" sldId="279"/>
            <ac:spMk id="129" creationId="{B0B1353D-E3F0-DCF7-875D-ADEEE1548E5E}"/>
          </ac:spMkLst>
        </pc:spChg>
        <pc:spChg chg="add del mod">
          <ac:chgData name="seb montauban" userId="77a5d6b001563f4f" providerId="LiveId" clId="{C0F4BE22-1E22-4B75-B9A7-EEBD9166685E}" dt="2022-12-15T07:48:46.517" v="1519" actId="478"/>
          <ac:spMkLst>
            <pc:docMk/>
            <pc:sldMk cId="1865927614" sldId="279"/>
            <ac:spMk id="130" creationId="{B1C0BF17-DA82-29EF-B61D-B4A82EA8CA32}"/>
          </ac:spMkLst>
        </pc:spChg>
        <pc:spChg chg="add mod">
          <ac:chgData name="seb montauban" userId="77a5d6b001563f4f" providerId="LiveId" clId="{C0F4BE22-1E22-4B75-B9A7-EEBD9166685E}" dt="2022-12-15T07:49:42.624" v="1572" actId="113"/>
          <ac:spMkLst>
            <pc:docMk/>
            <pc:sldMk cId="1865927614" sldId="279"/>
            <ac:spMk id="131" creationId="{E241FF07-D2EE-3747-4FD6-F81B5F7B65AF}"/>
          </ac:spMkLst>
        </pc:spChg>
        <pc:spChg chg="add mod">
          <ac:chgData name="seb montauban" userId="77a5d6b001563f4f" providerId="LiveId" clId="{C0F4BE22-1E22-4B75-B9A7-EEBD9166685E}" dt="2022-12-15T07:49:47.899" v="1574" actId="1076"/>
          <ac:spMkLst>
            <pc:docMk/>
            <pc:sldMk cId="1865927614" sldId="279"/>
            <ac:spMk id="132" creationId="{52409FFA-2AB0-4479-E851-0CD70E66E684}"/>
          </ac:spMkLst>
        </pc:spChg>
        <pc:spChg chg="add mod">
          <ac:chgData name="seb montauban" userId="77a5d6b001563f4f" providerId="LiveId" clId="{C0F4BE22-1E22-4B75-B9A7-EEBD9166685E}" dt="2022-12-15T14:11:21.030" v="2034" actId="1076"/>
          <ac:spMkLst>
            <pc:docMk/>
            <pc:sldMk cId="1865927614" sldId="279"/>
            <ac:spMk id="133" creationId="{13B33808-7F8B-01AE-73D7-DFAE00D1D2A9}"/>
          </ac:spMkLst>
        </pc:spChg>
        <pc:grpChg chg="add mod">
          <ac:chgData name="seb montauban" userId="77a5d6b001563f4f" providerId="LiveId" clId="{C0F4BE22-1E22-4B75-B9A7-EEBD9166685E}" dt="2022-12-15T07:40:52.350" v="1313" actId="1038"/>
          <ac:grpSpMkLst>
            <pc:docMk/>
            <pc:sldMk cId="1865927614" sldId="279"/>
            <ac:grpSpMk id="28" creationId="{6F9EDF84-5E65-544D-D427-162ACED06A03}"/>
          </ac:grpSpMkLst>
        </pc:grpChg>
        <pc:grpChg chg="add mod">
          <ac:chgData name="seb montauban" userId="77a5d6b001563f4f" providerId="LiveId" clId="{C0F4BE22-1E22-4B75-B9A7-EEBD9166685E}" dt="2022-12-15T09:22:28.654" v="1871" actId="1076"/>
          <ac:grpSpMkLst>
            <pc:docMk/>
            <pc:sldMk cId="1865927614" sldId="279"/>
            <ac:grpSpMk id="43" creationId="{0079812D-A0E5-7E1F-6A23-65CFA50FA36C}"/>
          </ac:grpSpMkLst>
        </pc:grpChg>
        <pc:grpChg chg="add mod">
          <ac:chgData name="seb montauban" userId="77a5d6b001563f4f" providerId="LiveId" clId="{C0F4BE22-1E22-4B75-B9A7-EEBD9166685E}" dt="2022-12-15T07:41:19.905" v="1322" actId="1076"/>
          <ac:grpSpMkLst>
            <pc:docMk/>
            <pc:sldMk cId="1865927614" sldId="279"/>
            <ac:grpSpMk id="54" creationId="{3BECCA46-89FC-C605-9AA1-1C6B34BC068C}"/>
          </ac:grpSpMkLst>
        </pc:grpChg>
        <pc:grpChg chg="add del mod">
          <ac:chgData name="seb montauban" userId="77a5d6b001563f4f" providerId="LiveId" clId="{C0F4BE22-1E22-4B75-B9A7-EEBD9166685E}" dt="2022-12-15T07:37:12.407" v="1176"/>
          <ac:grpSpMkLst>
            <pc:docMk/>
            <pc:sldMk cId="1865927614" sldId="279"/>
            <ac:grpSpMk id="60" creationId="{354D0D33-76CA-CB87-1484-77B8E49722FB}"/>
          </ac:grpSpMkLst>
        </pc:grpChg>
        <pc:picChg chg="add del mod">
          <ac:chgData name="seb montauban" userId="77a5d6b001563f4f" providerId="LiveId" clId="{C0F4BE22-1E22-4B75-B9A7-EEBD9166685E}" dt="2022-12-15T07:33:17.461" v="1128" actId="478"/>
          <ac:picMkLst>
            <pc:docMk/>
            <pc:sldMk cId="1865927614" sldId="279"/>
            <ac:picMk id="16" creationId="{B76E9386-74D8-B5F3-256D-324B2B5DAB2A}"/>
          </ac:picMkLst>
        </pc:picChg>
        <pc:cxnChg chg="add mod">
          <ac:chgData name="seb montauban" userId="77a5d6b001563f4f" providerId="LiveId" clId="{C0F4BE22-1E22-4B75-B9A7-EEBD9166685E}" dt="2022-12-15T07:37:22.757" v="1180" actId="14100"/>
          <ac:cxnSpMkLst>
            <pc:docMk/>
            <pc:sldMk cId="1865927614" sldId="279"/>
            <ac:cxnSpMk id="9" creationId="{FD132505-1F33-4BE6-B821-F06A6D6F0D69}"/>
          </ac:cxnSpMkLst>
        </pc:cxnChg>
        <pc:cxnChg chg="add mod">
          <ac:chgData name="seb montauban" userId="77a5d6b001563f4f" providerId="LiveId" clId="{C0F4BE22-1E22-4B75-B9A7-EEBD9166685E}" dt="2022-12-15T07:37:20.069" v="1179" actId="14100"/>
          <ac:cxnSpMkLst>
            <pc:docMk/>
            <pc:sldMk cId="1865927614" sldId="279"/>
            <ac:cxnSpMk id="10" creationId="{55D1039B-5852-3747-2A4C-D7ED15142164}"/>
          </ac:cxnSpMkLst>
        </pc:cxnChg>
        <pc:cxnChg chg="add mod">
          <ac:chgData name="seb montauban" userId="77a5d6b001563f4f" providerId="LiveId" clId="{C0F4BE22-1E22-4B75-B9A7-EEBD9166685E}" dt="2022-12-15T07:37:26.713" v="1181" actId="14100"/>
          <ac:cxnSpMkLst>
            <pc:docMk/>
            <pc:sldMk cId="1865927614" sldId="279"/>
            <ac:cxnSpMk id="11" creationId="{90D01778-3637-47BA-6225-3A63C00A2D77}"/>
          </ac:cxnSpMkLst>
        </pc:cxnChg>
        <pc:cxnChg chg="add mod">
          <ac:chgData name="seb montauban" userId="77a5d6b001563f4f" providerId="LiveId" clId="{C0F4BE22-1E22-4B75-B9A7-EEBD9166685E}" dt="2022-12-15T07:37:29.389" v="1182" actId="14100"/>
          <ac:cxnSpMkLst>
            <pc:docMk/>
            <pc:sldMk cId="1865927614" sldId="279"/>
            <ac:cxnSpMk id="12" creationId="{F883F51F-F912-A4DA-C77A-76994FDF4B01}"/>
          </ac:cxnSpMkLst>
        </pc:cxnChg>
        <pc:cxnChg chg="add mod">
          <ac:chgData name="seb montauban" userId="77a5d6b001563f4f" providerId="LiveId" clId="{C0F4BE22-1E22-4B75-B9A7-EEBD9166685E}" dt="2022-12-15T07:36:26.087" v="1167" actId="14100"/>
          <ac:cxnSpMkLst>
            <pc:docMk/>
            <pc:sldMk cId="1865927614" sldId="279"/>
            <ac:cxnSpMk id="13" creationId="{B32708F4-6637-D9A1-247B-213C79B95C6D}"/>
          </ac:cxnSpMkLst>
        </pc:cxnChg>
        <pc:cxnChg chg="add mod">
          <ac:chgData name="seb montauban" userId="77a5d6b001563f4f" providerId="LiveId" clId="{C0F4BE22-1E22-4B75-B9A7-EEBD9166685E}" dt="2022-12-15T07:36:28.941" v="1168" actId="14100"/>
          <ac:cxnSpMkLst>
            <pc:docMk/>
            <pc:sldMk cId="1865927614" sldId="279"/>
            <ac:cxnSpMk id="14" creationId="{981384BC-DF24-3C8A-ADF7-A9E667B72884}"/>
          </ac:cxnSpMkLst>
        </pc:cxnChg>
        <pc:cxnChg chg="add mod">
          <ac:chgData name="seb montauban" userId="77a5d6b001563f4f" providerId="LiveId" clId="{C0F4BE22-1E22-4B75-B9A7-EEBD9166685E}" dt="2022-12-15T07:41:44.067" v="1325" actId="14100"/>
          <ac:cxnSpMkLst>
            <pc:docMk/>
            <pc:sldMk cId="1865927614" sldId="279"/>
            <ac:cxnSpMk id="18" creationId="{6BF6A80A-CC27-E80B-0782-3909411ACFE6}"/>
          </ac:cxnSpMkLst>
        </pc:cxnChg>
        <pc:cxnChg chg="add mod">
          <ac:chgData name="seb montauban" userId="77a5d6b001563f4f" providerId="LiveId" clId="{C0F4BE22-1E22-4B75-B9A7-EEBD9166685E}" dt="2022-12-15T07:42:23.079" v="1335" actId="14100"/>
          <ac:cxnSpMkLst>
            <pc:docMk/>
            <pc:sldMk cId="1865927614" sldId="279"/>
            <ac:cxnSpMk id="19" creationId="{9F735C13-F879-BD89-8A61-938FF27F69F7}"/>
          </ac:cxnSpMkLst>
        </pc:cxnChg>
        <pc:cxnChg chg="add mod">
          <ac:chgData name="seb montauban" userId="77a5d6b001563f4f" providerId="LiveId" clId="{C0F4BE22-1E22-4B75-B9A7-EEBD9166685E}" dt="2022-12-15T07:34:14.770" v="1138" actId="164"/>
          <ac:cxnSpMkLst>
            <pc:docMk/>
            <pc:sldMk cId="1865927614" sldId="279"/>
            <ac:cxnSpMk id="22" creationId="{B005A005-A0D6-3D6D-1B13-AE200AD47D29}"/>
          </ac:cxnSpMkLst>
        </pc:cxnChg>
        <pc:cxnChg chg="add mod">
          <ac:chgData name="seb montauban" userId="77a5d6b001563f4f" providerId="LiveId" clId="{C0F4BE22-1E22-4B75-B9A7-EEBD9166685E}" dt="2022-12-15T07:34:14.770" v="1138" actId="164"/>
          <ac:cxnSpMkLst>
            <pc:docMk/>
            <pc:sldMk cId="1865927614" sldId="279"/>
            <ac:cxnSpMk id="23" creationId="{03A47483-A2A8-9DBF-20F2-5F1447AD4A99}"/>
          </ac:cxnSpMkLst>
        </pc:cxnChg>
        <pc:cxnChg chg="add mod">
          <ac:chgData name="seb montauban" userId="77a5d6b001563f4f" providerId="LiveId" clId="{C0F4BE22-1E22-4B75-B9A7-EEBD9166685E}" dt="2022-12-15T07:34:14.770" v="1138" actId="164"/>
          <ac:cxnSpMkLst>
            <pc:docMk/>
            <pc:sldMk cId="1865927614" sldId="279"/>
            <ac:cxnSpMk id="27" creationId="{2CCE8EDB-DC7C-89AE-2F69-5A884903E395}"/>
          </ac:cxnSpMkLst>
        </pc:cxnChg>
        <pc:cxnChg chg="add mod">
          <ac:chgData name="seb montauban" userId="77a5d6b001563f4f" providerId="LiveId" clId="{C0F4BE22-1E22-4B75-B9A7-EEBD9166685E}" dt="2022-12-15T07:42:21.331" v="1334" actId="14100"/>
          <ac:cxnSpMkLst>
            <pc:docMk/>
            <pc:sldMk cId="1865927614" sldId="279"/>
            <ac:cxnSpMk id="30" creationId="{65D4384A-FC25-6AE0-04B2-13C961582524}"/>
          </ac:cxnSpMkLst>
        </pc:cxnChg>
        <pc:cxnChg chg="add mod">
          <ac:chgData name="seb montauban" userId="77a5d6b001563f4f" providerId="LiveId" clId="{C0F4BE22-1E22-4B75-B9A7-EEBD9166685E}" dt="2022-12-15T07:43:38.055" v="1352" actId="14100"/>
          <ac:cxnSpMkLst>
            <pc:docMk/>
            <pc:sldMk cId="1865927614" sldId="279"/>
            <ac:cxnSpMk id="32" creationId="{E638333C-D7F5-FA65-6425-3545E0A5B859}"/>
          </ac:cxnSpMkLst>
        </pc:cxnChg>
        <pc:cxnChg chg="add mod">
          <ac:chgData name="seb montauban" userId="77a5d6b001563f4f" providerId="LiveId" clId="{C0F4BE22-1E22-4B75-B9A7-EEBD9166685E}" dt="2022-12-15T07:43:54.217" v="1355" actId="14100"/>
          <ac:cxnSpMkLst>
            <pc:docMk/>
            <pc:sldMk cId="1865927614" sldId="279"/>
            <ac:cxnSpMk id="33" creationId="{F1C561D8-B5EB-BEA5-B207-BE92DA1D4AE6}"/>
          </ac:cxnSpMkLst>
        </pc:cxnChg>
        <pc:cxnChg chg="add mod">
          <ac:chgData name="seb montauban" userId="77a5d6b001563f4f" providerId="LiveId" clId="{C0F4BE22-1E22-4B75-B9A7-EEBD9166685E}" dt="2022-12-15T07:44:08.539" v="1361" actId="14100"/>
          <ac:cxnSpMkLst>
            <pc:docMk/>
            <pc:sldMk cId="1865927614" sldId="279"/>
            <ac:cxnSpMk id="35" creationId="{CA9284B0-CDEC-6C06-D548-1564FAA8DF66}"/>
          </ac:cxnSpMkLst>
        </pc:cxnChg>
        <pc:cxnChg chg="add mod">
          <ac:chgData name="seb montauban" userId="77a5d6b001563f4f" providerId="LiveId" clId="{C0F4BE22-1E22-4B75-B9A7-EEBD9166685E}" dt="2022-12-15T07:46:15.032" v="1418" actId="14100"/>
          <ac:cxnSpMkLst>
            <pc:docMk/>
            <pc:sldMk cId="1865927614" sldId="279"/>
            <ac:cxnSpMk id="38" creationId="{AF3FB195-9F7A-D1D2-AA8D-5E36831AFC87}"/>
          </ac:cxnSpMkLst>
        </pc:cxnChg>
        <pc:cxnChg chg="add mod">
          <ac:chgData name="seb montauban" userId="77a5d6b001563f4f" providerId="LiveId" clId="{C0F4BE22-1E22-4B75-B9A7-EEBD9166685E}" dt="2022-12-15T07:44:12.173" v="1363" actId="14100"/>
          <ac:cxnSpMkLst>
            <pc:docMk/>
            <pc:sldMk cId="1865927614" sldId="279"/>
            <ac:cxnSpMk id="41" creationId="{31055896-84C3-B3A6-78D3-2E2E9A45A331}"/>
          </ac:cxnSpMkLst>
        </pc:cxnChg>
        <pc:cxnChg chg="mod">
          <ac:chgData name="seb montauban" userId="77a5d6b001563f4f" providerId="LiveId" clId="{C0F4BE22-1E22-4B75-B9A7-EEBD9166685E}" dt="2022-12-15T07:35:47.722" v="1159"/>
          <ac:cxnSpMkLst>
            <pc:docMk/>
            <pc:sldMk cId="1865927614" sldId="279"/>
            <ac:cxnSpMk id="44" creationId="{E51DB855-9F87-48B7-DE18-08C53F744C3B}"/>
          </ac:cxnSpMkLst>
        </pc:cxnChg>
        <pc:cxnChg chg="mod">
          <ac:chgData name="seb montauban" userId="77a5d6b001563f4f" providerId="LiveId" clId="{C0F4BE22-1E22-4B75-B9A7-EEBD9166685E}" dt="2022-12-15T07:35:47.722" v="1159"/>
          <ac:cxnSpMkLst>
            <pc:docMk/>
            <pc:sldMk cId="1865927614" sldId="279"/>
            <ac:cxnSpMk id="45" creationId="{98CA590B-7769-E27E-AE0F-BFBD4BF68C4E}"/>
          </ac:cxnSpMkLst>
        </pc:cxnChg>
        <pc:cxnChg chg="mod">
          <ac:chgData name="seb montauban" userId="77a5d6b001563f4f" providerId="LiveId" clId="{C0F4BE22-1E22-4B75-B9A7-EEBD9166685E}" dt="2022-12-15T07:35:47.722" v="1159"/>
          <ac:cxnSpMkLst>
            <pc:docMk/>
            <pc:sldMk cId="1865927614" sldId="279"/>
            <ac:cxnSpMk id="46" creationId="{4478511C-657C-D69A-09DE-D17A6403EACC}"/>
          </ac:cxnSpMkLst>
        </pc:cxnChg>
        <pc:cxnChg chg="add mod">
          <ac:chgData name="seb montauban" userId="77a5d6b001563f4f" providerId="LiveId" clId="{C0F4BE22-1E22-4B75-B9A7-EEBD9166685E}" dt="2022-12-15T07:47:16.837" v="1464" actId="14100"/>
          <ac:cxnSpMkLst>
            <pc:docMk/>
            <pc:sldMk cId="1865927614" sldId="279"/>
            <ac:cxnSpMk id="53" creationId="{ED962C16-D3C5-FD1A-F33D-3B58E5D47720}"/>
          </ac:cxnSpMkLst>
        </pc:cxnChg>
        <pc:cxnChg chg="mod">
          <ac:chgData name="seb montauban" userId="77a5d6b001563f4f" providerId="LiveId" clId="{C0F4BE22-1E22-4B75-B9A7-EEBD9166685E}" dt="2022-12-15T07:36:48.698" v="1171"/>
          <ac:cxnSpMkLst>
            <pc:docMk/>
            <pc:sldMk cId="1865927614" sldId="279"/>
            <ac:cxnSpMk id="55" creationId="{B5228673-37BF-E02E-1196-91DBE1B7DC22}"/>
          </ac:cxnSpMkLst>
        </pc:cxnChg>
        <pc:cxnChg chg="mod">
          <ac:chgData name="seb montauban" userId="77a5d6b001563f4f" providerId="LiveId" clId="{C0F4BE22-1E22-4B75-B9A7-EEBD9166685E}" dt="2022-12-15T07:36:48.698" v="1171"/>
          <ac:cxnSpMkLst>
            <pc:docMk/>
            <pc:sldMk cId="1865927614" sldId="279"/>
            <ac:cxnSpMk id="56" creationId="{134533B1-1150-8D35-1658-A865A1F3841B}"/>
          </ac:cxnSpMkLst>
        </pc:cxnChg>
        <pc:cxnChg chg="mod">
          <ac:chgData name="seb montauban" userId="77a5d6b001563f4f" providerId="LiveId" clId="{C0F4BE22-1E22-4B75-B9A7-EEBD9166685E}" dt="2022-12-15T07:36:48.698" v="1171"/>
          <ac:cxnSpMkLst>
            <pc:docMk/>
            <pc:sldMk cId="1865927614" sldId="279"/>
            <ac:cxnSpMk id="57" creationId="{1AD67181-4D24-E843-F223-9E849A6AE8AC}"/>
          </ac:cxnSpMkLst>
        </pc:cxnChg>
        <pc:cxnChg chg="add mod">
          <ac:chgData name="seb montauban" userId="77a5d6b001563f4f" providerId="LiveId" clId="{C0F4BE22-1E22-4B75-B9A7-EEBD9166685E}" dt="2022-12-15T07:41:24.745" v="1324" actId="14100"/>
          <ac:cxnSpMkLst>
            <pc:docMk/>
            <pc:sldMk cId="1865927614" sldId="279"/>
            <ac:cxnSpMk id="59" creationId="{E87889BE-EA90-0A11-9543-EE3BC676517F}"/>
          </ac:cxnSpMkLst>
        </pc:cxnChg>
        <pc:cxnChg chg="mod">
          <ac:chgData name="seb montauban" userId="77a5d6b001563f4f" providerId="LiveId" clId="{C0F4BE22-1E22-4B75-B9A7-EEBD9166685E}" dt="2022-12-15T07:37:10.849" v="1175"/>
          <ac:cxnSpMkLst>
            <pc:docMk/>
            <pc:sldMk cId="1865927614" sldId="279"/>
            <ac:cxnSpMk id="61" creationId="{5A9F69F8-7903-F3E2-3E05-4FBD8D26EC4D}"/>
          </ac:cxnSpMkLst>
        </pc:cxnChg>
        <pc:cxnChg chg="mod">
          <ac:chgData name="seb montauban" userId="77a5d6b001563f4f" providerId="LiveId" clId="{C0F4BE22-1E22-4B75-B9A7-EEBD9166685E}" dt="2022-12-15T07:37:10.849" v="1175"/>
          <ac:cxnSpMkLst>
            <pc:docMk/>
            <pc:sldMk cId="1865927614" sldId="279"/>
            <ac:cxnSpMk id="62" creationId="{7E6D6E2E-55C1-B52F-FD46-9083FDAF9099}"/>
          </ac:cxnSpMkLst>
        </pc:cxnChg>
        <pc:cxnChg chg="mod">
          <ac:chgData name="seb montauban" userId="77a5d6b001563f4f" providerId="LiveId" clId="{C0F4BE22-1E22-4B75-B9A7-EEBD9166685E}" dt="2022-12-15T07:37:10.849" v="1175"/>
          <ac:cxnSpMkLst>
            <pc:docMk/>
            <pc:sldMk cId="1865927614" sldId="279"/>
            <ac:cxnSpMk id="63" creationId="{A5167474-3610-B7FD-11D9-CFAA356D993F}"/>
          </ac:cxnSpMkLst>
        </pc:cxnChg>
        <pc:cxnChg chg="add mod">
          <ac:chgData name="seb montauban" userId="77a5d6b001563f4f" providerId="LiveId" clId="{C0F4BE22-1E22-4B75-B9A7-EEBD9166685E}" dt="2022-12-15T07:42:37.503" v="1340" actId="14100"/>
          <ac:cxnSpMkLst>
            <pc:docMk/>
            <pc:sldMk cId="1865927614" sldId="279"/>
            <ac:cxnSpMk id="64" creationId="{11D91E73-A8F7-0320-FBF2-87B2085BF773}"/>
          </ac:cxnSpMkLst>
        </pc:cxnChg>
        <pc:cxnChg chg="add">
          <ac:chgData name="seb montauban" userId="77a5d6b001563f4f" providerId="LiveId" clId="{C0F4BE22-1E22-4B75-B9A7-EEBD9166685E}" dt="2022-12-15T07:46:52.740" v="1444" actId="11529"/>
          <ac:cxnSpMkLst>
            <pc:docMk/>
            <pc:sldMk cId="1865927614" sldId="279"/>
            <ac:cxnSpMk id="124" creationId="{B5FF8E39-20C7-0BFB-FE0F-A7A15BFA869A}"/>
          </ac:cxnSpMkLst>
        </pc:cxnChg>
      </pc:sldChg>
      <pc:sldChg chg="addSp delSp modSp add mod ord">
        <pc:chgData name="seb montauban" userId="77a5d6b001563f4f" providerId="LiveId" clId="{C0F4BE22-1E22-4B75-B9A7-EEBD9166685E}" dt="2022-12-15T09:34:20.386" v="1931" actId="1076"/>
        <pc:sldMkLst>
          <pc:docMk/>
          <pc:sldMk cId="3380997065" sldId="280"/>
        </pc:sldMkLst>
        <pc:spChg chg="del">
          <ac:chgData name="seb montauban" userId="77a5d6b001563f4f" providerId="LiveId" clId="{C0F4BE22-1E22-4B75-B9A7-EEBD9166685E}" dt="2022-12-15T07:51:56.404" v="1588" actId="478"/>
          <ac:spMkLst>
            <pc:docMk/>
            <pc:sldMk cId="3380997065" sldId="280"/>
            <ac:spMk id="2" creationId="{BDCC62F4-35B1-E403-A5E3-E8AC420F81F9}"/>
          </ac:spMkLst>
        </pc:spChg>
        <pc:spChg chg="add del">
          <ac:chgData name="seb montauban" userId="77a5d6b001563f4f" providerId="LiveId" clId="{C0F4BE22-1E22-4B75-B9A7-EEBD9166685E}" dt="2022-12-15T07:51:56.404" v="1588" actId="478"/>
          <ac:spMkLst>
            <pc:docMk/>
            <pc:sldMk cId="3380997065" sldId="280"/>
            <ac:spMk id="3" creationId="{9B9EECD7-5B40-B3E9-9712-083196B5CBB6}"/>
          </ac:spMkLst>
        </pc:spChg>
        <pc:spChg chg="add mod">
          <ac:chgData name="seb montauban" userId="77a5d6b001563f4f" providerId="LiveId" clId="{C0F4BE22-1E22-4B75-B9A7-EEBD9166685E}" dt="2022-12-15T09:34:20.386" v="1931" actId="1076"/>
          <ac:spMkLst>
            <pc:docMk/>
            <pc:sldMk cId="3380997065" sldId="280"/>
            <ac:spMk id="4" creationId="{6C1C79C5-E138-B7A9-5BB6-8FC48775D5A4}"/>
          </ac:spMkLst>
        </pc:spChg>
        <pc:spChg chg="add mod">
          <ac:chgData name="seb montauban" userId="77a5d6b001563f4f" providerId="LiveId" clId="{C0F4BE22-1E22-4B75-B9A7-EEBD9166685E}" dt="2022-12-15T07:52:48.854" v="1651" actId="114"/>
          <ac:spMkLst>
            <pc:docMk/>
            <pc:sldMk cId="3380997065" sldId="280"/>
            <ac:spMk id="5" creationId="{E2F166F1-FA30-CE2D-31AE-AA6BBF2EC9FD}"/>
          </ac:spMkLst>
        </pc:spChg>
        <pc:spChg chg="mod">
          <ac:chgData name="seb montauban" userId="77a5d6b001563f4f" providerId="LiveId" clId="{C0F4BE22-1E22-4B75-B9A7-EEBD9166685E}" dt="2022-12-15T07:52:11.762" v="1593" actId="1076"/>
          <ac:spMkLst>
            <pc:docMk/>
            <pc:sldMk cId="3380997065" sldId="280"/>
            <ac:spMk id="99" creationId="{00000000-0000-0000-0000-000000000000}"/>
          </ac:spMkLst>
        </pc:spChg>
      </pc:sldChg>
      <pc:sldChg chg="addSp delSp modSp add mod ord">
        <pc:chgData name="seb montauban" userId="77a5d6b001563f4f" providerId="LiveId" clId="{C0F4BE22-1E22-4B75-B9A7-EEBD9166685E}" dt="2022-12-16T09:41:25.122" v="2408" actId="14100"/>
        <pc:sldMkLst>
          <pc:docMk/>
          <pc:sldMk cId="2718926853" sldId="281"/>
        </pc:sldMkLst>
        <pc:spChg chg="del">
          <ac:chgData name="seb montauban" userId="77a5d6b001563f4f" providerId="LiveId" clId="{C0F4BE22-1E22-4B75-B9A7-EEBD9166685E}" dt="2022-12-15T14:41:07.988" v="2038" actId="478"/>
          <ac:spMkLst>
            <pc:docMk/>
            <pc:sldMk cId="2718926853" sldId="281"/>
            <ac:spMk id="2" creationId="{622A772C-32BE-F1E9-FA74-BCC28C8B907E}"/>
          </ac:spMkLst>
        </pc:spChg>
        <pc:spChg chg="del">
          <ac:chgData name="seb montauban" userId="77a5d6b001563f4f" providerId="LiveId" clId="{C0F4BE22-1E22-4B75-B9A7-EEBD9166685E}" dt="2022-12-15T14:41:07.988" v="2038" actId="478"/>
          <ac:spMkLst>
            <pc:docMk/>
            <pc:sldMk cId="2718926853" sldId="281"/>
            <ac:spMk id="3" creationId="{6871B655-10D4-28A8-2450-335C5D38CC01}"/>
          </ac:spMkLst>
        </pc:spChg>
        <pc:spChg chg="del">
          <ac:chgData name="seb montauban" userId="77a5d6b001563f4f" providerId="LiveId" clId="{C0F4BE22-1E22-4B75-B9A7-EEBD9166685E}" dt="2022-12-15T14:41:07.988" v="2038" actId="478"/>
          <ac:spMkLst>
            <pc:docMk/>
            <pc:sldMk cId="2718926853" sldId="281"/>
            <ac:spMk id="4" creationId="{44BA0E79-A041-AD6A-8F02-45CBA54DBF15}"/>
          </ac:spMkLst>
        </pc:spChg>
        <pc:spChg chg="add mod">
          <ac:chgData name="seb montauban" userId="77a5d6b001563f4f" providerId="LiveId" clId="{C0F4BE22-1E22-4B75-B9A7-EEBD9166685E}" dt="2022-12-15T15:05:51.531" v="2348" actId="1076"/>
          <ac:spMkLst>
            <pc:docMk/>
            <pc:sldMk cId="2718926853" sldId="281"/>
            <ac:spMk id="4" creationId="{AD12DAFA-AD5E-4715-9F6D-8893E9F5573E}"/>
          </ac:spMkLst>
        </pc:spChg>
        <pc:spChg chg="del">
          <ac:chgData name="seb montauban" userId="77a5d6b001563f4f" providerId="LiveId" clId="{C0F4BE22-1E22-4B75-B9A7-EEBD9166685E}" dt="2022-12-15T14:41:07.988" v="2038" actId="478"/>
          <ac:spMkLst>
            <pc:docMk/>
            <pc:sldMk cId="2718926853" sldId="281"/>
            <ac:spMk id="5" creationId="{1A4DC1C2-F549-50A7-7127-69E454390204}"/>
          </ac:spMkLst>
        </pc:spChg>
        <pc:spChg chg="del">
          <ac:chgData name="seb montauban" userId="77a5d6b001563f4f" providerId="LiveId" clId="{C0F4BE22-1E22-4B75-B9A7-EEBD9166685E}" dt="2022-12-15T14:41:07.988" v="2038" actId="478"/>
          <ac:spMkLst>
            <pc:docMk/>
            <pc:sldMk cId="2718926853" sldId="281"/>
            <ac:spMk id="6" creationId="{49155E63-98D1-FDC1-9C2F-EF8D1F9B7867}"/>
          </ac:spMkLst>
        </pc:spChg>
        <pc:spChg chg="del">
          <ac:chgData name="seb montauban" userId="77a5d6b001563f4f" providerId="LiveId" clId="{C0F4BE22-1E22-4B75-B9A7-EEBD9166685E}" dt="2022-12-15T14:41:07.988" v="2038" actId="478"/>
          <ac:spMkLst>
            <pc:docMk/>
            <pc:sldMk cId="2718926853" sldId="281"/>
            <ac:spMk id="7" creationId="{6782E95D-47D9-8A7A-DF5A-6A0A85D4EDFF}"/>
          </ac:spMkLst>
        </pc:spChg>
        <pc:spChg chg="add del mod">
          <ac:chgData name="seb montauban" userId="77a5d6b001563f4f" providerId="LiveId" clId="{C0F4BE22-1E22-4B75-B9A7-EEBD9166685E}" dt="2022-12-15T14:57:35.696" v="2241" actId="478"/>
          <ac:spMkLst>
            <pc:docMk/>
            <pc:sldMk cId="2718926853" sldId="281"/>
            <ac:spMk id="11" creationId="{ED42E3D4-7E21-4EF5-8C67-CF420A5CD5EC}"/>
          </ac:spMkLst>
        </pc:spChg>
        <pc:spChg chg="add mod">
          <ac:chgData name="seb montauban" userId="77a5d6b001563f4f" providerId="LiveId" clId="{C0F4BE22-1E22-4B75-B9A7-EEBD9166685E}" dt="2022-12-15T15:05:31.087" v="2343" actId="1076"/>
          <ac:spMkLst>
            <pc:docMk/>
            <pc:sldMk cId="2718926853" sldId="281"/>
            <ac:spMk id="16" creationId="{C4747A13-E344-4C9C-9BC2-EB3FB17C2F8A}"/>
          </ac:spMkLst>
        </pc:spChg>
        <pc:spChg chg="add mod">
          <ac:chgData name="seb montauban" userId="77a5d6b001563f4f" providerId="LiveId" clId="{C0F4BE22-1E22-4B75-B9A7-EEBD9166685E}" dt="2022-12-15T14:42:20.900" v="2039"/>
          <ac:spMkLst>
            <pc:docMk/>
            <pc:sldMk cId="2718926853" sldId="281"/>
            <ac:spMk id="25" creationId="{00E82FB5-606D-4AAA-BEF8-FA3582F9D553}"/>
          </ac:spMkLst>
        </pc:spChg>
        <pc:spChg chg="add mod">
          <ac:chgData name="seb montauban" userId="77a5d6b001563f4f" providerId="LiveId" clId="{C0F4BE22-1E22-4B75-B9A7-EEBD9166685E}" dt="2022-12-15T14:59:21.104" v="2269" actId="14100"/>
          <ac:spMkLst>
            <pc:docMk/>
            <pc:sldMk cId="2718926853" sldId="281"/>
            <ac:spMk id="28" creationId="{81DA9576-B704-434F-93BD-702BC5383297}"/>
          </ac:spMkLst>
        </pc:spChg>
        <pc:spChg chg="add mod">
          <ac:chgData name="seb montauban" userId="77a5d6b001563f4f" providerId="LiveId" clId="{C0F4BE22-1E22-4B75-B9A7-EEBD9166685E}" dt="2022-12-15T14:48:39.148" v="2161" actId="1076"/>
          <ac:spMkLst>
            <pc:docMk/>
            <pc:sldMk cId="2718926853" sldId="281"/>
            <ac:spMk id="30" creationId="{C9D5896F-3F33-42F1-8BDD-0ABC2F7C3160}"/>
          </ac:spMkLst>
        </pc:spChg>
        <pc:spChg chg="add del mod topLvl">
          <ac:chgData name="seb montauban" userId="77a5d6b001563f4f" providerId="LiveId" clId="{C0F4BE22-1E22-4B75-B9A7-EEBD9166685E}" dt="2022-12-15T15:01:11.520" v="2296" actId="478"/>
          <ac:spMkLst>
            <pc:docMk/>
            <pc:sldMk cId="2718926853" sldId="281"/>
            <ac:spMk id="32" creationId="{9C547715-F175-4E96-B37E-C1BE75094932}"/>
          </ac:spMkLst>
        </pc:spChg>
        <pc:spChg chg="add del mod topLvl">
          <ac:chgData name="seb montauban" userId="77a5d6b001563f4f" providerId="LiveId" clId="{C0F4BE22-1E22-4B75-B9A7-EEBD9166685E}" dt="2022-12-15T15:01:04.936" v="2294" actId="478"/>
          <ac:spMkLst>
            <pc:docMk/>
            <pc:sldMk cId="2718926853" sldId="281"/>
            <ac:spMk id="33" creationId="{0720A2E1-16EF-4A10-B05D-B6B4790C20B2}"/>
          </ac:spMkLst>
        </pc:spChg>
        <pc:spChg chg="add del mod">
          <ac:chgData name="seb montauban" userId="77a5d6b001563f4f" providerId="LiveId" clId="{C0F4BE22-1E22-4B75-B9A7-EEBD9166685E}" dt="2022-12-15T14:58:45.872" v="2255" actId="478"/>
          <ac:spMkLst>
            <pc:docMk/>
            <pc:sldMk cId="2718926853" sldId="281"/>
            <ac:spMk id="38" creationId="{F0FEA655-1868-4882-9FD2-F504F7050EB3}"/>
          </ac:spMkLst>
        </pc:spChg>
        <pc:spChg chg="add mod">
          <ac:chgData name="seb montauban" userId="77a5d6b001563f4f" providerId="LiveId" clId="{C0F4BE22-1E22-4B75-B9A7-EEBD9166685E}" dt="2022-12-15T16:27:29.662" v="2379" actId="20577"/>
          <ac:spMkLst>
            <pc:docMk/>
            <pc:sldMk cId="2718926853" sldId="281"/>
            <ac:spMk id="39" creationId="{4EAA78A4-C97F-4DBE-90C2-B98C359B67C2}"/>
          </ac:spMkLst>
        </pc:spChg>
        <pc:spChg chg="add del mod">
          <ac:chgData name="seb montauban" userId="77a5d6b001563f4f" providerId="LiveId" clId="{C0F4BE22-1E22-4B75-B9A7-EEBD9166685E}" dt="2022-12-15T14:57:59.816" v="2244" actId="478"/>
          <ac:spMkLst>
            <pc:docMk/>
            <pc:sldMk cId="2718926853" sldId="281"/>
            <ac:spMk id="43" creationId="{AC0C20E9-D2BD-4101-B467-D8ED346716B2}"/>
          </ac:spMkLst>
        </pc:spChg>
        <pc:spChg chg="add mod">
          <ac:chgData name="seb montauban" userId="77a5d6b001563f4f" providerId="LiveId" clId="{C0F4BE22-1E22-4B75-B9A7-EEBD9166685E}" dt="2022-12-15T16:27:12.774" v="2358" actId="20577"/>
          <ac:spMkLst>
            <pc:docMk/>
            <pc:sldMk cId="2718926853" sldId="281"/>
            <ac:spMk id="44" creationId="{6F811D64-EEBE-4453-9254-53152881476E}"/>
          </ac:spMkLst>
        </pc:spChg>
        <pc:spChg chg="add mod">
          <ac:chgData name="seb montauban" userId="77a5d6b001563f4f" providerId="LiveId" clId="{C0F4BE22-1E22-4B75-B9A7-EEBD9166685E}" dt="2022-12-15T14:47:45.249" v="2147" actId="108"/>
          <ac:spMkLst>
            <pc:docMk/>
            <pc:sldMk cId="2718926853" sldId="281"/>
            <ac:spMk id="48" creationId="{639B0279-22C5-4145-BC9E-A28774DDEF42}"/>
          </ac:spMkLst>
        </pc:spChg>
        <pc:spChg chg="add mod">
          <ac:chgData name="seb montauban" userId="77a5d6b001563f4f" providerId="LiveId" clId="{C0F4BE22-1E22-4B75-B9A7-EEBD9166685E}" dt="2022-12-15T14:47:55.522" v="2151" actId="1076"/>
          <ac:spMkLst>
            <pc:docMk/>
            <pc:sldMk cId="2718926853" sldId="281"/>
            <ac:spMk id="49" creationId="{1682A728-DAE3-4008-8A96-8B01AD5C525E}"/>
          </ac:spMkLst>
        </pc:spChg>
        <pc:spChg chg="add mod">
          <ac:chgData name="seb montauban" userId="77a5d6b001563f4f" providerId="LiveId" clId="{C0F4BE22-1E22-4B75-B9A7-EEBD9166685E}" dt="2022-12-15T14:48:21.261" v="2157" actId="113"/>
          <ac:spMkLst>
            <pc:docMk/>
            <pc:sldMk cId="2718926853" sldId="281"/>
            <ac:spMk id="55" creationId="{B046F606-2FD2-4B0E-B352-733C3D8A6BA2}"/>
          </ac:spMkLst>
        </pc:spChg>
        <pc:spChg chg="add mod">
          <ac:chgData name="seb montauban" userId="77a5d6b001563f4f" providerId="LiveId" clId="{C0F4BE22-1E22-4B75-B9A7-EEBD9166685E}" dt="2022-12-15T15:05:39.577" v="2346" actId="1076"/>
          <ac:spMkLst>
            <pc:docMk/>
            <pc:sldMk cId="2718926853" sldId="281"/>
            <ac:spMk id="57" creationId="{4AB48FD6-1BFB-4C65-B8D2-CE09FB7E2A58}"/>
          </ac:spMkLst>
        </pc:spChg>
        <pc:spChg chg="add mod">
          <ac:chgData name="seb montauban" userId="77a5d6b001563f4f" providerId="LiveId" clId="{C0F4BE22-1E22-4B75-B9A7-EEBD9166685E}" dt="2022-12-15T14:49:06.248" v="2168" actId="1076"/>
          <ac:spMkLst>
            <pc:docMk/>
            <pc:sldMk cId="2718926853" sldId="281"/>
            <ac:spMk id="62" creationId="{55C069F8-FB8B-43AC-A070-BAF472E7B4CF}"/>
          </ac:spMkLst>
        </pc:spChg>
        <pc:spChg chg="add mod">
          <ac:chgData name="seb montauban" userId="77a5d6b001563f4f" providerId="LiveId" clId="{C0F4BE22-1E22-4B75-B9A7-EEBD9166685E}" dt="2022-12-15T16:27:40.485" v="2403" actId="20577"/>
          <ac:spMkLst>
            <pc:docMk/>
            <pc:sldMk cId="2718926853" sldId="281"/>
            <ac:spMk id="64" creationId="{A502B18A-C753-4713-A99F-13AE39040831}"/>
          </ac:spMkLst>
        </pc:spChg>
        <pc:spChg chg="add mod">
          <ac:chgData name="seb montauban" userId="77a5d6b001563f4f" providerId="LiveId" clId="{C0F4BE22-1E22-4B75-B9A7-EEBD9166685E}" dt="2022-12-15T16:27:47.329" v="2404" actId="14100"/>
          <ac:spMkLst>
            <pc:docMk/>
            <pc:sldMk cId="2718926853" sldId="281"/>
            <ac:spMk id="65" creationId="{122CACA0-6FA8-4FCE-8DD6-08D0AFD37C99}"/>
          </ac:spMkLst>
        </pc:spChg>
        <pc:spChg chg="add mod">
          <ac:chgData name="seb montauban" userId="77a5d6b001563f4f" providerId="LiveId" clId="{C0F4BE22-1E22-4B75-B9A7-EEBD9166685E}" dt="2022-12-15T14:48:05.876" v="2154" actId="1076"/>
          <ac:spMkLst>
            <pc:docMk/>
            <pc:sldMk cId="2718926853" sldId="281"/>
            <ac:spMk id="68" creationId="{AA7EAEA0-14F4-48F4-96E2-47A9A0194B38}"/>
          </ac:spMkLst>
        </pc:spChg>
        <pc:spChg chg="del">
          <ac:chgData name="seb montauban" userId="77a5d6b001563f4f" providerId="LiveId" clId="{C0F4BE22-1E22-4B75-B9A7-EEBD9166685E}" dt="2022-12-15T14:41:07.988" v="2038" actId="478"/>
          <ac:spMkLst>
            <pc:docMk/>
            <pc:sldMk cId="2718926853" sldId="281"/>
            <ac:spMk id="69" creationId="{9235432F-3AA0-4362-8229-F3429813F533}"/>
          </ac:spMkLst>
        </pc:spChg>
        <pc:spChg chg="add mod">
          <ac:chgData name="seb montauban" userId="77a5d6b001563f4f" providerId="LiveId" clId="{C0F4BE22-1E22-4B75-B9A7-EEBD9166685E}" dt="2022-12-15T14:55:12.624" v="2203" actId="1076"/>
          <ac:spMkLst>
            <pc:docMk/>
            <pc:sldMk cId="2718926853" sldId="281"/>
            <ac:spMk id="69" creationId="{AFB2FF6B-A5F5-44A2-AC0E-677253D7899A}"/>
          </ac:spMkLst>
        </pc:spChg>
        <pc:spChg chg="del">
          <ac:chgData name="seb montauban" userId="77a5d6b001563f4f" providerId="LiveId" clId="{C0F4BE22-1E22-4B75-B9A7-EEBD9166685E}" dt="2022-12-15T14:41:07.988" v="2038" actId="478"/>
          <ac:spMkLst>
            <pc:docMk/>
            <pc:sldMk cId="2718926853" sldId="281"/>
            <ac:spMk id="70" creationId="{01D6AD72-E0FB-C43D-4976-3149E022CF8C}"/>
          </ac:spMkLst>
        </pc:spChg>
        <pc:spChg chg="del">
          <ac:chgData name="seb montauban" userId="77a5d6b001563f4f" providerId="LiveId" clId="{C0F4BE22-1E22-4B75-B9A7-EEBD9166685E}" dt="2022-12-15T14:41:07.988" v="2038" actId="478"/>
          <ac:spMkLst>
            <pc:docMk/>
            <pc:sldMk cId="2718926853" sldId="281"/>
            <ac:spMk id="71" creationId="{79AA2978-6009-BDDE-8FE6-95008E1483D5}"/>
          </ac:spMkLst>
        </pc:spChg>
        <pc:spChg chg="add del mod topLvl">
          <ac:chgData name="seb montauban" userId="77a5d6b001563f4f" providerId="LiveId" clId="{C0F4BE22-1E22-4B75-B9A7-EEBD9166685E}" dt="2022-12-15T14:43:06.161" v="2043" actId="478"/>
          <ac:spMkLst>
            <pc:docMk/>
            <pc:sldMk cId="2718926853" sldId="281"/>
            <ac:spMk id="71" creationId="{7A3EB5F3-B7D6-4A53-93DB-5808B9FD7DB0}"/>
          </ac:spMkLst>
        </pc:spChg>
        <pc:spChg chg="del">
          <ac:chgData name="seb montauban" userId="77a5d6b001563f4f" providerId="LiveId" clId="{C0F4BE22-1E22-4B75-B9A7-EEBD9166685E}" dt="2022-12-15T14:41:07.988" v="2038" actId="478"/>
          <ac:spMkLst>
            <pc:docMk/>
            <pc:sldMk cId="2718926853" sldId="281"/>
            <ac:spMk id="72" creationId="{A4A569B0-426D-C33A-875A-2599FC8C1B19}"/>
          </ac:spMkLst>
        </pc:spChg>
        <pc:spChg chg="add mod">
          <ac:chgData name="seb montauban" userId="77a5d6b001563f4f" providerId="LiveId" clId="{C0F4BE22-1E22-4B75-B9A7-EEBD9166685E}" dt="2022-12-15T14:42:44.431" v="2042" actId="108"/>
          <ac:spMkLst>
            <pc:docMk/>
            <pc:sldMk cId="2718926853" sldId="281"/>
            <ac:spMk id="73" creationId="{AEB83305-D004-47CC-BADD-08A8FC3B8C49}"/>
          </ac:spMkLst>
        </pc:spChg>
        <pc:spChg chg="del">
          <ac:chgData name="seb montauban" userId="77a5d6b001563f4f" providerId="LiveId" clId="{C0F4BE22-1E22-4B75-B9A7-EEBD9166685E}" dt="2022-12-15T14:41:07.988" v="2038" actId="478"/>
          <ac:spMkLst>
            <pc:docMk/>
            <pc:sldMk cId="2718926853" sldId="281"/>
            <ac:spMk id="75" creationId="{C336B220-8FB9-1DC1-5DCA-B69373085F5B}"/>
          </ac:spMkLst>
        </pc:spChg>
        <pc:spChg chg="add mod">
          <ac:chgData name="seb montauban" userId="77a5d6b001563f4f" providerId="LiveId" clId="{C0F4BE22-1E22-4B75-B9A7-EEBD9166685E}" dt="2022-12-15T15:02:31.895" v="2313" actId="1076"/>
          <ac:spMkLst>
            <pc:docMk/>
            <pc:sldMk cId="2718926853" sldId="281"/>
            <ac:spMk id="77" creationId="{5D08FB0C-034E-23D6-6E2B-74C0AEA2A112}"/>
          </ac:spMkLst>
        </pc:spChg>
        <pc:spChg chg="del">
          <ac:chgData name="seb montauban" userId="77a5d6b001563f4f" providerId="LiveId" clId="{C0F4BE22-1E22-4B75-B9A7-EEBD9166685E}" dt="2022-12-15T14:41:07.988" v="2038" actId="478"/>
          <ac:spMkLst>
            <pc:docMk/>
            <pc:sldMk cId="2718926853" sldId="281"/>
            <ac:spMk id="79" creationId="{3D9B4CF1-F584-1EC6-FCBC-712DB22E3D38}"/>
          </ac:spMkLst>
        </pc:spChg>
        <pc:spChg chg="del">
          <ac:chgData name="seb montauban" userId="77a5d6b001563f4f" providerId="LiveId" clId="{C0F4BE22-1E22-4B75-B9A7-EEBD9166685E}" dt="2022-12-15T14:41:07.988" v="2038" actId="478"/>
          <ac:spMkLst>
            <pc:docMk/>
            <pc:sldMk cId="2718926853" sldId="281"/>
            <ac:spMk id="89" creationId="{359A5227-F214-046A-37E2-47F65E311BA3}"/>
          </ac:spMkLst>
        </pc:spChg>
        <pc:spChg chg="add mod">
          <ac:chgData name="seb montauban" userId="77a5d6b001563f4f" providerId="LiveId" clId="{C0F4BE22-1E22-4B75-B9A7-EEBD9166685E}" dt="2022-12-15T15:05:35.769" v="2345" actId="1076"/>
          <ac:spMkLst>
            <pc:docMk/>
            <pc:sldMk cId="2718926853" sldId="281"/>
            <ac:spMk id="92" creationId="{FA0A6D44-0687-4AA1-11B7-DB7962A6439F}"/>
          </ac:spMkLst>
        </pc:spChg>
        <pc:spChg chg="del">
          <ac:chgData name="seb montauban" userId="77a5d6b001563f4f" providerId="LiveId" clId="{C0F4BE22-1E22-4B75-B9A7-EEBD9166685E}" dt="2022-12-15T14:41:07.988" v="2038" actId="478"/>
          <ac:spMkLst>
            <pc:docMk/>
            <pc:sldMk cId="2718926853" sldId="281"/>
            <ac:spMk id="93" creationId="{291D0772-23D8-43A9-E0F4-4E5E65959A4F}"/>
          </ac:spMkLst>
        </pc:spChg>
        <pc:spChg chg="add mod">
          <ac:chgData name="seb montauban" userId="77a5d6b001563f4f" providerId="LiveId" clId="{C0F4BE22-1E22-4B75-B9A7-EEBD9166685E}" dt="2022-12-15T15:02:31.895" v="2313" actId="1076"/>
          <ac:spMkLst>
            <pc:docMk/>
            <pc:sldMk cId="2718926853" sldId="281"/>
            <ac:spMk id="96" creationId="{A05D8EA3-FBBD-AF42-2848-A2CE7DBE2A0A}"/>
          </ac:spMkLst>
        </pc:spChg>
        <pc:spChg chg="mod">
          <ac:chgData name="seb montauban" userId="77a5d6b001563f4f" providerId="LiveId" clId="{C0F4BE22-1E22-4B75-B9A7-EEBD9166685E}" dt="2022-12-15T15:05:56.704" v="2351" actId="20577"/>
          <ac:spMkLst>
            <pc:docMk/>
            <pc:sldMk cId="2718926853" sldId="281"/>
            <ac:spMk id="99" creationId="{00000000-0000-0000-0000-000000000000}"/>
          </ac:spMkLst>
        </pc:spChg>
        <pc:spChg chg="del">
          <ac:chgData name="seb montauban" userId="77a5d6b001563f4f" providerId="LiveId" clId="{C0F4BE22-1E22-4B75-B9A7-EEBD9166685E}" dt="2022-12-15T14:41:07.988" v="2038" actId="478"/>
          <ac:spMkLst>
            <pc:docMk/>
            <pc:sldMk cId="2718926853" sldId="281"/>
            <ac:spMk id="104" creationId="{D05F36DE-CAA4-952C-8C09-CCC7361307EE}"/>
          </ac:spMkLst>
        </pc:spChg>
        <pc:spChg chg="mod">
          <ac:chgData name="seb montauban" userId="77a5d6b001563f4f" providerId="LiveId" clId="{C0F4BE22-1E22-4B75-B9A7-EEBD9166685E}" dt="2022-12-15T15:00:37.284" v="2283"/>
          <ac:spMkLst>
            <pc:docMk/>
            <pc:sldMk cId="2718926853" sldId="281"/>
            <ac:spMk id="109" creationId="{C0AC033E-3643-32F3-9912-74D1E6EF038C}"/>
          </ac:spMkLst>
        </pc:spChg>
        <pc:spChg chg="add mod">
          <ac:chgData name="seb montauban" userId="77a5d6b001563f4f" providerId="LiveId" clId="{C0F4BE22-1E22-4B75-B9A7-EEBD9166685E}" dt="2022-12-15T15:02:31.895" v="2313" actId="1076"/>
          <ac:spMkLst>
            <pc:docMk/>
            <pc:sldMk cId="2718926853" sldId="281"/>
            <ac:spMk id="110" creationId="{F334B3EA-2264-BEC0-7028-0CAA89FB049D}"/>
          </ac:spMkLst>
        </pc:spChg>
        <pc:spChg chg="add mod">
          <ac:chgData name="seb montauban" userId="77a5d6b001563f4f" providerId="LiveId" clId="{C0F4BE22-1E22-4B75-B9A7-EEBD9166685E}" dt="2022-12-15T15:02:31.895" v="2313" actId="1076"/>
          <ac:spMkLst>
            <pc:docMk/>
            <pc:sldMk cId="2718926853" sldId="281"/>
            <ac:spMk id="111" creationId="{F2BC3F9C-F91E-E0A2-3B35-BF3E1C46E9AF}"/>
          </ac:spMkLst>
        </pc:spChg>
        <pc:spChg chg="add mod">
          <ac:chgData name="seb montauban" userId="77a5d6b001563f4f" providerId="LiveId" clId="{C0F4BE22-1E22-4B75-B9A7-EEBD9166685E}" dt="2022-12-15T15:02:31.895" v="2313" actId="1076"/>
          <ac:spMkLst>
            <pc:docMk/>
            <pc:sldMk cId="2718926853" sldId="281"/>
            <ac:spMk id="112" creationId="{5DCCC082-FFC7-DE74-5337-CC40027A8C28}"/>
          </ac:spMkLst>
        </pc:spChg>
        <pc:spChg chg="del">
          <ac:chgData name="seb montauban" userId="77a5d6b001563f4f" providerId="LiveId" clId="{C0F4BE22-1E22-4B75-B9A7-EEBD9166685E}" dt="2022-12-15T14:41:07.988" v="2038" actId="478"/>
          <ac:spMkLst>
            <pc:docMk/>
            <pc:sldMk cId="2718926853" sldId="281"/>
            <ac:spMk id="113" creationId="{FC27512C-0A02-017D-DF74-55517BD7F8C8}"/>
          </ac:spMkLst>
        </pc:spChg>
        <pc:spChg chg="del">
          <ac:chgData name="seb montauban" userId="77a5d6b001563f4f" providerId="LiveId" clId="{C0F4BE22-1E22-4B75-B9A7-EEBD9166685E}" dt="2022-12-15T14:41:07.988" v="2038" actId="478"/>
          <ac:spMkLst>
            <pc:docMk/>
            <pc:sldMk cId="2718926853" sldId="281"/>
            <ac:spMk id="117" creationId="{81171EAA-9B0A-7B45-B983-B4FF44D2FDB5}"/>
          </ac:spMkLst>
        </pc:spChg>
        <pc:spChg chg="del">
          <ac:chgData name="seb montauban" userId="77a5d6b001563f4f" providerId="LiveId" clId="{C0F4BE22-1E22-4B75-B9A7-EEBD9166685E}" dt="2022-12-15T14:41:07.988" v="2038" actId="478"/>
          <ac:spMkLst>
            <pc:docMk/>
            <pc:sldMk cId="2718926853" sldId="281"/>
            <ac:spMk id="118" creationId="{54B09C44-0F50-015C-5E4C-749670C3D0F8}"/>
          </ac:spMkLst>
        </pc:spChg>
        <pc:spChg chg="del">
          <ac:chgData name="seb montauban" userId="77a5d6b001563f4f" providerId="LiveId" clId="{C0F4BE22-1E22-4B75-B9A7-EEBD9166685E}" dt="2022-12-15T14:41:07.988" v="2038" actId="478"/>
          <ac:spMkLst>
            <pc:docMk/>
            <pc:sldMk cId="2718926853" sldId="281"/>
            <ac:spMk id="119" creationId="{A79F711D-26D7-AEDF-FAAA-899ED17E36E4}"/>
          </ac:spMkLst>
        </pc:spChg>
        <pc:spChg chg="del">
          <ac:chgData name="seb montauban" userId="77a5d6b001563f4f" providerId="LiveId" clId="{C0F4BE22-1E22-4B75-B9A7-EEBD9166685E}" dt="2022-12-15T14:41:07.988" v="2038" actId="478"/>
          <ac:spMkLst>
            <pc:docMk/>
            <pc:sldMk cId="2718926853" sldId="281"/>
            <ac:spMk id="120" creationId="{59F43E94-EC31-D9C0-019C-90865AF0C94F}"/>
          </ac:spMkLst>
        </pc:spChg>
        <pc:spChg chg="del">
          <ac:chgData name="seb montauban" userId="77a5d6b001563f4f" providerId="LiveId" clId="{C0F4BE22-1E22-4B75-B9A7-EEBD9166685E}" dt="2022-12-15T14:41:07.988" v="2038" actId="478"/>
          <ac:spMkLst>
            <pc:docMk/>
            <pc:sldMk cId="2718926853" sldId="281"/>
            <ac:spMk id="122" creationId="{5B7285AD-EB59-C6F3-C0A0-4792D7DA98EA}"/>
          </ac:spMkLst>
        </pc:spChg>
        <pc:spChg chg="del">
          <ac:chgData name="seb montauban" userId="77a5d6b001563f4f" providerId="LiveId" clId="{C0F4BE22-1E22-4B75-B9A7-EEBD9166685E}" dt="2022-12-15T14:41:07.988" v="2038" actId="478"/>
          <ac:spMkLst>
            <pc:docMk/>
            <pc:sldMk cId="2718926853" sldId="281"/>
            <ac:spMk id="125" creationId="{397229CF-E2AD-F9E4-ECA9-502A3966BEEA}"/>
          </ac:spMkLst>
        </pc:spChg>
        <pc:spChg chg="del">
          <ac:chgData name="seb montauban" userId="77a5d6b001563f4f" providerId="LiveId" clId="{C0F4BE22-1E22-4B75-B9A7-EEBD9166685E}" dt="2022-12-15T14:41:07.988" v="2038" actId="478"/>
          <ac:spMkLst>
            <pc:docMk/>
            <pc:sldMk cId="2718926853" sldId="281"/>
            <ac:spMk id="126" creationId="{8760D1DA-E38C-7F8D-4F4D-DBBE51D9199D}"/>
          </ac:spMkLst>
        </pc:spChg>
        <pc:spChg chg="del">
          <ac:chgData name="seb montauban" userId="77a5d6b001563f4f" providerId="LiveId" clId="{C0F4BE22-1E22-4B75-B9A7-EEBD9166685E}" dt="2022-12-15T14:41:07.988" v="2038" actId="478"/>
          <ac:spMkLst>
            <pc:docMk/>
            <pc:sldMk cId="2718926853" sldId="281"/>
            <ac:spMk id="128" creationId="{1FD2E318-0A7D-FD1C-49F3-46BA4B2B2D15}"/>
          </ac:spMkLst>
        </pc:spChg>
        <pc:spChg chg="del">
          <ac:chgData name="seb montauban" userId="77a5d6b001563f4f" providerId="LiveId" clId="{C0F4BE22-1E22-4B75-B9A7-EEBD9166685E}" dt="2022-12-15T14:41:07.988" v="2038" actId="478"/>
          <ac:spMkLst>
            <pc:docMk/>
            <pc:sldMk cId="2718926853" sldId="281"/>
            <ac:spMk id="131" creationId="{E241FF07-D2EE-3747-4FD6-F81B5F7B65AF}"/>
          </ac:spMkLst>
        </pc:spChg>
        <pc:spChg chg="del">
          <ac:chgData name="seb montauban" userId="77a5d6b001563f4f" providerId="LiveId" clId="{C0F4BE22-1E22-4B75-B9A7-EEBD9166685E}" dt="2022-12-15T14:41:07.988" v="2038" actId="478"/>
          <ac:spMkLst>
            <pc:docMk/>
            <pc:sldMk cId="2718926853" sldId="281"/>
            <ac:spMk id="132" creationId="{52409FFA-2AB0-4479-E851-0CD70E66E684}"/>
          </ac:spMkLst>
        </pc:spChg>
        <pc:spChg chg="del">
          <ac:chgData name="seb montauban" userId="77a5d6b001563f4f" providerId="LiveId" clId="{C0F4BE22-1E22-4B75-B9A7-EEBD9166685E}" dt="2022-12-15T14:41:07.988" v="2038" actId="478"/>
          <ac:spMkLst>
            <pc:docMk/>
            <pc:sldMk cId="2718926853" sldId="281"/>
            <ac:spMk id="133" creationId="{13B33808-7F8B-01AE-73D7-DFAE00D1D2A9}"/>
          </ac:spMkLst>
        </pc:spChg>
        <pc:grpChg chg="add mod">
          <ac:chgData name="seb montauban" userId="77a5d6b001563f4f" providerId="LiveId" clId="{C0F4BE22-1E22-4B75-B9A7-EEBD9166685E}" dt="2022-12-15T15:02:31.895" v="2313" actId="1076"/>
          <ac:grpSpMkLst>
            <pc:docMk/>
            <pc:sldMk cId="2718926853" sldId="281"/>
            <ac:grpSpMk id="3" creationId="{DDEB1BB4-93FD-4662-A199-A78EDEC1384D}"/>
          </ac:grpSpMkLst>
        </pc:grpChg>
        <pc:grpChg chg="add del mod">
          <ac:chgData name="seb montauban" userId="77a5d6b001563f4f" providerId="LiveId" clId="{C0F4BE22-1E22-4B75-B9A7-EEBD9166685E}" dt="2022-12-15T14:43:06.161" v="2043" actId="478"/>
          <ac:grpSpMkLst>
            <pc:docMk/>
            <pc:sldMk cId="2718926853" sldId="281"/>
            <ac:grpSpMk id="5" creationId="{EF8D121B-97B6-425E-92E6-0B8BD7C50F5A}"/>
          </ac:grpSpMkLst>
        </pc:grpChg>
        <pc:grpChg chg="add mod">
          <ac:chgData name="seb montauban" userId="77a5d6b001563f4f" providerId="LiveId" clId="{C0F4BE22-1E22-4B75-B9A7-EEBD9166685E}" dt="2022-12-15T15:02:31.895" v="2313" actId="1076"/>
          <ac:grpSpMkLst>
            <pc:docMk/>
            <pc:sldMk cId="2718926853" sldId="281"/>
            <ac:grpSpMk id="6" creationId="{D049BA78-1CCF-4C90-8001-3A6A24A90501}"/>
          </ac:grpSpMkLst>
        </pc:grpChg>
        <pc:grpChg chg="add mod">
          <ac:chgData name="seb montauban" userId="77a5d6b001563f4f" providerId="LiveId" clId="{C0F4BE22-1E22-4B75-B9A7-EEBD9166685E}" dt="2022-12-15T15:02:31.895" v="2313" actId="1076"/>
          <ac:grpSpMkLst>
            <pc:docMk/>
            <pc:sldMk cId="2718926853" sldId="281"/>
            <ac:grpSpMk id="7" creationId="{90D14FB3-6F7D-481A-BCA7-907CE9D68DFE}"/>
          </ac:grpSpMkLst>
        </pc:grpChg>
        <pc:grpChg chg="add mod">
          <ac:chgData name="seb montauban" userId="77a5d6b001563f4f" providerId="LiveId" clId="{C0F4BE22-1E22-4B75-B9A7-EEBD9166685E}" dt="2022-12-15T14:42:35.908" v="2041" actId="1076"/>
          <ac:grpSpMkLst>
            <pc:docMk/>
            <pc:sldMk cId="2718926853" sldId="281"/>
            <ac:grpSpMk id="8" creationId="{C94A2442-B340-4053-9702-39A991AED388}"/>
          </ac:grpSpMkLst>
        </pc:grpChg>
        <pc:grpChg chg="add mod">
          <ac:chgData name="seb montauban" userId="77a5d6b001563f4f" providerId="LiveId" clId="{C0F4BE22-1E22-4B75-B9A7-EEBD9166685E}" dt="2022-12-15T15:02:31.895" v="2313" actId="1076"/>
          <ac:grpSpMkLst>
            <pc:docMk/>
            <pc:sldMk cId="2718926853" sldId="281"/>
            <ac:grpSpMk id="9" creationId="{6655FD78-DAA6-42DF-9BC4-9B4EB5058E07}"/>
          </ac:grpSpMkLst>
        </pc:grpChg>
        <pc:grpChg chg="add del mod">
          <ac:chgData name="seb montauban" userId="77a5d6b001563f4f" providerId="LiveId" clId="{C0F4BE22-1E22-4B75-B9A7-EEBD9166685E}" dt="2022-12-15T14:54:57.823" v="2199" actId="478"/>
          <ac:grpSpMkLst>
            <pc:docMk/>
            <pc:sldMk cId="2718926853" sldId="281"/>
            <ac:grpSpMk id="12" creationId="{7CDF6886-7B4A-4163-93E0-33151AF25519}"/>
          </ac:grpSpMkLst>
        </pc:grpChg>
        <pc:grpChg chg="add mod">
          <ac:chgData name="seb montauban" userId="77a5d6b001563f4f" providerId="LiveId" clId="{C0F4BE22-1E22-4B75-B9A7-EEBD9166685E}" dt="2022-12-15T15:02:31.895" v="2313" actId="1076"/>
          <ac:grpSpMkLst>
            <pc:docMk/>
            <pc:sldMk cId="2718926853" sldId="281"/>
            <ac:grpSpMk id="13" creationId="{A1855B92-0CFA-4DFC-8E17-3BC9689BCB37}"/>
          </ac:grpSpMkLst>
        </pc:grpChg>
        <pc:grpChg chg="add mod">
          <ac:chgData name="seb montauban" userId="77a5d6b001563f4f" providerId="LiveId" clId="{C0F4BE22-1E22-4B75-B9A7-EEBD9166685E}" dt="2022-12-15T15:02:31.895" v="2313" actId="1076"/>
          <ac:grpSpMkLst>
            <pc:docMk/>
            <pc:sldMk cId="2718926853" sldId="281"/>
            <ac:grpSpMk id="14" creationId="{9FCB3E48-1A38-4333-BB55-492F455BCF64}"/>
          </ac:grpSpMkLst>
        </pc:grpChg>
        <pc:grpChg chg="add mod">
          <ac:chgData name="seb montauban" userId="77a5d6b001563f4f" providerId="LiveId" clId="{C0F4BE22-1E22-4B75-B9A7-EEBD9166685E}" dt="2022-12-15T15:02:31.895" v="2313" actId="1076"/>
          <ac:grpSpMkLst>
            <pc:docMk/>
            <pc:sldMk cId="2718926853" sldId="281"/>
            <ac:grpSpMk id="15" creationId="{4EAEB7BF-F85F-4A02-9A75-44D7AB7991E9}"/>
          </ac:grpSpMkLst>
        </pc:grpChg>
        <pc:grpChg chg="add del mod">
          <ac:chgData name="seb montauban" userId="77a5d6b001563f4f" providerId="LiveId" clId="{C0F4BE22-1E22-4B75-B9A7-EEBD9166685E}" dt="2022-12-15T14:53:54.112" v="2178" actId="478"/>
          <ac:grpSpMkLst>
            <pc:docMk/>
            <pc:sldMk cId="2718926853" sldId="281"/>
            <ac:grpSpMk id="17" creationId="{A488C7A8-DA53-4DF2-B1E7-5F0784C08C83}"/>
          </ac:grpSpMkLst>
        </pc:grpChg>
        <pc:grpChg chg="add del mod">
          <ac:chgData name="seb montauban" userId="77a5d6b001563f4f" providerId="LiveId" clId="{C0F4BE22-1E22-4B75-B9A7-EEBD9166685E}" dt="2022-12-15T14:59:52.584" v="2273" actId="478"/>
          <ac:grpSpMkLst>
            <pc:docMk/>
            <pc:sldMk cId="2718926853" sldId="281"/>
            <ac:grpSpMk id="18" creationId="{2FCEC636-5A43-471C-BC3D-73CAF5258E8A}"/>
          </ac:grpSpMkLst>
        </pc:grpChg>
        <pc:grpChg chg="add del mod">
          <ac:chgData name="seb montauban" userId="77a5d6b001563f4f" providerId="LiveId" clId="{C0F4BE22-1E22-4B75-B9A7-EEBD9166685E}" dt="2022-12-15T15:03:52.608" v="2320" actId="478"/>
          <ac:grpSpMkLst>
            <pc:docMk/>
            <pc:sldMk cId="2718926853" sldId="281"/>
            <ac:grpSpMk id="19" creationId="{DAC7C94B-09E6-401A-9894-E541BA3254E5}"/>
          </ac:grpSpMkLst>
        </pc:grpChg>
        <pc:grpChg chg="add del mod">
          <ac:chgData name="seb montauban" userId="77a5d6b001563f4f" providerId="LiveId" clId="{C0F4BE22-1E22-4B75-B9A7-EEBD9166685E}" dt="2022-12-15T15:01:04.936" v="2294" actId="478"/>
          <ac:grpSpMkLst>
            <pc:docMk/>
            <pc:sldMk cId="2718926853" sldId="281"/>
            <ac:grpSpMk id="20" creationId="{F8EFD8CF-A505-4FA4-82D0-698D4B85890F}"/>
          </ac:grpSpMkLst>
        </pc:grpChg>
        <pc:grpChg chg="add del mod">
          <ac:chgData name="seb montauban" userId="77a5d6b001563f4f" providerId="LiveId" clId="{C0F4BE22-1E22-4B75-B9A7-EEBD9166685E}" dt="2022-12-15T15:01:11.520" v="2296" actId="478"/>
          <ac:grpSpMkLst>
            <pc:docMk/>
            <pc:sldMk cId="2718926853" sldId="281"/>
            <ac:grpSpMk id="21" creationId="{CB1B4D20-E560-4EBE-9081-76B411D78674}"/>
          </ac:grpSpMkLst>
        </pc:grpChg>
        <pc:grpChg chg="add del mod">
          <ac:chgData name="seb montauban" userId="77a5d6b001563f4f" providerId="LiveId" clId="{C0F4BE22-1E22-4B75-B9A7-EEBD9166685E}" dt="2022-12-15T14:59:24.255" v="2270" actId="478"/>
          <ac:grpSpMkLst>
            <pc:docMk/>
            <pc:sldMk cId="2718926853" sldId="281"/>
            <ac:grpSpMk id="22" creationId="{7D9B8752-065E-4406-BD34-24E6A2170D3F}"/>
          </ac:grpSpMkLst>
        </pc:grpChg>
        <pc:grpChg chg="add mod">
          <ac:chgData name="seb montauban" userId="77a5d6b001563f4f" providerId="LiveId" clId="{C0F4BE22-1E22-4B75-B9A7-EEBD9166685E}" dt="2022-12-15T15:02:31.895" v="2313" actId="1076"/>
          <ac:grpSpMkLst>
            <pc:docMk/>
            <pc:sldMk cId="2718926853" sldId="281"/>
            <ac:grpSpMk id="23" creationId="{BBF24D18-9438-48C5-84AF-CB03835EBB66}"/>
          </ac:grpSpMkLst>
        </pc:grpChg>
        <pc:grpChg chg="add del mod">
          <ac:chgData name="seb montauban" userId="77a5d6b001563f4f" providerId="LiveId" clId="{C0F4BE22-1E22-4B75-B9A7-EEBD9166685E}" dt="2022-12-15T14:49:00.096" v="2165" actId="478"/>
          <ac:grpSpMkLst>
            <pc:docMk/>
            <pc:sldMk cId="2718926853" sldId="281"/>
            <ac:grpSpMk id="24" creationId="{8CBD1C22-5D88-4054-81D5-DDEE35B81A98}"/>
          </ac:grpSpMkLst>
        </pc:grpChg>
        <pc:grpChg chg="del">
          <ac:chgData name="seb montauban" userId="77a5d6b001563f4f" providerId="LiveId" clId="{C0F4BE22-1E22-4B75-B9A7-EEBD9166685E}" dt="2022-12-15T14:41:07.988" v="2038" actId="478"/>
          <ac:grpSpMkLst>
            <pc:docMk/>
            <pc:sldMk cId="2718926853" sldId="281"/>
            <ac:grpSpMk id="28" creationId="{6F9EDF84-5E65-544D-D427-162ACED06A03}"/>
          </ac:grpSpMkLst>
        </pc:grpChg>
        <pc:grpChg chg="add mod topLvl">
          <ac:chgData name="seb montauban" userId="77a5d6b001563f4f" providerId="LiveId" clId="{C0F4BE22-1E22-4B75-B9A7-EEBD9166685E}" dt="2022-12-15T15:03:52.608" v="2320" actId="478"/>
          <ac:grpSpMkLst>
            <pc:docMk/>
            <pc:sldMk cId="2718926853" sldId="281"/>
            <ac:grpSpMk id="35" creationId="{87D213F4-9CB8-4C6E-A82B-625361FC9278}"/>
          </ac:grpSpMkLst>
        </pc:grpChg>
        <pc:grpChg chg="add del mod">
          <ac:chgData name="seb montauban" userId="77a5d6b001563f4f" providerId="LiveId" clId="{C0F4BE22-1E22-4B75-B9A7-EEBD9166685E}" dt="2022-12-15T14:58:45.872" v="2255" actId="478"/>
          <ac:grpSpMkLst>
            <pc:docMk/>
            <pc:sldMk cId="2718926853" sldId="281"/>
            <ac:grpSpMk id="36" creationId="{23377CF4-803C-44FD-9818-53DB00DF2EC7}"/>
          </ac:grpSpMkLst>
        </pc:grpChg>
        <pc:grpChg chg="add mod topLvl">
          <ac:chgData name="seb montauban" userId="77a5d6b001563f4f" providerId="LiveId" clId="{C0F4BE22-1E22-4B75-B9A7-EEBD9166685E}" dt="2022-12-15T15:02:31.895" v="2313" actId="1076"/>
          <ac:grpSpMkLst>
            <pc:docMk/>
            <pc:sldMk cId="2718926853" sldId="281"/>
            <ac:grpSpMk id="41" creationId="{44BD7936-DCC2-4AB3-A4D7-180B572DF120}"/>
          </ac:grpSpMkLst>
        </pc:grpChg>
        <pc:grpChg chg="del">
          <ac:chgData name="seb montauban" userId="77a5d6b001563f4f" providerId="LiveId" clId="{C0F4BE22-1E22-4B75-B9A7-EEBD9166685E}" dt="2022-12-15T14:41:07.988" v="2038" actId="478"/>
          <ac:grpSpMkLst>
            <pc:docMk/>
            <pc:sldMk cId="2718926853" sldId="281"/>
            <ac:grpSpMk id="43" creationId="{0079812D-A0E5-7E1F-6A23-65CFA50FA36C}"/>
          </ac:grpSpMkLst>
        </pc:grpChg>
        <pc:grpChg chg="add mod">
          <ac:chgData name="seb montauban" userId="77a5d6b001563f4f" providerId="LiveId" clId="{C0F4BE22-1E22-4B75-B9A7-EEBD9166685E}" dt="2022-12-15T14:42:20.900" v="2039"/>
          <ac:grpSpMkLst>
            <pc:docMk/>
            <pc:sldMk cId="2718926853" sldId="281"/>
            <ac:grpSpMk id="46" creationId="{FC87190C-1B43-4C7B-A9ED-F88BE77D8E39}"/>
          </ac:grpSpMkLst>
        </pc:grpChg>
        <pc:grpChg chg="del">
          <ac:chgData name="seb montauban" userId="77a5d6b001563f4f" providerId="LiveId" clId="{C0F4BE22-1E22-4B75-B9A7-EEBD9166685E}" dt="2022-12-15T14:41:07.988" v="2038" actId="478"/>
          <ac:grpSpMkLst>
            <pc:docMk/>
            <pc:sldMk cId="2718926853" sldId="281"/>
            <ac:grpSpMk id="54" creationId="{3BECCA46-89FC-C605-9AA1-1C6B34BC068C}"/>
          </ac:grpSpMkLst>
        </pc:grpChg>
        <pc:grpChg chg="add mod">
          <ac:chgData name="seb montauban" userId="77a5d6b001563f4f" providerId="LiveId" clId="{C0F4BE22-1E22-4B75-B9A7-EEBD9166685E}" dt="2022-12-15T14:42:20.900" v="2039"/>
          <ac:grpSpMkLst>
            <pc:docMk/>
            <pc:sldMk cId="2718926853" sldId="281"/>
            <ac:grpSpMk id="56" creationId="{7EB0730E-CBA0-4D1B-B196-A3FDD0D32888}"/>
          </ac:grpSpMkLst>
        </pc:grpChg>
        <pc:grpChg chg="add del mod">
          <ac:chgData name="seb montauban" userId="77a5d6b001563f4f" providerId="LiveId" clId="{C0F4BE22-1E22-4B75-B9A7-EEBD9166685E}" dt="2022-12-15T15:00:42.328" v="2285" actId="478"/>
          <ac:grpSpMkLst>
            <pc:docMk/>
            <pc:sldMk cId="2718926853" sldId="281"/>
            <ac:grpSpMk id="107" creationId="{BC0ECD23-A157-25DE-EAB9-DE330FAF8DEC}"/>
          </ac:grpSpMkLst>
        </pc:grpChg>
        <pc:cxnChg chg="add mod">
          <ac:chgData name="seb montauban" userId="77a5d6b001563f4f" providerId="LiveId" clId="{C0F4BE22-1E22-4B75-B9A7-EEBD9166685E}" dt="2022-12-15T15:03:22.062" v="2314" actId="13822"/>
          <ac:cxnSpMkLst>
            <pc:docMk/>
            <pc:sldMk cId="2718926853" sldId="281"/>
            <ac:cxnSpMk id="2" creationId="{650B6EE0-383A-42CD-BBE7-90271F2A2749}"/>
          </ac:cxnSpMkLst>
        </pc:cxnChg>
        <pc:cxnChg chg="del mod">
          <ac:chgData name="seb montauban" userId="77a5d6b001563f4f" providerId="LiveId" clId="{C0F4BE22-1E22-4B75-B9A7-EEBD9166685E}" dt="2022-12-15T14:41:07.988" v="2038" actId="478"/>
          <ac:cxnSpMkLst>
            <pc:docMk/>
            <pc:sldMk cId="2718926853" sldId="281"/>
            <ac:cxnSpMk id="9" creationId="{FD132505-1F33-4BE6-B821-F06A6D6F0D69}"/>
          </ac:cxnSpMkLst>
        </pc:cxnChg>
        <pc:cxnChg chg="del">
          <ac:chgData name="seb montauban" userId="77a5d6b001563f4f" providerId="LiveId" clId="{C0F4BE22-1E22-4B75-B9A7-EEBD9166685E}" dt="2022-12-15T14:41:07.988" v="2038" actId="478"/>
          <ac:cxnSpMkLst>
            <pc:docMk/>
            <pc:sldMk cId="2718926853" sldId="281"/>
            <ac:cxnSpMk id="10" creationId="{55D1039B-5852-3747-2A4C-D7ED15142164}"/>
          </ac:cxnSpMkLst>
        </pc:cxnChg>
        <pc:cxnChg chg="add del mod">
          <ac:chgData name="seb montauban" userId="77a5d6b001563f4f" providerId="LiveId" clId="{C0F4BE22-1E22-4B75-B9A7-EEBD9166685E}" dt="2022-12-15T14:55:00.296" v="2200" actId="478"/>
          <ac:cxnSpMkLst>
            <pc:docMk/>
            <pc:sldMk cId="2718926853" sldId="281"/>
            <ac:cxnSpMk id="10" creationId="{7D84A26E-EF38-4C62-99DE-25F7B92F288C}"/>
          </ac:cxnSpMkLst>
        </pc:cxnChg>
        <pc:cxnChg chg="del">
          <ac:chgData name="seb montauban" userId="77a5d6b001563f4f" providerId="LiveId" clId="{C0F4BE22-1E22-4B75-B9A7-EEBD9166685E}" dt="2022-12-15T14:41:07.988" v="2038" actId="478"/>
          <ac:cxnSpMkLst>
            <pc:docMk/>
            <pc:sldMk cId="2718926853" sldId="281"/>
            <ac:cxnSpMk id="11" creationId="{90D01778-3637-47BA-6225-3A63C00A2D77}"/>
          </ac:cxnSpMkLst>
        </pc:cxnChg>
        <pc:cxnChg chg="del">
          <ac:chgData name="seb montauban" userId="77a5d6b001563f4f" providerId="LiveId" clId="{C0F4BE22-1E22-4B75-B9A7-EEBD9166685E}" dt="2022-12-15T14:41:07.988" v="2038" actId="478"/>
          <ac:cxnSpMkLst>
            <pc:docMk/>
            <pc:sldMk cId="2718926853" sldId="281"/>
            <ac:cxnSpMk id="12" creationId="{F883F51F-F912-A4DA-C77A-76994FDF4B01}"/>
          </ac:cxnSpMkLst>
        </pc:cxnChg>
        <pc:cxnChg chg="del">
          <ac:chgData name="seb montauban" userId="77a5d6b001563f4f" providerId="LiveId" clId="{C0F4BE22-1E22-4B75-B9A7-EEBD9166685E}" dt="2022-12-15T14:41:07.988" v="2038" actId="478"/>
          <ac:cxnSpMkLst>
            <pc:docMk/>
            <pc:sldMk cId="2718926853" sldId="281"/>
            <ac:cxnSpMk id="13" creationId="{B32708F4-6637-D9A1-247B-213C79B95C6D}"/>
          </ac:cxnSpMkLst>
        </pc:cxnChg>
        <pc:cxnChg chg="del">
          <ac:chgData name="seb montauban" userId="77a5d6b001563f4f" providerId="LiveId" clId="{C0F4BE22-1E22-4B75-B9A7-EEBD9166685E}" dt="2022-12-15T14:41:07.988" v="2038" actId="478"/>
          <ac:cxnSpMkLst>
            <pc:docMk/>
            <pc:sldMk cId="2718926853" sldId="281"/>
            <ac:cxnSpMk id="14" creationId="{981384BC-DF24-3C8A-ADF7-A9E667B72884}"/>
          </ac:cxnSpMkLst>
        </pc:cxnChg>
        <pc:cxnChg chg="del">
          <ac:chgData name="seb montauban" userId="77a5d6b001563f4f" providerId="LiveId" clId="{C0F4BE22-1E22-4B75-B9A7-EEBD9166685E}" dt="2022-12-15T14:41:07.988" v="2038" actId="478"/>
          <ac:cxnSpMkLst>
            <pc:docMk/>
            <pc:sldMk cId="2718926853" sldId="281"/>
            <ac:cxnSpMk id="18" creationId="{6BF6A80A-CC27-E80B-0782-3909411ACFE6}"/>
          </ac:cxnSpMkLst>
        </pc:cxnChg>
        <pc:cxnChg chg="del">
          <ac:chgData name="seb montauban" userId="77a5d6b001563f4f" providerId="LiveId" clId="{C0F4BE22-1E22-4B75-B9A7-EEBD9166685E}" dt="2022-12-15T14:41:07.988" v="2038" actId="478"/>
          <ac:cxnSpMkLst>
            <pc:docMk/>
            <pc:sldMk cId="2718926853" sldId="281"/>
            <ac:cxnSpMk id="19" creationId="{9F735C13-F879-BD89-8A61-938FF27F69F7}"/>
          </ac:cxnSpMkLst>
        </pc:cxnChg>
        <pc:cxnChg chg="add mod">
          <ac:chgData name="seb montauban" userId="77a5d6b001563f4f" providerId="LiveId" clId="{C0F4BE22-1E22-4B75-B9A7-EEBD9166685E}" dt="2022-12-15T14:42:20.900" v="2039"/>
          <ac:cxnSpMkLst>
            <pc:docMk/>
            <pc:sldMk cId="2718926853" sldId="281"/>
            <ac:cxnSpMk id="26" creationId="{4EDC49A9-91A1-4DA0-8B7F-5E20838BB510}"/>
          </ac:cxnSpMkLst>
        </pc:cxnChg>
        <pc:cxnChg chg="add mod">
          <ac:chgData name="seb montauban" userId="77a5d6b001563f4f" providerId="LiveId" clId="{C0F4BE22-1E22-4B75-B9A7-EEBD9166685E}" dt="2022-12-15T15:04:28.768" v="2328" actId="13822"/>
          <ac:cxnSpMkLst>
            <pc:docMk/>
            <pc:sldMk cId="2718926853" sldId="281"/>
            <ac:cxnSpMk id="27" creationId="{39135CDF-026B-4E56-B536-A66075A22BAD}"/>
          </ac:cxnSpMkLst>
        </pc:cxnChg>
        <pc:cxnChg chg="add mod">
          <ac:chgData name="seb montauban" userId="77a5d6b001563f4f" providerId="LiveId" clId="{C0F4BE22-1E22-4B75-B9A7-EEBD9166685E}" dt="2022-12-15T14:42:20.900" v="2039"/>
          <ac:cxnSpMkLst>
            <pc:docMk/>
            <pc:sldMk cId="2718926853" sldId="281"/>
            <ac:cxnSpMk id="29" creationId="{FD8C3AA9-89E9-4D14-9B97-A73329EBC22E}"/>
          </ac:cxnSpMkLst>
        </pc:cxnChg>
        <pc:cxnChg chg="del">
          <ac:chgData name="seb montauban" userId="77a5d6b001563f4f" providerId="LiveId" clId="{C0F4BE22-1E22-4B75-B9A7-EEBD9166685E}" dt="2022-12-15T14:41:07.988" v="2038" actId="478"/>
          <ac:cxnSpMkLst>
            <pc:docMk/>
            <pc:sldMk cId="2718926853" sldId="281"/>
            <ac:cxnSpMk id="30" creationId="{65D4384A-FC25-6AE0-04B2-13C961582524}"/>
          </ac:cxnSpMkLst>
        </pc:cxnChg>
        <pc:cxnChg chg="add mod topLvl">
          <ac:chgData name="seb montauban" userId="77a5d6b001563f4f" providerId="LiveId" clId="{C0F4BE22-1E22-4B75-B9A7-EEBD9166685E}" dt="2022-12-15T16:27:58.959" v="2407" actId="14100"/>
          <ac:cxnSpMkLst>
            <pc:docMk/>
            <pc:sldMk cId="2718926853" sldId="281"/>
            <ac:cxnSpMk id="31" creationId="{F8C6A09F-2746-4B30-88F6-EBE7318AF972}"/>
          </ac:cxnSpMkLst>
        </pc:cxnChg>
        <pc:cxnChg chg="del">
          <ac:chgData name="seb montauban" userId="77a5d6b001563f4f" providerId="LiveId" clId="{C0F4BE22-1E22-4B75-B9A7-EEBD9166685E}" dt="2022-12-15T14:41:07.988" v="2038" actId="478"/>
          <ac:cxnSpMkLst>
            <pc:docMk/>
            <pc:sldMk cId="2718926853" sldId="281"/>
            <ac:cxnSpMk id="32" creationId="{E638333C-D7F5-FA65-6425-3545E0A5B859}"/>
          </ac:cxnSpMkLst>
        </pc:cxnChg>
        <pc:cxnChg chg="del">
          <ac:chgData name="seb montauban" userId="77a5d6b001563f4f" providerId="LiveId" clId="{C0F4BE22-1E22-4B75-B9A7-EEBD9166685E}" dt="2022-12-15T14:41:07.988" v="2038" actId="478"/>
          <ac:cxnSpMkLst>
            <pc:docMk/>
            <pc:sldMk cId="2718926853" sldId="281"/>
            <ac:cxnSpMk id="33" creationId="{F1C561D8-B5EB-BEA5-B207-BE92DA1D4AE6}"/>
          </ac:cxnSpMkLst>
        </pc:cxnChg>
        <pc:cxnChg chg="add mod topLvl">
          <ac:chgData name="seb montauban" userId="77a5d6b001563f4f" providerId="LiveId" clId="{C0F4BE22-1E22-4B75-B9A7-EEBD9166685E}" dt="2022-12-15T15:04:18.388" v="2326" actId="13822"/>
          <ac:cxnSpMkLst>
            <pc:docMk/>
            <pc:sldMk cId="2718926853" sldId="281"/>
            <ac:cxnSpMk id="34" creationId="{7D0DCF11-D073-4677-A35C-6F245CA34B8E}"/>
          </ac:cxnSpMkLst>
        </pc:cxnChg>
        <pc:cxnChg chg="del">
          <ac:chgData name="seb montauban" userId="77a5d6b001563f4f" providerId="LiveId" clId="{C0F4BE22-1E22-4B75-B9A7-EEBD9166685E}" dt="2022-12-15T14:41:07.988" v="2038" actId="478"/>
          <ac:cxnSpMkLst>
            <pc:docMk/>
            <pc:sldMk cId="2718926853" sldId="281"/>
            <ac:cxnSpMk id="35" creationId="{CA9284B0-CDEC-6C06-D548-1564FAA8DF66}"/>
          </ac:cxnSpMkLst>
        </pc:cxnChg>
        <pc:cxnChg chg="add del mod topLvl">
          <ac:chgData name="seb montauban" userId="77a5d6b001563f4f" providerId="LiveId" clId="{C0F4BE22-1E22-4B75-B9A7-EEBD9166685E}" dt="2022-12-15T15:03:52.608" v="2320" actId="478"/>
          <ac:cxnSpMkLst>
            <pc:docMk/>
            <pc:sldMk cId="2718926853" sldId="281"/>
            <ac:cxnSpMk id="37" creationId="{DE8975CD-54F1-4F24-BFD0-FC87249F1912}"/>
          </ac:cxnSpMkLst>
        </pc:cxnChg>
        <pc:cxnChg chg="del mod">
          <ac:chgData name="seb montauban" userId="77a5d6b001563f4f" providerId="LiveId" clId="{C0F4BE22-1E22-4B75-B9A7-EEBD9166685E}" dt="2022-12-15T14:41:07.988" v="2038" actId="478"/>
          <ac:cxnSpMkLst>
            <pc:docMk/>
            <pc:sldMk cId="2718926853" sldId="281"/>
            <ac:cxnSpMk id="38" creationId="{AF3FB195-9F7A-D1D2-AA8D-5E36831AFC87}"/>
          </ac:cxnSpMkLst>
        </pc:cxnChg>
        <pc:cxnChg chg="add mod">
          <ac:chgData name="seb montauban" userId="77a5d6b001563f4f" providerId="LiveId" clId="{C0F4BE22-1E22-4B75-B9A7-EEBD9166685E}" dt="2022-12-15T14:58:38.986" v="2252" actId="14100"/>
          <ac:cxnSpMkLst>
            <pc:docMk/>
            <pc:sldMk cId="2718926853" sldId="281"/>
            <ac:cxnSpMk id="40" creationId="{310F5FA3-68E2-41E3-ACDD-28654718879E}"/>
          </ac:cxnSpMkLst>
        </pc:cxnChg>
        <pc:cxnChg chg="del">
          <ac:chgData name="seb montauban" userId="77a5d6b001563f4f" providerId="LiveId" clId="{C0F4BE22-1E22-4B75-B9A7-EEBD9166685E}" dt="2022-12-15T14:41:07.988" v="2038" actId="478"/>
          <ac:cxnSpMkLst>
            <pc:docMk/>
            <pc:sldMk cId="2718926853" sldId="281"/>
            <ac:cxnSpMk id="41" creationId="{31055896-84C3-B3A6-78D3-2E2E9A45A331}"/>
          </ac:cxnSpMkLst>
        </pc:cxnChg>
        <pc:cxnChg chg="add del mod topLvl">
          <ac:chgData name="seb montauban" userId="77a5d6b001563f4f" providerId="LiveId" clId="{C0F4BE22-1E22-4B75-B9A7-EEBD9166685E}" dt="2022-12-15T14:59:52.584" v="2273" actId="478"/>
          <ac:cxnSpMkLst>
            <pc:docMk/>
            <pc:sldMk cId="2718926853" sldId="281"/>
            <ac:cxnSpMk id="42" creationId="{61DE11A0-2C87-4454-9155-90ADF4E1CFCA}"/>
          </ac:cxnSpMkLst>
        </pc:cxnChg>
        <pc:cxnChg chg="add mod">
          <ac:chgData name="seb montauban" userId="77a5d6b001563f4f" providerId="LiveId" clId="{C0F4BE22-1E22-4B75-B9A7-EEBD9166685E}" dt="2022-12-15T14:56:58.421" v="2231" actId="108"/>
          <ac:cxnSpMkLst>
            <pc:docMk/>
            <pc:sldMk cId="2718926853" sldId="281"/>
            <ac:cxnSpMk id="45" creationId="{346D3DE9-B7DA-4D2D-AF10-C9B688B81892}"/>
          </ac:cxnSpMkLst>
        </pc:cxnChg>
        <pc:cxnChg chg="add mod">
          <ac:chgData name="seb montauban" userId="77a5d6b001563f4f" providerId="LiveId" clId="{C0F4BE22-1E22-4B75-B9A7-EEBD9166685E}" dt="2022-12-15T14:53:50.206" v="2176" actId="14100"/>
          <ac:cxnSpMkLst>
            <pc:docMk/>
            <pc:sldMk cId="2718926853" sldId="281"/>
            <ac:cxnSpMk id="47" creationId="{7E776F16-BF3A-4B21-B933-ED35664B4357}"/>
          </ac:cxnSpMkLst>
        </pc:cxnChg>
        <pc:cxnChg chg="add mod">
          <ac:chgData name="seb montauban" userId="77a5d6b001563f4f" providerId="LiveId" clId="{C0F4BE22-1E22-4B75-B9A7-EEBD9166685E}" dt="2022-12-15T14:47:45.249" v="2147" actId="108"/>
          <ac:cxnSpMkLst>
            <pc:docMk/>
            <pc:sldMk cId="2718926853" sldId="281"/>
            <ac:cxnSpMk id="50" creationId="{6B7E2A30-375F-4A98-B0C5-F4746503D2CE}"/>
          </ac:cxnSpMkLst>
        </pc:cxnChg>
        <pc:cxnChg chg="add mod">
          <ac:chgData name="seb montauban" userId="77a5d6b001563f4f" providerId="LiveId" clId="{C0F4BE22-1E22-4B75-B9A7-EEBD9166685E}" dt="2022-12-15T15:05:08.440" v="2337" actId="13822"/>
          <ac:cxnSpMkLst>
            <pc:docMk/>
            <pc:sldMk cId="2718926853" sldId="281"/>
            <ac:cxnSpMk id="51" creationId="{667F1D98-DDCA-4E82-82ED-756256038B42}"/>
          </ac:cxnSpMkLst>
        </pc:cxnChg>
        <pc:cxnChg chg="add mod">
          <ac:chgData name="seb montauban" userId="77a5d6b001563f4f" providerId="LiveId" clId="{C0F4BE22-1E22-4B75-B9A7-EEBD9166685E}" dt="2022-12-15T15:05:24.907" v="2340" actId="13822"/>
          <ac:cxnSpMkLst>
            <pc:docMk/>
            <pc:sldMk cId="2718926853" sldId="281"/>
            <ac:cxnSpMk id="52" creationId="{5C1128D3-7A6C-4B9F-AF7A-FA1F63DCF698}"/>
          </ac:cxnSpMkLst>
        </pc:cxnChg>
        <pc:cxnChg chg="add mod">
          <ac:chgData name="seb montauban" userId="77a5d6b001563f4f" providerId="LiveId" clId="{C0F4BE22-1E22-4B75-B9A7-EEBD9166685E}" dt="2022-12-15T15:05:15.921" v="2338" actId="13822"/>
          <ac:cxnSpMkLst>
            <pc:docMk/>
            <pc:sldMk cId="2718926853" sldId="281"/>
            <ac:cxnSpMk id="53" creationId="{62E83F6C-4CC1-41F3-BFA3-63AD33B59394}"/>
          </ac:cxnSpMkLst>
        </pc:cxnChg>
        <pc:cxnChg chg="del mod">
          <ac:chgData name="seb montauban" userId="77a5d6b001563f4f" providerId="LiveId" clId="{C0F4BE22-1E22-4B75-B9A7-EEBD9166685E}" dt="2022-12-15T14:41:07.988" v="2038" actId="478"/>
          <ac:cxnSpMkLst>
            <pc:docMk/>
            <pc:sldMk cId="2718926853" sldId="281"/>
            <ac:cxnSpMk id="53" creationId="{ED962C16-D3C5-FD1A-F33D-3B58E5D47720}"/>
          </ac:cxnSpMkLst>
        </pc:cxnChg>
        <pc:cxnChg chg="add mod">
          <ac:chgData name="seb montauban" userId="77a5d6b001563f4f" providerId="LiveId" clId="{C0F4BE22-1E22-4B75-B9A7-EEBD9166685E}" dt="2022-12-15T15:03:39.073" v="2316" actId="13822"/>
          <ac:cxnSpMkLst>
            <pc:docMk/>
            <pc:sldMk cId="2718926853" sldId="281"/>
            <ac:cxnSpMk id="54" creationId="{24350FDA-AACF-436E-B924-A8D8B36029B4}"/>
          </ac:cxnSpMkLst>
        </pc:cxnChg>
        <pc:cxnChg chg="add mod">
          <ac:chgData name="seb montauban" userId="77a5d6b001563f4f" providerId="LiveId" clId="{C0F4BE22-1E22-4B75-B9A7-EEBD9166685E}" dt="2022-12-15T15:04:53.091" v="2334" actId="13822"/>
          <ac:cxnSpMkLst>
            <pc:docMk/>
            <pc:sldMk cId="2718926853" sldId="281"/>
            <ac:cxnSpMk id="58" creationId="{F6BD4AC7-D479-4646-B96F-623CBF32D748}"/>
          </ac:cxnSpMkLst>
        </pc:cxnChg>
        <pc:cxnChg chg="add mod">
          <ac:chgData name="seb montauban" userId="77a5d6b001563f4f" providerId="LiveId" clId="{C0F4BE22-1E22-4B75-B9A7-EEBD9166685E}" dt="2022-12-15T15:05:01.139" v="2336" actId="13822"/>
          <ac:cxnSpMkLst>
            <pc:docMk/>
            <pc:sldMk cId="2718926853" sldId="281"/>
            <ac:cxnSpMk id="59" creationId="{55CA2BE2-25BC-4992-AC54-C22B93AAAB68}"/>
          </ac:cxnSpMkLst>
        </pc:cxnChg>
        <pc:cxnChg chg="del">
          <ac:chgData name="seb montauban" userId="77a5d6b001563f4f" providerId="LiveId" clId="{C0F4BE22-1E22-4B75-B9A7-EEBD9166685E}" dt="2022-12-15T14:41:07.988" v="2038" actId="478"/>
          <ac:cxnSpMkLst>
            <pc:docMk/>
            <pc:sldMk cId="2718926853" sldId="281"/>
            <ac:cxnSpMk id="59" creationId="{E87889BE-EA90-0A11-9543-EE3BC676517F}"/>
          </ac:cxnSpMkLst>
        </pc:cxnChg>
        <pc:cxnChg chg="add mod">
          <ac:chgData name="seb montauban" userId="77a5d6b001563f4f" providerId="LiveId" clId="{C0F4BE22-1E22-4B75-B9A7-EEBD9166685E}" dt="2022-12-15T15:04:49.039" v="2333" actId="13822"/>
          <ac:cxnSpMkLst>
            <pc:docMk/>
            <pc:sldMk cId="2718926853" sldId="281"/>
            <ac:cxnSpMk id="60" creationId="{BB8B1AEF-9171-4063-B7DB-B2FA2ED2B995}"/>
          </ac:cxnSpMkLst>
        </pc:cxnChg>
        <pc:cxnChg chg="add mod">
          <ac:chgData name="seb montauban" userId="77a5d6b001563f4f" providerId="LiveId" clId="{C0F4BE22-1E22-4B75-B9A7-EEBD9166685E}" dt="2022-12-15T14:53:32.556" v="2173" actId="1076"/>
          <ac:cxnSpMkLst>
            <pc:docMk/>
            <pc:sldMk cId="2718926853" sldId="281"/>
            <ac:cxnSpMk id="61" creationId="{957F0BFE-40DD-402E-8638-1A0481259CFE}"/>
          </ac:cxnSpMkLst>
        </pc:cxnChg>
        <pc:cxnChg chg="add mod">
          <ac:chgData name="seb montauban" userId="77a5d6b001563f4f" providerId="LiveId" clId="{C0F4BE22-1E22-4B75-B9A7-EEBD9166685E}" dt="2022-12-15T16:27:56.541" v="2406" actId="14100"/>
          <ac:cxnSpMkLst>
            <pc:docMk/>
            <pc:sldMk cId="2718926853" sldId="281"/>
            <ac:cxnSpMk id="63" creationId="{CCCE3D32-4D3A-441D-876B-F1FE8239BD28}"/>
          </ac:cxnSpMkLst>
        </pc:cxnChg>
        <pc:cxnChg chg="del">
          <ac:chgData name="seb montauban" userId="77a5d6b001563f4f" providerId="LiveId" clId="{C0F4BE22-1E22-4B75-B9A7-EEBD9166685E}" dt="2022-12-15T14:41:07.988" v="2038" actId="478"/>
          <ac:cxnSpMkLst>
            <pc:docMk/>
            <pc:sldMk cId="2718926853" sldId="281"/>
            <ac:cxnSpMk id="64" creationId="{11D91E73-A8F7-0320-FBF2-87B2085BF773}"/>
          </ac:cxnSpMkLst>
        </pc:cxnChg>
        <pc:cxnChg chg="add mod">
          <ac:chgData name="seb montauban" userId="77a5d6b001563f4f" providerId="LiveId" clId="{C0F4BE22-1E22-4B75-B9A7-EEBD9166685E}" dt="2022-12-15T16:27:52.939" v="2405" actId="14100"/>
          <ac:cxnSpMkLst>
            <pc:docMk/>
            <pc:sldMk cId="2718926853" sldId="281"/>
            <ac:cxnSpMk id="66" creationId="{CE0670B8-6C97-49A2-B778-9B4C004252BE}"/>
          </ac:cxnSpMkLst>
        </pc:cxnChg>
        <pc:cxnChg chg="add mod">
          <ac:chgData name="seb montauban" userId="77a5d6b001563f4f" providerId="LiveId" clId="{C0F4BE22-1E22-4B75-B9A7-EEBD9166685E}" dt="2022-12-15T15:03:29.019" v="2315" actId="13822"/>
          <ac:cxnSpMkLst>
            <pc:docMk/>
            <pc:sldMk cId="2718926853" sldId="281"/>
            <ac:cxnSpMk id="67" creationId="{712E57AF-0CF7-40E3-A356-8824759E12CC}"/>
          </ac:cxnSpMkLst>
        </pc:cxnChg>
        <pc:cxnChg chg="add mod">
          <ac:chgData name="seb montauban" userId="77a5d6b001563f4f" providerId="LiveId" clId="{C0F4BE22-1E22-4B75-B9A7-EEBD9166685E}" dt="2022-12-15T14:55:50.295" v="2219" actId="14100"/>
          <ac:cxnSpMkLst>
            <pc:docMk/>
            <pc:sldMk cId="2718926853" sldId="281"/>
            <ac:cxnSpMk id="70" creationId="{7D7E4589-714A-4CCD-979A-9C24DC0E4ED5}"/>
          </ac:cxnSpMkLst>
        </pc:cxnChg>
        <pc:cxnChg chg="add mod topLvl">
          <ac:chgData name="seb montauban" userId="77a5d6b001563f4f" providerId="LiveId" clId="{C0F4BE22-1E22-4B75-B9A7-EEBD9166685E}" dt="2022-12-15T15:02:31.895" v="2313" actId="1076"/>
          <ac:cxnSpMkLst>
            <pc:docMk/>
            <pc:sldMk cId="2718926853" sldId="281"/>
            <ac:cxnSpMk id="72" creationId="{98D9EF4D-4677-4308-A552-23A6E4AA78F2}"/>
          </ac:cxnSpMkLst>
        </pc:cxnChg>
        <pc:cxnChg chg="add mod">
          <ac:chgData name="seb montauban" userId="77a5d6b001563f4f" providerId="LiveId" clId="{C0F4BE22-1E22-4B75-B9A7-EEBD9166685E}" dt="2022-12-15T14:55:41.321" v="2217" actId="14100"/>
          <ac:cxnSpMkLst>
            <pc:docMk/>
            <pc:sldMk cId="2718926853" sldId="281"/>
            <ac:cxnSpMk id="74" creationId="{CEC6F97A-0F04-4EB0-88FE-FEA8E87A0F79}"/>
          </ac:cxnSpMkLst>
        </pc:cxnChg>
        <pc:cxnChg chg="add mod">
          <ac:chgData name="seb montauban" userId="77a5d6b001563f4f" providerId="LiveId" clId="{C0F4BE22-1E22-4B75-B9A7-EEBD9166685E}" dt="2022-12-16T09:41:25.122" v="2408" actId="14100"/>
          <ac:cxnSpMkLst>
            <pc:docMk/>
            <pc:sldMk cId="2718926853" sldId="281"/>
            <ac:cxnSpMk id="97" creationId="{013CFB2A-D2DA-C667-F99E-3A79C1C3E7EE}"/>
          </ac:cxnSpMkLst>
        </pc:cxnChg>
        <pc:cxnChg chg="add mod">
          <ac:chgData name="seb montauban" userId="77a5d6b001563f4f" providerId="LiveId" clId="{C0F4BE22-1E22-4B75-B9A7-EEBD9166685E}" dt="2022-12-15T15:04:22.325" v="2327" actId="13822"/>
          <ac:cxnSpMkLst>
            <pc:docMk/>
            <pc:sldMk cId="2718926853" sldId="281"/>
            <ac:cxnSpMk id="104" creationId="{0728D9C7-92FF-8D4B-324D-BC649EB0FF67}"/>
          </ac:cxnSpMkLst>
        </pc:cxnChg>
        <pc:cxnChg chg="mod">
          <ac:chgData name="seb montauban" userId="77a5d6b001563f4f" providerId="LiveId" clId="{C0F4BE22-1E22-4B75-B9A7-EEBD9166685E}" dt="2022-12-15T15:00:37.284" v="2283"/>
          <ac:cxnSpMkLst>
            <pc:docMk/>
            <pc:sldMk cId="2718926853" sldId="281"/>
            <ac:cxnSpMk id="108" creationId="{73AB2045-563F-A1D8-267E-B6A772F819B9}"/>
          </ac:cxnSpMkLst>
        </pc:cxnChg>
        <pc:cxnChg chg="add mod">
          <ac:chgData name="seb montauban" userId="77a5d6b001563f4f" providerId="LiveId" clId="{C0F4BE22-1E22-4B75-B9A7-EEBD9166685E}" dt="2022-12-15T15:04:04.492" v="2323" actId="14100"/>
          <ac:cxnSpMkLst>
            <pc:docMk/>
            <pc:sldMk cId="2718926853" sldId="281"/>
            <ac:cxnSpMk id="114" creationId="{76BDF6EB-D1CF-BFB5-30D7-17C17E21F8D2}"/>
          </ac:cxnSpMkLst>
        </pc:cxnChg>
        <pc:cxnChg chg="del">
          <ac:chgData name="seb montauban" userId="77a5d6b001563f4f" providerId="LiveId" clId="{C0F4BE22-1E22-4B75-B9A7-EEBD9166685E}" dt="2022-12-15T14:41:07.988" v="2038" actId="478"/>
          <ac:cxnSpMkLst>
            <pc:docMk/>
            <pc:sldMk cId="2718926853" sldId="281"/>
            <ac:cxnSpMk id="124" creationId="{B5FF8E39-20C7-0BFB-FE0F-A7A15BFA869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5DD2E91-B75A-4654-826D-BA4822A7E44E}" type="datetime">
              <a:rPr lang="en-US" sz="1200" b="0" strike="noStrike" spc="-1">
                <a:solidFill>
                  <a:srgbClr val="8B8B8B"/>
                </a:solidFill>
                <a:latin typeface="Arial"/>
              </a:rPr>
              <a:t>12/16/2022</a:t>
            </a:fld>
            <a:endParaRPr lang="fr-FR" sz="1200" b="0" strike="noStrike" spc="-1">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noAutofit/>
          </a:bodyPr>
          <a:lstStyle/>
          <a:p>
            <a:endParaRPr lang="fr-FR" sz="2400" b="0" strike="noStrike" spc="-1">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67ADB475-4B92-4DE0-901B-C8DF2BF9827A}" type="slidenum">
              <a:rPr lang="en-US" sz="1200" b="0" strike="noStrike" spc="-1">
                <a:solidFill>
                  <a:srgbClr val="8B8B8B"/>
                </a:solidFill>
                <a:latin typeface="Arial"/>
              </a:rPr>
              <a:t>‹N°›</a:t>
            </a:fld>
            <a:endParaRPr lang="fr-FR" sz="12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Cliquez pour éditer le format du texte-titre</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ile:Warning_icon.sv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3745800" y="896400"/>
            <a:ext cx="8445960" cy="506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817080" y="1747800"/>
            <a:ext cx="5907600" cy="1460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1500"/>
              </a:lnSpc>
            </a:pPr>
            <a:r>
              <a:rPr lang="en-US" sz="12000" b="1" strike="noStrike" spc="398">
                <a:solidFill>
                  <a:srgbClr val="FFFFFF"/>
                </a:solidFill>
                <a:latin typeface="Arial"/>
              </a:rPr>
              <a:t>JAVA</a:t>
            </a:r>
            <a:endParaRPr lang="fr-FR" sz="12000" b="0" strike="noStrike" spc="-1">
              <a:latin typeface="Arial"/>
            </a:endParaRPr>
          </a:p>
        </p:txBody>
      </p:sp>
      <p:sp>
        <p:nvSpPr>
          <p:cNvPr id="43" name="CustomShape 3"/>
          <p:cNvSpPr/>
          <p:nvPr/>
        </p:nvSpPr>
        <p:spPr>
          <a:xfrm>
            <a:off x="4578480" y="3400920"/>
            <a:ext cx="6302520" cy="533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3500" b="1" strike="noStrike" spc="698">
                <a:solidFill>
                  <a:srgbClr val="443D3D"/>
                </a:solidFill>
                <a:latin typeface="Arial"/>
              </a:rPr>
              <a:t>Formation EPITA</a:t>
            </a:r>
            <a:endParaRPr lang="fr-FR" sz="3500" b="0" strike="noStrike" spc="-1">
              <a:latin typeface="Arial"/>
            </a:endParaRPr>
          </a:p>
        </p:txBody>
      </p:sp>
      <p:sp>
        <p:nvSpPr>
          <p:cNvPr id="44" name="CustomShape 4"/>
          <p:cNvSpPr/>
          <p:nvPr/>
        </p:nvSpPr>
        <p:spPr>
          <a:xfrm rot="5400000">
            <a:off x="9878400" y="3810960"/>
            <a:ext cx="3572640" cy="4575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800"/>
              </a:lnSpc>
            </a:pPr>
            <a:r>
              <a:rPr lang="en-US" sz="1500" b="0" strike="noStrike" spc="497">
                <a:solidFill>
                  <a:srgbClr val="FFFFFF"/>
                </a:solidFill>
                <a:latin typeface="Arial"/>
              </a:rPr>
              <a:t>PHILIPPOT SEBASTIEN</a:t>
            </a:r>
            <a:endParaRPr lang="fr-FR" sz="1500" b="0" strike="noStrike" spc="-1">
              <a:latin typeface="Arial"/>
            </a:endParaRPr>
          </a:p>
          <a:p>
            <a:pPr>
              <a:lnSpc>
                <a:spcPts val="1800"/>
              </a:lnSpc>
            </a:pPr>
            <a:endParaRPr lang="fr-FR" sz="1500" b="0" strike="noStrike" spc="-1">
              <a:latin typeface="Arial"/>
            </a:endParaRPr>
          </a:p>
        </p:txBody>
      </p:sp>
      <p:sp>
        <p:nvSpPr>
          <p:cNvPr id="45" name="CustomShape 5"/>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47" name="Picture 2" descr="Java.Oracle.logo"/>
          <p:cNvPicPr/>
          <p:nvPr/>
        </p:nvPicPr>
        <p:blipFill>
          <a:blip r:embed="rId2"/>
          <a:stretch/>
        </p:blipFill>
        <p:spPr>
          <a:xfrm>
            <a:off x="412920" y="2742840"/>
            <a:ext cx="2782080" cy="1854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7" presetClass="entr" presetSubtype="4" fill="hold" nodeType="withEffect">
                                  <p:stCondLst>
                                    <p:cond delay="300"/>
                                  </p:stCondLst>
                                  <p:childTnLst>
                                    <p:set>
                                      <p:cBhvr>
                                        <p:cTn id="6" dur="1" fill="hold">
                                          <p:stCondLst>
                                            <p:cond delay="0"/>
                                          </p:stCondLst>
                                        </p:cTn>
                                        <p:tgtEl>
                                          <p:spTgt spid="46"/>
                                        </p:tgtEl>
                                        <p:attrNameLst>
                                          <p:attrName>style.visibility</p:attrName>
                                        </p:attrNameLst>
                                      </p:cBhvr>
                                      <p:to>
                                        <p:strVal val="visible"/>
                                      </p:to>
                                    </p:set>
                                    <p:anim calcmode="lin" valueType="num">
                                      <p:cBhvr additive="repl">
                                        <p:cTn id="7" dur="400" fill="hold"/>
                                        <p:tgtEl>
                                          <p:spTgt spid="46"/>
                                        </p:tgtEl>
                                        <p:attrNameLst>
                                          <p:attrName>ppt_x</p:attrName>
                                        </p:attrNameLst>
                                      </p:cBhvr>
                                      <p:tavLst>
                                        <p:tav tm="0">
                                          <p:val>
                                            <p:strVal val="#ppt_x"/>
                                          </p:val>
                                        </p:tav>
                                        <p:tav tm="100000">
                                          <p:val>
                                            <p:strVal val="#ppt_x"/>
                                          </p:val>
                                        </p:tav>
                                      </p:tavLst>
                                    </p:anim>
                                    <p:anim calcmode="lin" valueType="num">
                                      <p:cBhvr additive="repl">
                                        <p:cTn id="8" dur="400" fill="hold"/>
                                        <p:tgtEl>
                                          <p:spTgt spid="46"/>
                                        </p:tgtEl>
                                        <p:attrNameLst>
                                          <p:attrName>ppt_y</p:attrName>
                                        </p:attrNameLst>
                                      </p:cBhvr>
                                      <p:tavLst>
                                        <p:tav tm="0">
                                          <p:val>
                                            <p:strVal val="#ppt_y+#ppt_h/2"/>
                                          </p:val>
                                        </p:tav>
                                        <p:tav tm="100000">
                                          <p:val>
                                            <p:strVal val="#ppt_y"/>
                                          </p:val>
                                        </p:tav>
                                      </p:tavLst>
                                    </p:anim>
                                    <p:anim calcmode="lin" valueType="num">
                                      <p:cBhvr additive="repl">
                                        <p:cTn id="9" dur="400" fill="hold"/>
                                        <p:tgtEl>
                                          <p:spTgt spid="46"/>
                                        </p:tgtEl>
                                        <p:attrNameLst>
                                          <p:attrName>ppt_w</p:attrName>
                                        </p:attrNameLst>
                                      </p:cBhvr>
                                      <p:tavLst>
                                        <p:tav tm="0">
                                          <p:val>
                                            <p:strVal val="#ppt_w"/>
                                          </p:val>
                                        </p:tav>
                                        <p:tav tm="100000">
                                          <p:val>
                                            <p:strVal val="#ppt_w"/>
                                          </p:val>
                                        </p:tav>
                                      </p:tavLst>
                                    </p:anim>
                                    <p:anim calcmode="lin" valueType="num">
                                      <p:cBhvr additive="repl">
                                        <p:cTn id="10" dur="400" fill="hold"/>
                                        <p:tgtEl>
                                          <p:spTgt spid="46"/>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700"/>
                                  </p:stCondLst>
                                  <p:childTnLst>
                                    <p:set>
                                      <p:cBhvr>
                                        <p:cTn id="12" dur="1" fill="hold">
                                          <p:stCondLst>
                                            <p:cond delay="0"/>
                                          </p:stCondLst>
                                        </p:cTn>
                                        <p:tgtEl>
                                          <p:spTgt spid="41"/>
                                        </p:tgtEl>
                                        <p:attrNameLst>
                                          <p:attrName>style.visibility</p:attrName>
                                        </p:attrNameLst>
                                      </p:cBhvr>
                                      <p:to>
                                        <p:strVal val="visible"/>
                                      </p:to>
                                    </p:set>
                                    <p:anim calcmode="lin" valueType="num">
                                      <p:cBhvr additive="repl">
                                        <p:cTn id="13" dur="1300" fill="hold"/>
                                        <p:tgtEl>
                                          <p:spTgt spid="41"/>
                                        </p:tgtEl>
                                        <p:attrNameLst>
                                          <p:attrName>ppt_x</p:attrName>
                                        </p:attrNameLst>
                                      </p:cBhvr>
                                      <p:tavLst>
                                        <p:tav tm="0">
                                          <p:val>
                                            <p:strVal val="#ppt_x"/>
                                          </p:val>
                                        </p:tav>
                                        <p:tav tm="100000">
                                          <p:val>
                                            <p:strVal val="#ppt_x"/>
                                          </p:val>
                                        </p:tav>
                                      </p:tavLst>
                                    </p:anim>
                                    <p:anim calcmode="lin" valueType="num">
                                      <p:cBhvr additive="repl">
                                        <p:cTn id="14" dur="1300" fill="hold"/>
                                        <p:tgtEl>
                                          <p:spTgt spid="41"/>
                                        </p:tgtEl>
                                        <p:attrNameLst>
                                          <p:attrName>ppt_y</p:attrName>
                                        </p:attrNameLst>
                                      </p:cBhvr>
                                      <p:tavLst>
                                        <p:tav tm="0">
                                          <p:val>
                                            <p:strVal val="#ppt_y+#ppt_h/2"/>
                                          </p:val>
                                        </p:tav>
                                        <p:tav tm="100000">
                                          <p:val>
                                            <p:strVal val="#ppt_y"/>
                                          </p:val>
                                        </p:tav>
                                      </p:tavLst>
                                    </p:anim>
                                    <p:anim calcmode="lin" valueType="num">
                                      <p:cBhvr additive="repl">
                                        <p:cTn id="15" dur="1300" fill="hold"/>
                                        <p:tgtEl>
                                          <p:spTgt spid="41"/>
                                        </p:tgtEl>
                                        <p:attrNameLst>
                                          <p:attrName>ppt_w</p:attrName>
                                        </p:attrNameLst>
                                      </p:cBhvr>
                                      <p:tavLst>
                                        <p:tav tm="0">
                                          <p:val>
                                            <p:strVal val="#ppt_w"/>
                                          </p:val>
                                        </p:tav>
                                        <p:tav tm="100000">
                                          <p:val>
                                            <p:strVal val="#ppt_w"/>
                                          </p:val>
                                        </p:tav>
                                      </p:tavLst>
                                    </p:anim>
                                    <p:anim calcmode="lin" valueType="num">
                                      <p:cBhvr additive="repl">
                                        <p:cTn id="16" dur="1300" fill="hold"/>
                                        <p:tgtEl>
                                          <p:spTgt spid="41"/>
                                        </p:tgtEl>
                                        <p:attrNameLst>
                                          <p:attrName>ppt_h</p:attrName>
                                        </p:attrNameLst>
                                      </p:cBhvr>
                                      <p:tavLst>
                                        <p:tav tm="0">
                                          <p:val>
                                            <p:fltVal val="0"/>
                                          </p:val>
                                        </p:tav>
                                        <p:tav tm="100000">
                                          <p:val>
                                            <p:strVal val="#ppt_h"/>
                                          </p:val>
                                        </p:tav>
                                      </p:tavLst>
                                    </p:anim>
                                  </p:childTnLst>
                                </p:cTn>
                              </p:par>
                              <p:par>
                                <p:cTn id="17" presetID="17" presetClass="entr" presetSubtype="2" fill="hold" nodeType="withEffect">
                                  <p:stCondLst>
                                    <p:cond delay="2000"/>
                                  </p:stCondLst>
                                  <p:childTnLst>
                                    <p:set>
                                      <p:cBhvr>
                                        <p:cTn id="18" dur="1" fill="hold">
                                          <p:stCondLst>
                                            <p:cond delay="0"/>
                                          </p:stCondLst>
                                        </p:cTn>
                                        <p:tgtEl>
                                          <p:spTgt spid="45"/>
                                        </p:tgtEl>
                                        <p:attrNameLst>
                                          <p:attrName>style.visibility</p:attrName>
                                        </p:attrNameLst>
                                      </p:cBhvr>
                                      <p:to>
                                        <p:strVal val="visible"/>
                                      </p:to>
                                    </p:set>
                                    <p:anim calcmode="lin" valueType="num">
                                      <p:cBhvr additive="repl">
                                        <p:cTn id="19" dur="800" fill="hold"/>
                                        <p:tgtEl>
                                          <p:spTgt spid="45"/>
                                        </p:tgtEl>
                                        <p:attrNameLst>
                                          <p:attrName>ppt_x</p:attrName>
                                        </p:attrNameLst>
                                      </p:cBhvr>
                                      <p:tavLst>
                                        <p:tav tm="0">
                                          <p:val>
                                            <p:strVal val="#ppt_x+#ppt_w/2"/>
                                          </p:val>
                                        </p:tav>
                                        <p:tav tm="100000">
                                          <p:val>
                                            <p:strVal val="#ppt_x"/>
                                          </p:val>
                                        </p:tav>
                                      </p:tavLst>
                                    </p:anim>
                                    <p:anim calcmode="lin" valueType="num">
                                      <p:cBhvr additive="repl">
                                        <p:cTn id="20" dur="800" fill="hold"/>
                                        <p:tgtEl>
                                          <p:spTgt spid="45"/>
                                        </p:tgtEl>
                                        <p:attrNameLst>
                                          <p:attrName>ppt_y</p:attrName>
                                        </p:attrNameLst>
                                      </p:cBhvr>
                                      <p:tavLst>
                                        <p:tav tm="0">
                                          <p:val>
                                            <p:strVal val="#ppt_y"/>
                                          </p:val>
                                        </p:tav>
                                        <p:tav tm="100000">
                                          <p:val>
                                            <p:strVal val="#ppt_y"/>
                                          </p:val>
                                        </p:tav>
                                      </p:tavLst>
                                    </p:anim>
                                    <p:anim calcmode="lin" valueType="num">
                                      <p:cBhvr additive="repl">
                                        <p:cTn id="21" dur="800" fill="hold"/>
                                        <p:tgtEl>
                                          <p:spTgt spid="45"/>
                                        </p:tgtEl>
                                        <p:attrNameLst>
                                          <p:attrName>ppt_w</p:attrName>
                                        </p:attrNameLst>
                                      </p:cBhvr>
                                      <p:tavLst>
                                        <p:tav tm="0">
                                          <p:val>
                                            <p:fltVal val="0"/>
                                          </p:val>
                                        </p:tav>
                                        <p:tav tm="100000">
                                          <p:val>
                                            <p:strVal val="#ppt_w"/>
                                          </p:val>
                                        </p:tav>
                                      </p:tavLst>
                                    </p:anim>
                                    <p:anim calcmode="lin" valueType="num">
                                      <p:cBhvr additive="repl">
                                        <p:cTn id="22" dur="800" fill="hold"/>
                                        <p:tgtEl>
                                          <p:spTgt spid="45"/>
                                        </p:tgtEl>
                                        <p:attrNameLst>
                                          <p:attrName>ppt_h</p:attrName>
                                        </p:attrNameLst>
                                      </p:cBhvr>
                                      <p:tavLst>
                                        <p:tav tm="0">
                                          <p:val>
                                            <p:strVal val="#ppt_h"/>
                                          </p:val>
                                        </p:tav>
                                        <p:tav tm="100000">
                                          <p:val>
                                            <p:strVal val="#ppt_h"/>
                                          </p:val>
                                        </p:tav>
                                      </p:tavLst>
                                    </p:anim>
                                  </p:childTnLst>
                                </p:cTn>
                              </p:par>
                              <p:par>
                                <p:cTn id="23" presetID="18" presetClass="entr" presetSubtype="12" fill="hold" nodeType="withEffect">
                                  <p:stCondLst>
                                    <p:cond delay="2200"/>
                                  </p:stCondLst>
                                  <p:childTnLst>
                                    <p:set>
                                      <p:cBhvr>
                                        <p:cTn id="24" dur="1" fill="hold">
                                          <p:stCondLst>
                                            <p:cond delay="0"/>
                                          </p:stCondLst>
                                        </p:cTn>
                                        <p:tgtEl>
                                          <p:spTgt spid="42"/>
                                        </p:tgtEl>
                                        <p:attrNameLst>
                                          <p:attrName>style.visibility</p:attrName>
                                        </p:attrNameLst>
                                      </p:cBhvr>
                                      <p:to>
                                        <p:strVal val="visible"/>
                                      </p:to>
                                    </p:set>
                                    <p:animEffect transition="in" filter="strips(downLeft)">
                                      <p:cBhvr additive="repl">
                                        <p:cTn id="25" dur="1000"/>
                                        <p:tgtEl>
                                          <p:spTgt spid="42"/>
                                        </p:tgtEl>
                                      </p:cBhvr>
                                    </p:animEffect>
                                  </p:childTnLst>
                                </p:cTn>
                              </p:par>
                              <p:par>
                                <p:cTn id="26" presetID="47" presetClass="entr" fill="hold" nodeType="withEffect">
                                  <p:stCondLst>
                                    <p:cond delay="2600"/>
                                  </p:stCondLst>
                                  <p:childTnLst>
                                    <p:set>
                                      <p:cBhvr>
                                        <p:cTn id="27" dur="1" fill="hold">
                                          <p:stCondLst>
                                            <p:cond delay="0"/>
                                          </p:stCondLst>
                                        </p:cTn>
                                        <p:tgtEl>
                                          <p:spTgt spid="43"/>
                                        </p:tgtEl>
                                        <p:attrNameLst>
                                          <p:attrName>style.visibility</p:attrName>
                                        </p:attrNameLst>
                                      </p:cBhvr>
                                      <p:to>
                                        <p:strVal val="visible"/>
                                      </p:to>
                                    </p:set>
                                    <p:animEffect transition="in" filter="fade">
                                      <p:cBhvr additive="repl">
                                        <p:cTn id="28" dur="1000"/>
                                        <p:tgtEl>
                                          <p:spTgt spid="43"/>
                                        </p:tgtEl>
                                      </p:cBhvr>
                                    </p:animEffect>
                                    <p:anim calcmode="lin" valueType="num">
                                      <p:cBhvr additive="repl">
                                        <p:cTn id="29" dur="1000" fill="hold"/>
                                        <p:tgtEl>
                                          <p:spTgt spid="43"/>
                                        </p:tgtEl>
                                        <p:attrNameLst>
                                          <p:attrName>ppt_x</p:attrName>
                                        </p:attrNameLst>
                                      </p:cBhvr>
                                      <p:tavLst>
                                        <p:tav tm="0">
                                          <p:val>
                                            <p:strVal val="#ppt_x"/>
                                          </p:val>
                                        </p:tav>
                                        <p:tav tm="100000">
                                          <p:val>
                                            <p:strVal val="#ppt_x"/>
                                          </p:val>
                                        </p:tav>
                                      </p:tavLst>
                                    </p:anim>
                                    <p:anim calcmode="lin" valueType="num">
                                      <p:cBhvr additive="repl">
                                        <p:cTn id="30" dur="1000" fill="hold"/>
                                        <p:tgtEl>
                                          <p:spTgt spid="43"/>
                                        </p:tgtEl>
                                        <p:attrNameLst>
                                          <p:attrName>ppt_y</p:attrName>
                                        </p:attrNameLst>
                                      </p:cBhvr>
                                      <p:tavLst>
                                        <p:tav tm="0">
                                          <p:val>
                                            <p:strVal val="#ppt_y-.1"/>
                                          </p:val>
                                        </p:tav>
                                        <p:tav tm="100000">
                                          <p:val>
                                            <p:strVal val="#ppt_y"/>
                                          </p:val>
                                        </p:tav>
                                      </p:tavLst>
                                    </p:anim>
                                  </p:childTnLst>
                                </p:cTn>
                              </p:par>
                              <p:par>
                                <p:cTn id="31" presetID="10" presetClass="entr" fill="hold" nodeType="withEffect">
                                  <p:stCondLst>
                                    <p:cond delay="3500"/>
                                  </p:stCondLst>
                                  <p:childTnLst>
                                    <p:set>
                                      <p:cBhvr>
                                        <p:cTn id="32" dur="1" fill="hold">
                                          <p:stCondLst>
                                            <p:cond delay="0"/>
                                          </p:stCondLst>
                                        </p:cTn>
                                        <p:tgtEl>
                                          <p:spTgt spid="44"/>
                                        </p:tgtEl>
                                        <p:attrNameLst>
                                          <p:attrName>style.visibility</p:attrName>
                                        </p:attrNameLst>
                                      </p:cBhvr>
                                      <p:to>
                                        <p:strVal val="visible"/>
                                      </p:to>
                                    </p:set>
                                    <p:animEffect transition="in" filter="fade">
                                      <p:cBhvr additive="repl">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77360" y="1165680"/>
            <a:ext cx="5535596"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 </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3" name="CustomShape 5"/>
          <p:cNvSpPr/>
          <p:nvPr/>
        </p:nvSpPr>
        <p:spPr>
          <a:xfrm>
            <a:off x="259840" y="1821600"/>
            <a:ext cx="7730640" cy="1675800"/>
          </a:xfrm>
          <a:prstGeom prst="rect">
            <a:avLst/>
          </a:prstGeom>
          <a:solidFill>
            <a:srgbClr val="F0F0F0"/>
          </a:solid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fr-FR" sz="1000" b="1" strike="noStrike" spc="-1" dirty="0">
                <a:solidFill>
                  <a:srgbClr val="444444"/>
                </a:solidFill>
                <a:latin typeface="inherit"/>
              </a:rPr>
              <a:t>@Configuration</a:t>
            </a:r>
            <a:endParaRPr lang="fr-FR" sz="1000" b="0" strike="noStrike" spc="-1" dirty="0">
              <a:latin typeface="Arial"/>
            </a:endParaRPr>
          </a:p>
          <a:p>
            <a:pPr>
              <a:lnSpc>
                <a:spcPct val="100000"/>
              </a:lnSpc>
            </a:pPr>
            <a:r>
              <a:rPr lang="fr-FR" sz="1000" b="1" strike="noStrike" spc="-1" dirty="0">
                <a:solidFill>
                  <a:srgbClr val="444444"/>
                </a:solidFill>
                <a:latin typeface="inherit"/>
              </a:rPr>
              <a:t>@EnableAutoConfiguration</a:t>
            </a:r>
            <a:endParaRPr lang="fr-FR" sz="1000" b="0" strike="noStrike" spc="-1" dirty="0">
              <a:latin typeface="Arial"/>
            </a:endParaRPr>
          </a:p>
          <a:p>
            <a:pPr>
              <a:lnSpc>
                <a:spcPct val="100000"/>
              </a:lnSpc>
              <a:tabLst>
                <a:tab pos="0" algn="l"/>
              </a:tabLst>
            </a:pPr>
            <a:r>
              <a:rPr lang="fr-FR" sz="1000" b="1" strike="noStrike" spc="-1" dirty="0">
                <a:solidFill>
                  <a:srgbClr val="444444"/>
                </a:solidFill>
                <a:latin typeface="inherit"/>
              </a:rPr>
              <a:t>public</a:t>
            </a:r>
            <a:r>
              <a:rPr lang="fr-FR" sz="1000" b="0" strike="noStrike" spc="-1" dirty="0">
                <a:solidFill>
                  <a:srgbClr val="444444"/>
                </a:solidFill>
                <a:latin typeface="Courier New"/>
              </a:rPr>
              <a:t> </a:t>
            </a:r>
            <a:r>
              <a:rPr lang="fr-FR" sz="1000" b="1" strike="noStrike" spc="-1" dirty="0">
                <a:solidFill>
                  <a:srgbClr val="444444"/>
                </a:solidFill>
                <a:latin typeface="inherit"/>
              </a:rPr>
              <a:t>class</a:t>
            </a:r>
            <a:r>
              <a:rPr lang="fr-FR" sz="1000" b="0" strike="noStrike" spc="-1" dirty="0">
                <a:solidFill>
                  <a:srgbClr val="444444"/>
                </a:solidFill>
                <a:latin typeface="Courier New"/>
              </a:rPr>
              <a:t> </a:t>
            </a:r>
            <a:r>
              <a:rPr lang="fr-FR" sz="1000" b="1" strike="noStrike" spc="-1" dirty="0" err="1">
                <a:solidFill>
                  <a:srgbClr val="880000"/>
                </a:solidFill>
                <a:latin typeface="inherit"/>
              </a:rPr>
              <a:t>SecurityConfig</a:t>
            </a:r>
            <a:r>
              <a:rPr lang="fr-FR" sz="1000" b="0" strike="noStrike" spc="-1" dirty="0">
                <a:solidFill>
                  <a:srgbClr val="444444"/>
                </a:solidFill>
                <a:latin typeface="Courier New"/>
              </a:rPr>
              <a:t> </a:t>
            </a:r>
            <a:r>
              <a:rPr lang="fr-FR" sz="1000" b="1" strike="noStrike" spc="-1" dirty="0" err="1">
                <a:solidFill>
                  <a:srgbClr val="444444"/>
                </a:solidFill>
                <a:latin typeface="inherit"/>
              </a:rPr>
              <a:t>extends</a:t>
            </a:r>
            <a:r>
              <a:rPr lang="fr-FR" sz="1000" b="0" strike="noStrike" spc="-1" dirty="0">
                <a:solidFill>
                  <a:srgbClr val="444444"/>
                </a:solidFill>
                <a:latin typeface="Courier New"/>
              </a:rPr>
              <a:t> </a:t>
            </a:r>
            <a:r>
              <a:rPr lang="fr-FR" sz="1000" b="1" strike="noStrike" spc="-1" dirty="0" err="1">
                <a:solidFill>
                  <a:srgbClr val="880000"/>
                </a:solidFill>
                <a:latin typeface="inherit"/>
              </a:rPr>
              <a:t>WebSecurityConfigurerAdapter</a:t>
            </a:r>
            <a:r>
              <a:rPr lang="fr-FR" sz="1000" b="0" strike="noStrike" spc="-1" dirty="0">
                <a:solidFill>
                  <a:srgbClr val="444444"/>
                </a:solidFill>
                <a:latin typeface="Courier New"/>
              </a:rPr>
              <a:t>{</a:t>
            </a:r>
            <a:endParaRPr lang="fr-FR" sz="1000" b="0" strike="noStrike" spc="-1" dirty="0">
              <a:latin typeface="Arial"/>
            </a:endParaRPr>
          </a:p>
          <a:p>
            <a:pPr>
              <a:lnSpc>
                <a:spcPct val="100000"/>
              </a:lnSpc>
              <a:tabLst>
                <a:tab pos="0" algn="l"/>
              </a:tabLst>
            </a:pPr>
            <a:r>
              <a:rPr lang="fr-FR" sz="1000" b="0" strike="noStrike" spc="-1" dirty="0">
                <a:solidFill>
                  <a:srgbClr val="444444"/>
                </a:solidFill>
                <a:latin typeface="Courier New"/>
              </a:rPr>
              <a:t> </a:t>
            </a:r>
            <a:r>
              <a:rPr lang="fr-FR" sz="1000" b="0" strike="noStrike" spc="-1" dirty="0">
                <a:solidFill>
                  <a:srgbClr val="1F7199"/>
                </a:solidFill>
                <a:latin typeface="Courier New"/>
              </a:rPr>
              <a:t>@Autowired</a:t>
            </a:r>
            <a:r>
              <a:rPr lang="fr-FR" sz="1000" b="0" strike="noStrike" spc="-1" dirty="0">
                <a:solidFill>
                  <a:srgbClr val="444444"/>
                </a:solidFill>
                <a:latin typeface="Courier New"/>
              </a:rPr>
              <a:t> </a:t>
            </a:r>
            <a:r>
              <a:rPr lang="fr-FR" sz="1000" b="0" strike="noStrike" spc="-1" dirty="0" err="1">
                <a:solidFill>
                  <a:srgbClr val="444444"/>
                </a:solidFill>
                <a:latin typeface="Courier New"/>
              </a:rPr>
              <a:t>DataSource</a:t>
            </a:r>
            <a:r>
              <a:rPr lang="fr-FR" sz="1000" b="0" strike="noStrike" spc="-1" dirty="0">
                <a:solidFill>
                  <a:srgbClr val="444444"/>
                </a:solidFill>
                <a:latin typeface="Courier New"/>
              </a:rPr>
              <a:t> </a:t>
            </a:r>
            <a:r>
              <a:rPr lang="fr-FR" sz="1000" b="0" strike="noStrike" spc="-1" dirty="0" err="1">
                <a:solidFill>
                  <a:srgbClr val="444444"/>
                </a:solidFill>
                <a:latin typeface="Courier New"/>
              </a:rPr>
              <a:t>dataSource</a:t>
            </a:r>
            <a:r>
              <a:rPr lang="fr-FR" sz="1000" b="0" strike="noStrike" spc="-1" dirty="0">
                <a:solidFill>
                  <a:srgbClr val="444444"/>
                </a:solidFill>
                <a:latin typeface="Courier New"/>
              </a:rPr>
              <a:t>; </a:t>
            </a:r>
            <a:endParaRPr lang="fr-FR" sz="1000" b="0" strike="noStrike" spc="-1" dirty="0">
              <a:latin typeface="Arial"/>
            </a:endParaRPr>
          </a:p>
          <a:p>
            <a:pPr>
              <a:lnSpc>
                <a:spcPct val="100000"/>
              </a:lnSpc>
              <a:tabLst>
                <a:tab pos="0" algn="l"/>
              </a:tabLst>
            </a:pPr>
            <a:r>
              <a:rPr lang="fr-FR" sz="1000" b="0" strike="noStrike" spc="-1" dirty="0">
                <a:solidFill>
                  <a:srgbClr val="1F7199"/>
                </a:solidFill>
                <a:latin typeface="Courier New"/>
              </a:rPr>
              <a:t>    @Override</a:t>
            </a:r>
            <a:r>
              <a:rPr lang="fr-FR" sz="1000" b="0" strike="noStrike" spc="-1" dirty="0">
                <a:solidFill>
                  <a:srgbClr val="444444"/>
                </a:solidFill>
                <a:latin typeface="Courier New"/>
              </a:rPr>
              <a:t> </a:t>
            </a:r>
            <a:endParaRPr lang="fr-FR" sz="1000" b="0" strike="noStrike" spc="-1" dirty="0">
              <a:latin typeface="Arial"/>
            </a:endParaRPr>
          </a:p>
          <a:p>
            <a:pPr>
              <a:lnSpc>
                <a:spcPct val="100000"/>
              </a:lnSpc>
              <a:tabLst>
                <a:tab pos="0" algn="l"/>
              </a:tabLst>
            </a:pPr>
            <a:r>
              <a:rPr lang="fr-FR" sz="1000" b="0" strike="noStrike" spc="-1" dirty="0">
                <a:solidFill>
                  <a:srgbClr val="444444"/>
                </a:solidFill>
                <a:latin typeface="Courier New"/>
              </a:rPr>
              <a:t>    </a:t>
            </a:r>
            <a:r>
              <a:rPr lang="fr-FR" sz="1000" b="1" strike="noStrike" spc="-1" dirty="0">
                <a:solidFill>
                  <a:srgbClr val="444444"/>
                </a:solidFill>
                <a:latin typeface="inherit"/>
              </a:rPr>
              <a:t>public</a:t>
            </a:r>
            <a:r>
              <a:rPr lang="fr-FR" sz="1000" b="0" strike="noStrike" spc="-1" dirty="0">
                <a:solidFill>
                  <a:srgbClr val="444444"/>
                </a:solidFill>
                <a:latin typeface="Courier New"/>
              </a:rPr>
              <a:t> </a:t>
            </a:r>
            <a:r>
              <a:rPr lang="fr-FR" sz="1000" b="1" strike="noStrike" spc="-1" dirty="0" err="1">
                <a:solidFill>
                  <a:srgbClr val="444444"/>
                </a:solidFill>
                <a:latin typeface="inherit"/>
              </a:rPr>
              <a:t>void</a:t>
            </a:r>
            <a:r>
              <a:rPr lang="fr-FR" sz="1000" b="0" strike="noStrike" spc="-1" dirty="0">
                <a:solidFill>
                  <a:srgbClr val="444444"/>
                </a:solidFill>
                <a:latin typeface="Courier New"/>
              </a:rPr>
              <a:t> </a:t>
            </a:r>
            <a:r>
              <a:rPr lang="fr-FR" sz="1000" b="1" strike="noStrike" spc="-1" dirty="0">
                <a:solidFill>
                  <a:srgbClr val="880000"/>
                </a:solidFill>
                <a:latin typeface="inherit"/>
              </a:rPr>
              <a:t>configure</a:t>
            </a:r>
            <a:r>
              <a:rPr lang="fr-FR" sz="1000" b="0" strike="noStrike" spc="-1" dirty="0">
                <a:solidFill>
                  <a:srgbClr val="444444"/>
                </a:solidFill>
                <a:latin typeface="Courier New"/>
              </a:rPr>
              <a:t>(</a:t>
            </a:r>
            <a:r>
              <a:rPr lang="fr-FR" sz="1000" b="0" strike="noStrike" spc="-1" dirty="0" err="1">
                <a:solidFill>
                  <a:srgbClr val="444444"/>
                </a:solidFill>
                <a:latin typeface="Courier New"/>
              </a:rPr>
              <a:t>AuthenticationManagerBuilder</a:t>
            </a:r>
            <a:r>
              <a:rPr lang="fr-FR" sz="1000" b="0" strike="noStrike" spc="-1" dirty="0">
                <a:solidFill>
                  <a:srgbClr val="444444"/>
                </a:solidFill>
                <a:latin typeface="Courier New"/>
              </a:rPr>
              <a:t> </a:t>
            </a:r>
            <a:r>
              <a:rPr lang="fr-FR" sz="1000" b="0" strike="noStrike" spc="-1" dirty="0" err="1">
                <a:solidFill>
                  <a:srgbClr val="444444"/>
                </a:solidFill>
                <a:latin typeface="Courier New"/>
              </a:rPr>
              <a:t>auth</a:t>
            </a:r>
            <a:r>
              <a:rPr lang="fr-FR" sz="1000" b="0" strike="noStrike" spc="-1" dirty="0">
                <a:solidFill>
                  <a:srgbClr val="444444"/>
                </a:solidFill>
                <a:latin typeface="Courier New"/>
              </a:rPr>
              <a:t>) </a:t>
            </a:r>
            <a:r>
              <a:rPr lang="fr-FR" sz="1000" b="1" strike="noStrike" spc="-1" dirty="0" err="1">
                <a:solidFill>
                  <a:srgbClr val="444444"/>
                </a:solidFill>
                <a:latin typeface="inherit"/>
              </a:rPr>
              <a:t>throws</a:t>
            </a:r>
            <a:r>
              <a:rPr lang="fr-FR" sz="1000" b="0" strike="noStrike" spc="-1" dirty="0">
                <a:solidFill>
                  <a:srgbClr val="444444"/>
                </a:solidFill>
                <a:latin typeface="Courier New"/>
              </a:rPr>
              <a:t> Exception </a:t>
            </a:r>
            <a:endParaRPr lang="fr-FR" sz="1000" b="0" strike="noStrike" spc="-1" dirty="0">
              <a:latin typeface="Arial"/>
            </a:endParaRPr>
          </a:p>
          <a:p>
            <a:pPr marL="457200">
              <a:lnSpc>
                <a:spcPct val="100000"/>
              </a:lnSpc>
              <a:tabLst>
                <a:tab pos="0" algn="l"/>
              </a:tabLst>
            </a:pPr>
            <a:r>
              <a:rPr lang="fr-FR" sz="1000" b="0" strike="noStrike" spc="-1" dirty="0" err="1">
                <a:solidFill>
                  <a:srgbClr val="444444"/>
                </a:solidFill>
                <a:latin typeface="Courier New"/>
              </a:rPr>
              <a:t>auth.</a:t>
            </a:r>
            <a:r>
              <a:rPr lang="fr-FR" sz="1000" b="1" strike="noStrike" spc="-1" dirty="0" err="1">
                <a:solidFill>
                  <a:srgbClr val="880000"/>
                </a:solidFill>
                <a:latin typeface="inherit"/>
              </a:rPr>
              <a:t>jdbcAuthentication</a:t>
            </a:r>
            <a:r>
              <a:rPr lang="fr-FR" sz="1000" b="0" strike="noStrike" spc="-1" dirty="0">
                <a:solidFill>
                  <a:srgbClr val="444444"/>
                </a:solidFill>
                <a:latin typeface="Courier New"/>
              </a:rPr>
              <a:t>()</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dataSource</a:t>
            </a:r>
            <a:r>
              <a:rPr lang="fr-FR" sz="1000" b="0" strike="noStrike" spc="-1" dirty="0">
                <a:solidFill>
                  <a:srgbClr val="444444"/>
                </a:solidFill>
                <a:latin typeface="Courier New"/>
              </a:rPr>
              <a:t>(</a:t>
            </a:r>
            <a:r>
              <a:rPr lang="fr-FR" sz="1000" b="0" strike="noStrike" spc="-1" dirty="0" err="1">
                <a:solidFill>
                  <a:srgbClr val="444444"/>
                </a:solidFill>
                <a:latin typeface="Courier New"/>
              </a:rPr>
              <a:t>dataSource</a:t>
            </a:r>
            <a:r>
              <a:rPr lang="fr-FR" sz="1000" b="0" strike="noStrike" spc="-1" dirty="0">
                <a:solidFill>
                  <a:srgbClr val="444444"/>
                </a:solidFill>
                <a:latin typeface="Courier New"/>
              </a:rPr>
              <a:t>)</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passwordEncoder</a:t>
            </a:r>
            <a:r>
              <a:rPr lang="fr-FR" sz="1000" b="0" strike="noStrike" spc="-1" dirty="0">
                <a:solidFill>
                  <a:srgbClr val="444444"/>
                </a:solidFill>
                <a:latin typeface="Courier New"/>
              </a:rPr>
              <a:t>(</a:t>
            </a:r>
            <a:r>
              <a:rPr lang="fr-FR" sz="1000" b="0" strike="noStrike" spc="-1" dirty="0" err="1">
                <a:solidFill>
                  <a:srgbClr val="444444"/>
                </a:solidFill>
                <a:latin typeface="Courier New"/>
              </a:rPr>
              <a:t>passwordEncoder</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1" strike="noStrike" spc="-1" dirty="0">
                <a:solidFill>
                  <a:srgbClr val="880000"/>
                </a:solidFill>
                <a:latin typeface="inherit"/>
              </a:rPr>
              <a:t>           .</a:t>
            </a:r>
            <a:r>
              <a:rPr lang="fr-FR" sz="1000" b="1" strike="noStrike" spc="-1" dirty="0" err="1">
                <a:solidFill>
                  <a:srgbClr val="880000"/>
                </a:solidFill>
                <a:latin typeface="inherit"/>
              </a:rPr>
              <a:t>usersByUsernameQuery</a:t>
            </a:r>
            <a:r>
              <a:rPr lang="fr-FR" sz="1000" b="0" strike="noStrike" spc="-1" dirty="0">
                <a:solidFill>
                  <a:srgbClr val="444444"/>
                </a:solidFill>
                <a:latin typeface="Courier New"/>
              </a:rPr>
              <a:t>(</a:t>
            </a:r>
            <a:r>
              <a:rPr lang="fr-FR" sz="1000" b="0" strike="noStrike" spc="-1" dirty="0">
                <a:solidFill>
                  <a:srgbClr val="880000"/>
                </a:solidFill>
                <a:latin typeface="Courier New"/>
              </a:rPr>
              <a:t>"select </a:t>
            </a:r>
            <a:r>
              <a:rPr lang="fr-FR" sz="1000" b="0" strike="noStrike" spc="-1" dirty="0" err="1">
                <a:solidFill>
                  <a:srgbClr val="880000"/>
                </a:solidFill>
                <a:latin typeface="Courier New"/>
              </a:rPr>
              <a:t>username,password</a:t>
            </a:r>
            <a:r>
              <a:rPr lang="fr-FR" sz="1000" b="0" strike="noStrike" spc="-1" dirty="0">
                <a:solidFill>
                  <a:srgbClr val="880000"/>
                </a:solidFill>
                <a:latin typeface="Courier New"/>
              </a:rPr>
              <a:t>, </a:t>
            </a:r>
            <a:r>
              <a:rPr lang="fr-FR" sz="1000" b="0" strike="noStrike" spc="-1" dirty="0" err="1">
                <a:solidFill>
                  <a:srgbClr val="880000"/>
                </a:solidFill>
                <a:latin typeface="Courier New"/>
              </a:rPr>
              <a:t>enabled</a:t>
            </a:r>
            <a:r>
              <a:rPr lang="fr-FR" sz="1000" b="0" strike="noStrike" spc="-1" dirty="0">
                <a:solidFill>
                  <a:srgbClr val="880000"/>
                </a:solidFill>
                <a:latin typeface="Courier New"/>
              </a:rPr>
              <a:t> </a:t>
            </a:r>
            <a:r>
              <a:rPr lang="fr-FR" sz="1000" b="0" strike="noStrike" spc="-1" dirty="0" err="1">
                <a:solidFill>
                  <a:srgbClr val="880000"/>
                </a:solidFill>
                <a:latin typeface="Courier New"/>
              </a:rPr>
              <a:t>from</a:t>
            </a:r>
            <a:r>
              <a:rPr lang="fr-FR" sz="1000" b="0" strike="noStrike" spc="-1" dirty="0">
                <a:solidFill>
                  <a:srgbClr val="880000"/>
                </a:solidFill>
                <a:latin typeface="Courier New"/>
              </a:rPr>
              <a:t> </a:t>
            </a:r>
            <a:r>
              <a:rPr lang="fr-FR" sz="1000" b="0" strike="noStrike" spc="-1" dirty="0" err="1">
                <a:solidFill>
                  <a:srgbClr val="880000"/>
                </a:solidFill>
                <a:latin typeface="Courier New"/>
              </a:rPr>
              <a:t>users</a:t>
            </a:r>
            <a:r>
              <a:rPr lang="fr-FR" sz="1000" b="0" strike="noStrike" spc="-1" dirty="0">
                <a:solidFill>
                  <a:srgbClr val="880000"/>
                </a:solidFill>
                <a:latin typeface="Courier New"/>
              </a:rPr>
              <a:t> where </a:t>
            </a:r>
            <a:r>
              <a:rPr lang="fr-FR" sz="1000" b="0" strike="noStrike" spc="-1" dirty="0" err="1">
                <a:solidFill>
                  <a:srgbClr val="880000"/>
                </a:solidFill>
                <a:latin typeface="Courier New"/>
              </a:rPr>
              <a:t>username</a:t>
            </a:r>
            <a:r>
              <a:rPr lang="fr-FR" sz="1000" b="0" strike="noStrike" spc="-1" dirty="0">
                <a:solidFill>
                  <a:srgbClr val="880000"/>
                </a:solidFill>
                <a:latin typeface="Courier New"/>
              </a:rPr>
              <a:t>=? " </a:t>
            </a:r>
            <a:endParaRPr lang="fr-FR" sz="1000" b="0" strike="noStrike" spc="-1" dirty="0">
              <a:latin typeface="Arial"/>
            </a:endParaRPr>
          </a:p>
          <a:p>
            <a:pPr marL="457200">
              <a:lnSpc>
                <a:spcPct val="100000"/>
              </a:lnSpc>
              <a:tabLst>
                <a:tab pos="0" algn="l"/>
              </a:tabLst>
            </a:pPr>
            <a:r>
              <a:rPr lang="en-US" sz="1000" b="1" strike="noStrike" spc="-1" dirty="0">
                <a:solidFill>
                  <a:srgbClr val="880000"/>
                </a:solidFill>
                <a:latin typeface="inherit"/>
              </a:rPr>
              <a:t>            .</a:t>
            </a:r>
            <a:r>
              <a:rPr lang="en-US" sz="1000" b="1" strike="noStrike" spc="-1" dirty="0" err="1">
                <a:solidFill>
                  <a:srgbClr val="880000"/>
                </a:solidFill>
                <a:latin typeface="inherit"/>
              </a:rPr>
              <a:t>authoritiesByUsernameQuery</a:t>
            </a:r>
            <a:r>
              <a:rPr lang="en-US" sz="1000" b="0" strike="noStrike" spc="-1" dirty="0">
                <a:solidFill>
                  <a:srgbClr val="444444"/>
                </a:solidFill>
                <a:latin typeface="Courier New"/>
              </a:rPr>
              <a:t>(</a:t>
            </a:r>
            <a:r>
              <a:rPr lang="en-US" sz="1000" b="0" strike="noStrike" spc="-1" dirty="0">
                <a:solidFill>
                  <a:srgbClr val="880000"/>
                </a:solidFill>
                <a:latin typeface="Courier New"/>
              </a:rPr>
              <a:t>"select username, role from </a:t>
            </a:r>
            <a:r>
              <a:rPr lang="en-US" sz="1000" b="0" strike="noStrike" spc="-1" dirty="0" err="1">
                <a:solidFill>
                  <a:srgbClr val="880000"/>
                </a:solidFill>
                <a:latin typeface="Courier New"/>
              </a:rPr>
              <a:t>user_roles</a:t>
            </a:r>
            <a:r>
              <a:rPr lang="en-US" sz="1000" b="0" strike="noStrike" spc="-1" dirty="0">
                <a:solidFill>
                  <a:srgbClr val="880000"/>
                </a:solidFill>
                <a:latin typeface="Courier New"/>
              </a:rPr>
              <a:t> where </a:t>
            </a:r>
            <a:r>
              <a:rPr lang="fr-FR" sz="1000" b="0" strike="noStrike" spc="-1" dirty="0" err="1">
                <a:solidFill>
                  <a:srgbClr val="880000"/>
                </a:solidFill>
                <a:latin typeface="Courier New"/>
              </a:rPr>
              <a:t>username</a:t>
            </a:r>
            <a:r>
              <a:rPr lang="fr-FR" sz="1000" b="0" strike="noStrike" spc="-1" dirty="0">
                <a:solidFill>
                  <a:srgbClr val="880000"/>
                </a:solidFill>
                <a:latin typeface="Courier New"/>
              </a:rPr>
              <a:t>=? " </a:t>
            </a:r>
            <a:endParaRPr lang="fr-FR" sz="1000" b="0" strike="noStrike" spc="-1" dirty="0">
              <a:latin typeface="Arial"/>
            </a:endParaRPr>
          </a:p>
        </p:txBody>
      </p:sp>
      <p:sp>
        <p:nvSpPr>
          <p:cNvPr id="104" name="CustomShape 6"/>
          <p:cNvSpPr/>
          <p:nvPr/>
        </p:nvSpPr>
        <p:spPr>
          <a:xfrm>
            <a:off x="259840" y="3864404"/>
            <a:ext cx="7730640" cy="1538883"/>
          </a:xfrm>
          <a:prstGeom prst="rect">
            <a:avLst/>
          </a:prstGeom>
          <a:solidFill>
            <a:srgbClr val="F0F0F0"/>
          </a:solid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ct val="100000"/>
              </a:lnSpc>
              <a:tabLst>
                <a:tab pos="0" algn="l"/>
              </a:tabLst>
            </a:pPr>
            <a:r>
              <a:rPr lang="fr-FR" sz="1000" b="0" strike="noStrike" spc="-1" dirty="0">
                <a:solidFill>
                  <a:srgbClr val="1F7199"/>
                </a:solidFill>
                <a:latin typeface="Courier New"/>
              </a:rPr>
              <a:t>     @Override</a:t>
            </a:r>
            <a:r>
              <a:rPr lang="fr-FR" sz="1000" b="0" strike="noStrike" spc="-1" dirty="0">
                <a:solidFill>
                  <a:srgbClr val="444444"/>
                </a:solidFill>
                <a:latin typeface="Courier New"/>
              </a:rPr>
              <a:t> </a:t>
            </a:r>
            <a:endParaRPr lang="fr-FR" sz="1000" b="0" strike="noStrike" spc="-1" dirty="0">
              <a:latin typeface="Arial"/>
            </a:endParaRPr>
          </a:p>
          <a:p>
            <a:pPr>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444444"/>
                </a:solidFill>
                <a:latin typeface="inherit"/>
              </a:rPr>
              <a:t>protected</a:t>
            </a:r>
            <a:r>
              <a:rPr lang="fr-FR" sz="1000" b="0" strike="noStrike" spc="-1" dirty="0">
                <a:solidFill>
                  <a:srgbClr val="444444"/>
                </a:solidFill>
                <a:latin typeface="Courier New"/>
              </a:rPr>
              <a:t> </a:t>
            </a:r>
            <a:r>
              <a:rPr lang="fr-FR" sz="1000" b="1" strike="noStrike" spc="-1" dirty="0" err="1">
                <a:solidFill>
                  <a:srgbClr val="444444"/>
                </a:solidFill>
                <a:latin typeface="inherit"/>
              </a:rPr>
              <a:t>void</a:t>
            </a:r>
            <a:r>
              <a:rPr lang="fr-FR" sz="1000" b="0" strike="noStrike" spc="-1" dirty="0">
                <a:solidFill>
                  <a:srgbClr val="444444"/>
                </a:solidFill>
                <a:latin typeface="Courier New"/>
              </a:rPr>
              <a:t> </a:t>
            </a:r>
            <a:r>
              <a:rPr lang="fr-FR" sz="1000" b="1" strike="noStrike" spc="-1" dirty="0">
                <a:solidFill>
                  <a:srgbClr val="880000"/>
                </a:solidFill>
                <a:latin typeface="inherit"/>
              </a:rPr>
              <a:t>configure</a:t>
            </a:r>
            <a:r>
              <a:rPr lang="fr-FR" sz="1000" b="0" strike="noStrike" spc="-1" dirty="0">
                <a:solidFill>
                  <a:srgbClr val="444444"/>
                </a:solidFill>
                <a:latin typeface="Courier New"/>
              </a:rPr>
              <a:t>(</a:t>
            </a:r>
            <a:r>
              <a:rPr lang="fr-FR" sz="1000" b="0" strike="noStrike" spc="-1" dirty="0" err="1">
                <a:solidFill>
                  <a:srgbClr val="444444"/>
                </a:solidFill>
                <a:latin typeface="Courier New"/>
              </a:rPr>
              <a:t>HttpSecurity</a:t>
            </a:r>
            <a:r>
              <a:rPr lang="fr-FR" sz="1000" b="0" strike="noStrike" spc="-1" dirty="0">
                <a:solidFill>
                  <a:srgbClr val="444444"/>
                </a:solidFill>
                <a:latin typeface="Courier New"/>
              </a:rPr>
              <a:t> http) </a:t>
            </a:r>
            <a:r>
              <a:rPr lang="fr-FR" sz="1000" b="1" strike="noStrike" spc="-1" dirty="0" err="1">
                <a:solidFill>
                  <a:srgbClr val="444444"/>
                </a:solidFill>
                <a:latin typeface="inherit"/>
              </a:rPr>
              <a:t>throws</a:t>
            </a:r>
            <a:r>
              <a:rPr lang="fr-FR" sz="1000" b="0" strike="noStrike" spc="-1" dirty="0">
                <a:solidFill>
                  <a:srgbClr val="444444"/>
                </a:solidFill>
                <a:latin typeface="Courier New"/>
              </a:rPr>
              <a:t> Exception </a:t>
            </a:r>
            <a:endParaRPr lang="fr-FR" sz="1000" b="0" strike="noStrike" spc="-1" dirty="0">
              <a:latin typeface="Arial"/>
            </a:endParaRPr>
          </a:p>
          <a:p>
            <a:pPr marL="457200">
              <a:lnSpc>
                <a:spcPct val="100000"/>
              </a:lnSpc>
              <a:tabLst>
                <a:tab pos="0" algn="l"/>
              </a:tabLst>
            </a:pPr>
            <a:r>
              <a:rPr lang="fr-FR" sz="1000" b="0" strike="noStrike" spc="-1" dirty="0" err="1">
                <a:solidFill>
                  <a:srgbClr val="444444"/>
                </a:solidFill>
                <a:latin typeface="Courier New"/>
              </a:rPr>
              <a:t>http.</a:t>
            </a:r>
            <a:r>
              <a:rPr lang="fr-FR" sz="1000" b="1" strike="noStrike" spc="-1" dirty="0" err="1">
                <a:solidFill>
                  <a:srgbClr val="880000"/>
                </a:solidFill>
                <a:latin typeface="inherit"/>
              </a:rPr>
              <a:t>httpBasic</a:t>
            </a:r>
            <a:r>
              <a:rPr lang="fr-FR" sz="1000" b="0" strike="noStrike" spc="-1" dirty="0">
                <a:solidFill>
                  <a:srgbClr val="444444"/>
                </a:solidFill>
                <a:latin typeface="Courier New"/>
              </a:rPr>
              <a:t>()</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a:solidFill>
                  <a:srgbClr val="880000"/>
                </a:solidFill>
                <a:latin typeface="inherit"/>
              </a:rPr>
              <a:t>and</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authorizeRequests</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antMatchers</a:t>
            </a:r>
            <a:r>
              <a:rPr lang="fr-FR" sz="1000" b="0" strike="noStrike" spc="-1" dirty="0">
                <a:solidFill>
                  <a:srgbClr val="444444"/>
                </a:solidFill>
                <a:latin typeface="Courier New"/>
              </a:rPr>
              <a:t>(</a:t>
            </a:r>
            <a:r>
              <a:rPr lang="fr-FR" sz="1000" b="0" strike="noStrike" spc="-1" dirty="0" err="1">
                <a:solidFill>
                  <a:srgbClr val="444444"/>
                </a:solidFill>
                <a:latin typeface="Courier New"/>
              </a:rPr>
              <a:t>HttpMethod.GET</a:t>
            </a:r>
            <a:r>
              <a:rPr lang="fr-FR" sz="1000" b="0" strike="noStrike" spc="-1" dirty="0">
                <a:solidFill>
                  <a:srgbClr val="444444"/>
                </a:solidFill>
                <a:latin typeface="Courier New"/>
              </a:rPr>
              <a:t>,</a:t>
            </a:r>
            <a:r>
              <a:rPr lang="fr-FR" sz="1000" b="0" strike="noStrike" spc="-1" dirty="0">
                <a:solidFill>
                  <a:srgbClr val="880000"/>
                </a:solidFill>
                <a:latin typeface="Courier New"/>
              </a:rPr>
              <a:t>"/</a:t>
            </a:r>
            <a:r>
              <a:rPr lang="fr-FR" sz="1000" b="0" strike="noStrike" spc="-1" dirty="0" err="1">
                <a:solidFill>
                  <a:srgbClr val="880000"/>
                </a:solidFill>
                <a:latin typeface="Courier New"/>
              </a:rPr>
              <a:t>getHello</a:t>
            </a:r>
            <a:r>
              <a:rPr lang="fr-FR" sz="1000" b="0" strike="noStrike" spc="-1" dirty="0">
                <a:solidFill>
                  <a:srgbClr val="880000"/>
                </a:solidFill>
                <a:latin typeface="Courier New"/>
              </a:rPr>
              <a:t>"</a:t>
            </a:r>
            <a:r>
              <a:rPr lang="fr-FR" sz="1000" b="0" strike="noStrike" spc="-1" dirty="0">
                <a:solidFill>
                  <a:srgbClr val="444444"/>
                </a:solidFill>
                <a:latin typeface="Courier New"/>
              </a:rPr>
              <a:t>).</a:t>
            </a:r>
            <a:r>
              <a:rPr lang="fr-FR" sz="1000" b="1" strike="noStrike" spc="-1" dirty="0" err="1">
                <a:solidFill>
                  <a:srgbClr val="880000"/>
                </a:solidFill>
                <a:latin typeface="inherit"/>
              </a:rPr>
              <a:t>hasRole</a:t>
            </a:r>
            <a:r>
              <a:rPr lang="fr-FR" sz="1000" b="0" strike="noStrike" spc="-1" dirty="0">
                <a:solidFill>
                  <a:srgbClr val="444444"/>
                </a:solidFill>
                <a:latin typeface="Courier New"/>
              </a:rPr>
              <a:t>(</a:t>
            </a:r>
            <a:r>
              <a:rPr lang="fr-FR" sz="1000" b="0" strike="noStrike" spc="-1" dirty="0">
                <a:solidFill>
                  <a:srgbClr val="880000"/>
                </a:solidFill>
                <a:latin typeface="Courier New"/>
              </a:rPr>
              <a:t>"USER"</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antMatchers</a:t>
            </a:r>
            <a:r>
              <a:rPr lang="fr-FR" sz="1000" b="0" strike="noStrike" spc="-1" dirty="0">
                <a:solidFill>
                  <a:srgbClr val="444444"/>
                </a:solidFill>
                <a:latin typeface="Courier New"/>
              </a:rPr>
              <a:t>(</a:t>
            </a:r>
            <a:r>
              <a:rPr lang="fr-FR" sz="1000" b="0" strike="noStrike" spc="-1" dirty="0" err="1">
                <a:solidFill>
                  <a:srgbClr val="444444"/>
                </a:solidFill>
                <a:latin typeface="Courier New"/>
              </a:rPr>
              <a:t>HttpMethod.GET</a:t>
            </a:r>
            <a:r>
              <a:rPr lang="fr-FR" sz="1000" b="0" strike="noStrike" spc="-1" dirty="0">
                <a:solidFill>
                  <a:srgbClr val="444444"/>
                </a:solidFill>
                <a:latin typeface="Courier New"/>
              </a:rPr>
              <a:t>,</a:t>
            </a:r>
            <a:r>
              <a:rPr lang="fr-FR" sz="1000" b="0" strike="noStrike" spc="-1" dirty="0">
                <a:solidFill>
                  <a:srgbClr val="880000"/>
                </a:solidFill>
                <a:latin typeface="Courier New"/>
              </a:rPr>
              <a:t>"/admin/</a:t>
            </a:r>
            <a:r>
              <a:rPr lang="fr-FR" sz="1000" b="0" strike="noStrike" spc="-1" dirty="0" err="1">
                <a:solidFill>
                  <a:srgbClr val="880000"/>
                </a:solidFill>
                <a:latin typeface="Courier New"/>
              </a:rPr>
              <a:t>users</a:t>
            </a:r>
            <a:r>
              <a:rPr lang="fr-FR" sz="1000" b="0" strike="noStrike" spc="-1" dirty="0">
                <a:solidFill>
                  <a:srgbClr val="880000"/>
                </a:solidFill>
                <a:latin typeface="Courier New"/>
              </a:rPr>
              <a:t>"</a:t>
            </a:r>
            <a:r>
              <a:rPr lang="fr-FR" sz="1000" b="0" strike="noStrike" spc="-1" dirty="0">
                <a:solidFill>
                  <a:srgbClr val="444444"/>
                </a:solidFill>
                <a:latin typeface="Courier New"/>
              </a:rPr>
              <a:t>).</a:t>
            </a:r>
            <a:r>
              <a:rPr lang="fr-FR" sz="1000" b="1" strike="noStrike" spc="-1" dirty="0" err="1">
                <a:solidFill>
                  <a:srgbClr val="880000"/>
                </a:solidFill>
                <a:latin typeface="inherit"/>
              </a:rPr>
              <a:t>hasRole</a:t>
            </a:r>
            <a:r>
              <a:rPr lang="fr-FR" sz="1000" b="0" strike="noStrike" spc="-1" dirty="0">
                <a:solidFill>
                  <a:srgbClr val="444444"/>
                </a:solidFill>
                <a:latin typeface="Courier New"/>
              </a:rPr>
              <a:t>(</a:t>
            </a:r>
            <a:r>
              <a:rPr lang="fr-FR" sz="1000" b="0" strike="noStrike" spc="-1" dirty="0">
                <a:solidFill>
                  <a:srgbClr val="880000"/>
                </a:solidFill>
                <a:latin typeface="Courier New"/>
              </a:rPr>
              <a:t>"ADMIN"</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a:solidFill>
                  <a:srgbClr val="880000"/>
                </a:solidFill>
                <a:latin typeface="inherit"/>
              </a:rPr>
              <a:t>and</a:t>
            </a:r>
            <a:r>
              <a:rPr lang="fr-FR" sz="1000" b="0" strike="noStrike" spc="-1" dirty="0">
                <a:solidFill>
                  <a:srgbClr val="444444"/>
                </a:solidFill>
                <a:latin typeface="Courier New"/>
              </a:rPr>
              <a:t>() </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csrf</a:t>
            </a:r>
            <a:r>
              <a:rPr lang="fr-FR" sz="1000" b="0" strike="noStrike" spc="-1" dirty="0">
                <a:solidFill>
                  <a:srgbClr val="444444"/>
                </a:solidFill>
                <a:latin typeface="Courier New"/>
              </a:rPr>
              <a:t>().</a:t>
            </a:r>
            <a:r>
              <a:rPr lang="fr-FR" sz="1000" b="1" strike="noStrike" spc="-1" dirty="0" err="1">
                <a:solidFill>
                  <a:srgbClr val="880000"/>
                </a:solidFill>
                <a:latin typeface="inherit"/>
              </a:rPr>
              <a:t>disable</a:t>
            </a:r>
            <a:r>
              <a:rPr lang="fr-FR" sz="1000" b="0" strike="noStrike" spc="-1" dirty="0">
                <a:solidFill>
                  <a:srgbClr val="444444"/>
                </a:solidFill>
                <a:latin typeface="Courier New"/>
              </a:rPr>
              <a:t>()</a:t>
            </a:r>
            <a:endParaRPr lang="fr-FR" sz="1000" b="0" strike="noStrike" spc="-1" dirty="0">
              <a:latin typeface="Arial"/>
            </a:endParaRPr>
          </a:p>
          <a:p>
            <a:pPr marL="457200">
              <a:lnSpc>
                <a:spcPct val="100000"/>
              </a:lnSpc>
              <a:tabLst>
                <a:tab pos="0" algn="l"/>
              </a:tabLst>
            </a:pPr>
            <a:r>
              <a:rPr lang="fr-FR" sz="1000" b="0" strike="noStrike" spc="-1" dirty="0">
                <a:solidFill>
                  <a:srgbClr val="444444"/>
                </a:solidFill>
                <a:latin typeface="Courier New"/>
              </a:rPr>
              <a:t> .</a:t>
            </a:r>
            <a:r>
              <a:rPr lang="fr-FR" sz="1000" b="1" strike="noStrike" spc="-1" dirty="0" err="1">
                <a:solidFill>
                  <a:srgbClr val="880000"/>
                </a:solidFill>
                <a:latin typeface="inherit"/>
              </a:rPr>
              <a:t>formLogin</a:t>
            </a:r>
            <a:r>
              <a:rPr lang="fr-FR" sz="1000" b="0" strike="noStrike" spc="-1" dirty="0">
                <a:solidFill>
                  <a:srgbClr val="444444"/>
                </a:solidFill>
                <a:latin typeface="Courier New"/>
              </a:rPr>
              <a:t>().</a:t>
            </a:r>
            <a:r>
              <a:rPr lang="fr-FR" sz="1000" b="1" strike="noStrike" spc="-1" dirty="0" err="1">
                <a:solidFill>
                  <a:srgbClr val="880000"/>
                </a:solidFill>
                <a:latin typeface="inherit"/>
              </a:rPr>
              <a:t>disable</a:t>
            </a:r>
            <a:r>
              <a:rPr lang="fr-FR" sz="1000" b="0" strike="noStrike" spc="-1" dirty="0">
                <a:solidFill>
                  <a:srgbClr val="444444"/>
                </a:solidFill>
                <a:latin typeface="Courier New"/>
              </a:rPr>
              <a:t>();</a:t>
            </a:r>
            <a:r>
              <a:rPr lang="fr-FR" sz="800" b="0" strike="noStrike" spc="-1" dirty="0">
                <a:solidFill>
                  <a:srgbClr val="000000"/>
                </a:solidFill>
                <a:latin typeface="Arial"/>
              </a:rPr>
              <a:t> </a:t>
            </a:r>
            <a:endParaRPr lang="fr-FR" sz="800" b="0" strike="noStrike" spc="-1" dirty="0">
              <a:latin typeface="Arial"/>
            </a:endParaRPr>
          </a:p>
        </p:txBody>
      </p:sp>
      <p:pic>
        <p:nvPicPr>
          <p:cNvPr id="3" name="Image 2">
            <a:extLst>
              <a:ext uri="{FF2B5EF4-FFF2-40B4-BE49-F238E27FC236}">
                <a16:creationId xmlns:a16="http://schemas.microsoft.com/office/drawing/2014/main" id="{4813877E-FE7E-68E5-2D08-08957C751F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71612" y="4310938"/>
            <a:ext cx="1104138" cy="980843"/>
          </a:xfrm>
          <a:prstGeom prst="rect">
            <a:avLst/>
          </a:prstGeom>
        </p:spPr>
      </p:pic>
      <p:sp>
        <p:nvSpPr>
          <p:cNvPr id="6" name="ZoneTexte 5">
            <a:extLst>
              <a:ext uri="{FF2B5EF4-FFF2-40B4-BE49-F238E27FC236}">
                <a16:creationId xmlns:a16="http://schemas.microsoft.com/office/drawing/2014/main" id="{F5BBBC0A-EFFC-FB4B-77EC-33A10024DEE7}"/>
              </a:ext>
            </a:extLst>
          </p:cNvPr>
          <p:cNvSpPr txBox="1"/>
          <p:nvPr/>
        </p:nvSpPr>
        <p:spPr>
          <a:xfrm>
            <a:off x="8877300" y="4358368"/>
            <a:ext cx="3479800" cy="369332"/>
          </a:xfrm>
          <a:prstGeom prst="rect">
            <a:avLst/>
          </a:prstGeom>
          <a:noFill/>
        </p:spPr>
        <p:txBody>
          <a:bodyPr wrap="square">
            <a:spAutoFit/>
          </a:bodyPr>
          <a:lstStyle/>
          <a:p>
            <a:r>
              <a:rPr lang="fr-FR" sz="1800" b="1" strike="noStrike" spc="-1" dirty="0" err="1">
                <a:solidFill>
                  <a:srgbClr val="880000"/>
                </a:solidFill>
                <a:latin typeface="inherit"/>
              </a:rPr>
              <a:t>WebSecurityConfigurerAdapter</a:t>
            </a:r>
            <a:endParaRPr lang="fr-FR" dirty="0"/>
          </a:p>
        </p:txBody>
      </p:sp>
      <p:sp>
        <p:nvSpPr>
          <p:cNvPr id="7" name="ZoneTexte 6">
            <a:extLst>
              <a:ext uri="{FF2B5EF4-FFF2-40B4-BE49-F238E27FC236}">
                <a16:creationId xmlns:a16="http://schemas.microsoft.com/office/drawing/2014/main" id="{E32819E7-66F2-5F87-5AAA-82559D446FDD}"/>
              </a:ext>
            </a:extLst>
          </p:cNvPr>
          <p:cNvSpPr txBox="1"/>
          <p:nvPr/>
        </p:nvSpPr>
        <p:spPr>
          <a:xfrm>
            <a:off x="9175750" y="4801360"/>
            <a:ext cx="1797050" cy="369332"/>
          </a:xfrm>
          <a:prstGeom prst="rect">
            <a:avLst/>
          </a:prstGeom>
          <a:noFill/>
        </p:spPr>
        <p:txBody>
          <a:bodyPr wrap="square" rtlCol="0">
            <a:spAutoFit/>
          </a:bodyPr>
          <a:lstStyle/>
          <a:p>
            <a:r>
              <a:rPr lang="fr-FR" dirty="0"/>
              <a:t>Est </a:t>
            </a:r>
            <a:r>
              <a:rPr lang="fr-FR" dirty="0" err="1"/>
              <a:t>déprecié</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6610" y="784680"/>
            <a:ext cx="5343492"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39E25C74-1CD4-1BE0-BCDF-F32F716549E7}"/>
              </a:ext>
            </a:extLst>
          </p:cNvPr>
          <p:cNvSpPr>
            <a:spLocks noChangeArrowheads="1"/>
          </p:cNvSpPr>
          <p:nvPr/>
        </p:nvSpPr>
        <p:spPr bwMode="auto">
          <a:xfrm>
            <a:off x="937823" y="3742517"/>
            <a:ext cx="773064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@Bean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SecurityFilterChain</a:t>
            </a: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filterChain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HttpSecurity</a:t>
            </a:r>
            <a:r>
              <a:rPr kumimoji="0" lang="fr-FR" altLang="fr-FR" sz="1000" b="0" i="0" u="none" strike="noStrike" cap="none" normalizeH="0" baseline="0" dirty="0">
                <a:ln>
                  <a:noFill/>
                </a:ln>
                <a:solidFill>
                  <a:srgbClr val="000000"/>
                </a:solidFill>
                <a:effectLst/>
                <a:latin typeface="Arial Unicode MS"/>
              </a:rPr>
              <a:t> http)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http</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httpBasic</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authorizeRequests</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t>
            </a:r>
            <a:r>
              <a:rPr kumimoji="0" lang="fr-FR" altLang="fr-FR" sz="1000" b="1" i="0" u="none" strike="noStrike" cap="none" normalizeH="0" baseline="0" dirty="0" err="1">
                <a:ln>
                  <a:noFill/>
                </a:ln>
                <a:solidFill>
                  <a:srgbClr val="008000"/>
                </a:solidFill>
                <a:effectLst/>
                <a:latin typeface="Arial Unicode MS"/>
              </a:rPr>
              <a:t>getHello</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"USER"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"/api/v1/hello/admin/*"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"ADMIN"</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csrf</a:t>
            </a:r>
            <a:r>
              <a:rPr lang="fr-FR" altLang="fr-FR" sz="1000" b="1" spc="-1" dirty="0">
                <a:solidFill>
                  <a:srgbClr val="880000"/>
                </a:solidFill>
                <a:latin typeface="inherit"/>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formLogin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0" i="0" u="none" strike="noStrike" cap="none" normalizeH="0" baseline="0" dirty="0" err="1">
                <a:ln>
                  <a:noFill/>
                </a:ln>
                <a:solidFill>
                  <a:srgbClr val="000000"/>
                </a:solidFill>
                <a:effectLst/>
                <a:latin typeface="Arial Unicode MS"/>
              </a:rPr>
              <a:t>http.build</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6C8639E-9F02-92CC-B35F-5E016F68A185}"/>
              </a:ext>
            </a:extLst>
          </p:cNvPr>
          <p:cNvSpPr>
            <a:spLocks noChangeArrowheads="1"/>
          </p:cNvSpPr>
          <p:nvPr/>
        </p:nvSpPr>
        <p:spPr bwMode="auto">
          <a:xfrm>
            <a:off x="716649" y="2062939"/>
            <a:ext cx="7010011"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@Autowired</a:t>
            </a:r>
            <a:br>
              <a:rPr kumimoji="0" lang="fr-FR" altLang="fr-FR" sz="1000" b="0" i="0" u="none" strike="noStrike" cap="none" normalizeH="0" baseline="0" dirty="0">
                <a:ln>
                  <a:noFill/>
                </a:ln>
                <a:solidFill>
                  <a:srgbClr val="808000"/>
                </a:solidFill>
                <a:effectLst/>
                <a:latin typeface="Arial Unicode MS"/>
              </a:rPr>
            </a:br>
            <a:r>
              <a:rPr kumimoji="0" lang="fr-FR" altLang="fr-FR" sz="1000" b="0" i="0" u="none" strike="noStrike" cap="none" normalizeH="0" baseline="0" dirty="0">
                <a:ln>
                  <a:noFill/>
                </a:ln>
                <a:solidFill>
                  <a:srgbClr val="808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public </a:t>
            </a:r>
            <a:r>
              <a:rPr kumimoji="0" lang="fr-FR" altLang="fr-FR" sz="1000" b="1" i="0" u="none" strike="noStrike" cap="none" normalizeH="0" baseline="0" dirty="0" err="1">
                <a:ln>
                  <a:noFill/>
                </a:ln>
                <a:solidFill>
                  <a:srgbClr val="000080"/>
                </a:solidFill>
                <a:effectLst/>
                <a:latin typeface="Arial Unicode MS"/>
              </a:rPr>
              <a:t>void</a:t>
            </a:r>
            <a:r>
              <a:rPr kumimoji="0" lang="fr-FR" altLang="fr-FR" sz="1000" b="1" i="0" u="none" strike="noStrike" cap="none" normalizeH="0" baseline="0" dirty="0">
                <a:ln>
                  <a:noFill/>
                </a:ln>
                <a:solidFill>
                  <a:srgbClr val="000080"/>
                </a:solidFill>
                <a:effectLst/>
                <a:latin typeface="Arial Unicode MS"/>
              </a:rPr>
              <a:t> </a:t>
            </a:r>
            <a:r>
              <a:rPr lang="fr-FR" altLang="fr-FR" sz="1000" b="1" spc="-1" dirty="0" err="1">
                <a:solidFill>
                  <a:srgbClr val="880000"/>
                </a:solidFill>
                <a:latin typeface="inherit"/>
              </a:rPr>
              <a:t>configureGlobal</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AuthenticationManagerBuilder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a:t>
            </a:r>
            <a:r>
              <a:rPr lang="fr-FR" altLang="fr-FR" sz="1000" b="1" spc="-1" dirty="0" err="1">
                <a:solidFill>
                  <a:srgbClr val="880000"/>
                </a:solidFill>
                <a:latin typeface="inherit"/>
              </a:rPr>
              <a:t>jdbcAuthentication</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dataSource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err="1">
                <a:ln>
                  <a:noFill/>
                </a:ln>
                <a:solidFill>
                  <a:srgbClr val="660E7A"/>
                </a:solidFill>
                <a:effectLst/>
                <a:latin typeface="Arial Unicode MS"/>
              </a:rPr>
              <a:t>datasource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passwordEncoder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BCryptPasswordEncoder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usersByUsernameQuery</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"select </a:t>
            </a:r>
            <a:r>
              <a:rPr kumimoji="0" lang="fr-FR" altLang="fr-FR" sz="1000" b="1" i="0" u="none" strike="noStrike" cap="none" normalizeH="0" baseline="0" dirty="0" err="1">
                <a:ln>
                  <a:noFill/>
                </a:ln>
                <a:solidFill>
                  <a:srgbClr val="008000"/>
                </a:solidFill>
                <a:effectLst/>
                <a:latin typeface="Arial Unicode MS"/>
              </a:rPr>
              <a:t>username,password</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enabled</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from</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users</a:t>
            </a:r>
            <a:r>
              <a:rPr kumimoji="0" lang="fr-FR" altLang="fr-FR" sz="1000" b="1" i="0" u="none" strike="noStrike" cap="none" normalizeH="0" baseline="0" dirty="0">
                <a:ln>
                  <a:noFill/>
                </a:ln>
                <a:solidFill>
                  <a:srgbClr val="008000"/>
                </a:solidFill>
                <a:effectLst/>
                <a:latin typeface="Arial Unicode MS"/>
              </a:rPr>
              <a:t> where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authoritiesByUsernameQuery</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"select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authority</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from</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authorities</a:t>
            </a:r>
            <a:r>
              <a:rPr kumimoji="0" lang="fr-FR" altLang="fr-FR" sz="1000" b="1" i="0" u="none" strike="noStrike" cap="none" normalizeH="0" baseline="0" dirty="0">
                <a:ln>
                  <a:noFill/>
                </a:ln>
                <a:solidFill>
                  <a:srgbClr val="008000"/>
                </a:solidFill>
                <a:effectLst/>
                <a:latin typeface="Arial Unicode MS"/>
              </a:rPr>
              <a:t> where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5B950D7-4B00-CE35-228C-B64A1545E202}"/>
              </a:ext>
            </a:extLst>
          </p:cNvPr>
          <p:cNvSpPr>
            <a:spLocks noChangeArrowheads="1"/>
          </p:cNvSpPr>
          <p:nvPr/>
        </p:nvSpPr>
        <p:spPr bwMode="auto">
          <a:xfrm>
            <a:off x="551160" y="1275160"/>
            <a:ext cx="732155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00"/>
                </a:solidFill>
                <a:effectLst/>
                <a:latin typeface="Arial Unicode MS"/>
              </a:rPr>
              <a:t>@Configuration</a:t>
            </a:r>
            <a:br>
              <a:rPr kumimoji="0" lang="fr-FR" altLang="fr-FR" sz="1000" b="0" i="0" u="none" strike="noStrike" cap="none" normalizeH="0" baseline="0">
                <a:ln>
                  <a:noFill/>
                </a:ln>
                <a:solidFill>
                  <a:srgbClr val="808000"/>
                </a:solidFill>
                <a:effectLst/>
                <a:latin typeface="Arial Unicode MS"/>
              </a:rPr>
            </a:br>
            <a:r>
              <a:rPr kumimoji="0" lang="fr-FR" altLang="fr-FR" sz="1000" b="1" i="0" u="none" strike="noStrike" cap="none" normalizeH="0" baseline="0">
                <a:ln>
                  <a:noFill/>
                </a:ln>
                <a:solidFill>
                  <a:srgbClr val="000080"/>
                </a:solidFill>
                <a:effectLst/>
                <a:latin typeface="Arial Unicode MS"/>
              </a:rPr>
              <a:t>public class </a:t>
            </a:r>
            <a:r>
              <a:rPr kumimoji="0" lang="fr-FR" altLang="fr-FR" sz="1000" b="0" i="0" u="none" strike="noStrike" cap="none" normalizeH="0" baseline="0">
                <a:ln>
                  <a:noFill/>
                </a:ln>
                <a:solidFill>
                  <a:srgbClr val="000000"/>
                </a:solidFill>
                <a:effectLst/>
                <a:latin typeface="Arial Unicode MS"/>
              </a:rPr>
              <a:t>SecurityConfiguration  {</a:t>
            </a:r>
            <a:br>
              <a:rPr kumimoji="0" lang="fr-FR" altLang="fr-FR" sz="1000" b="0" i="0" u="none" strike="noStrike" cap="none" normalizeH="0" baseline="0">
                <a:ln>
                  <a:noFill/>
                </a:ln>
                <a:solidFill>
                  <a:srgbClr val="000000"/>
                </a:solidFill>
                <a:effectLst/>
                <a:latin typeface="Arial Unicode MS"/>
              </a:rPr>
            </a:br>
            <a:br>
              <a:rPr kumimoji="0" lang="fr-FR" altLang="fr-FR" sz="1000" b="0" i="0" u="none" strike="noStrike" cap="none" normalizeH="0" baseline="0">
                <a:ln>
                  <a:noFill/>
                </a:ln>
                <a:solidFill>
                  <a:srgbClr val="000000"/>
                </a:solidFill>
                <a:effectLst/>
                <a:latin typeface="Arial Unicode MS"/>
              </a:rPr>
            </a:br>
            <a:r>
              <a:rPr kumimoji="0" lang="fr-FR" altLang="fr-FR" sz="1000" b="0" i="0" u="none" strike="noStrike" cap="none" normalizeH="0" baseline="0">
                <a:ln>
                  <a:noFill/>
                </a:ln>
                <a:solidFill>
                  <a:srgbClr val="000000"/>
                </a:solidFill>
                <a:effectLst/>
                <a:latin typeface="Arial Unicode MS"/>
              </a:rPr>
              <a:t>    </a:t>
            </a:r>
            <a:r>
              <a:rPr kumimoji="0" lang="fr-FR" altLang="fr-FR" sz="1000" b="0" i="0" u="none" strike="noStrike" cap="none" normalizeH="0" baseline="0">
                <a:ln>
                  <a:noFill/>
                </a:ln>
                <a:solidFill>
                  <a:srgbClr val="808000"/>
                </a:solidFill>
                <a:effectLst/>
                <a:latin typeface="Arial Unicode MS"/>
              </a:rPr>
              <a:t>@Autowired</a:t>
            </a:r>
            <a:br>
              <a:rPr kumimoji="0" lang="fr-FR" altLang="fr-FR" sz="1000" b="0" i="0" u="none" strike="noStrike" cap="none" normalizeH="0" baseline="0">
                <a:ln>
                  <a:noFill/>
                </a:ln>
                <a:solidFill>
                  <a:srgbClr val="808000"/>
                </a:solidFill>
                <a:effectLst/>
                <a:latin typeface="Arial Unicode MS"/>
              </a:rPr>
            </a:br>
            <a:r>
              <a:rPr kumimoji="0" lang="fr-FR" altLang="fr-FR" sz="1000" b="0" i="0" u="none" strike="noStrike" cap="none" normalizeH="0" baseline="0">
                <a:ln>
                  <a:noFill/>
                </a:ln>
                <a:solidFill>
                  <a:srgbClr val="808000"/>
                </a:solidFill>
                <a:effectLst/>
                <a:latin typeface="Arial Unicode MS"/>
              </a:rPr>
              <a:t>    </a:t>
            </a:r>
            <a:r>
              <a:rPr kumimoji="0" lang="fr-FR" altLang="fr-FR" sz="1000" b="1" i="0" u="none" strike="noStrike" cap="none" normalizeH="0" baseline="0">
                <a:ln>
                  <a:noFill/>
                </a:ln>
                <a:solidFill>
                  <a:srgbClr val="000080"/>
                </a:solidFill>
                <a:effectLst/>
                <a:latin typeface="Arial Unicode MS"/>
              </a:rPr>
              <a:t>private </a:t>
            </a:r>
            <a:r>
              <a:rPr kumimoji="0" lang="fr-FR" altLang="fr-FR" sz="1000" b="0" i="0" u="none" strike="noStrike" cap="none" normalizeH="0" baseline="0">
                <a:ln>
                  <a:noFill/>
                </a:ln>
                <a:solidFill>
                  <a:srgbClr val="000000"/>
                </a:solidFill>
                <a:effectLst/>
                <a:latin typeface="Arial Unicode MS"/>
              </a:rPr>
              <a:t>DataSource </a:t>
            </a:r>
            <a:r>
              <a:rPr kumimoji="0" lang="fr-FR" altLang="fr-FR" sz="1000" b="1" i="0" u="none" strike="noStrike" cap="none" normalizeH="0" baseline="0">
                <a:ln>
                  <a:noFill/>
                </a:ln>
                <a:solidFill>
                  <a:srgbClr val="660E7A"/>
                </a:solidFill>
                <a:effectLst/>
                <a:latin typeface="Arial Unicode MS"/>
              </a:rPr>
              <a:t>datasource</a:t>
            </a:r>
            <a:r>
              <a:rPr kumimoji="0" lang="fr-FR" altLang="fr-FR" sz="1000" b="0" i="0" u="none" strike="noStrike" cap="none" normalizeH="0" baseline="0">
                <a:ln>
                  <a:noFill/>
                </a:ln>
                <a:solidFill>
                  <a:srgbClr val="000000"/>
                </a:solidFill>
                <a:effectLst/>
                <a:latin typeface="Arial Unicode MS"/>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97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6610" y="784680"/>
            <a:ext cx="9262898"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 avec l’implémentation de </a:t>
            </a:r>
            <a:r>
              <a:rPr lang="fr-FR" sz="1800" b="0" strike="noStrike" spc="-1" dirty="0" err="1">
                <a:solidFill>
                  <a:srgbClr val="000000"/>
                </a:solidFill>
                <a:latin typeface="Arial"/>
                <a:ea typeface="AR PL SungtiL GB"/>
              </a:rPr>
              <a:t>UserService</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39E25C74-1CD4-1BE0-BCDF-F32F716549E7}"/>
              </a:ext>
            </a:extLst>
          </p:cNvPr>
          <p:cNvSpPr>
            <a:spLocks noChangeArrowheads="1"/>
          </p:cNvSpPr>
          <p:nvPr/>
        </p:nvSpPr>
        <p:spPr bwMode="auto">
          <a:xfrm>
            <a:off x="937823" y="3742517"/>
            <a:ext cx="773064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@Bean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SecurityFilterChain</a:t>
            </a: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filterChain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HttpSecurity</a:t>
            </a:r>
            <a:r>
              <a:rPr kumimoji="0" lang="fr-FR" altLang="fr-FR" sz="1000" b="0" i="0" u="none" strike="noStrike" cap="none" normalizeH="0" baseline="0" dirty="0">
                <a:ln>
                  <a:noFill/>
                </a:ln>
                <a:solidFill>
                  <a:srgbClr val="000000"/>
                </a:solidFill>
                <a:effectLst/>
                <a:latin typeface="Arial Unicode MS"/>
              </a:rPr>
              <a:t> http)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http</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httpBasic</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authorizeRequests</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t>
            </a:r>
            <a:r>
              <a:rPr kumimoji="0" lang="fr-FR" altLang="fr-FR" sz="1000" b="1" i="0" u="none" strike="noStrike" cap="none" normalizeH="0" baseline="0" dirty="0" err="1">
                <a:ln>
                  <a:noFill/>
                </a:ln>
                <a:solidFill>
                  <a:srgbClr val="008000"/>
                </a:solidFill>
                <a:effectLst/>
                <a:latin typeface="Arial Unicode MS"/>
              </a:rPr>
              <a:t>getHello</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"USER"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"/api/v1/hello/admin/*"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"ADMIN"</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csrf</a:t>
            </a:r>
            <a:r>
              <a:rPr lang="fr-FR" altLang="fr-FR" sz="1000" b="1" spc="-1" dirty="0">
                <a:solidFill>
                  <a:srgbClr val="880000"/>
                </a:solidFill>
                <a:latin typeface="inherit"/>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formLogin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0" i="0" u="none" strike="noStrike" cap="none" normalizeH="0" baseline="0" dirty="0" err="1">
                <a:ln>
                  <a:noFill/>
                </a:ln>
                <a:solidFill>
                  <a:srgbClr val="000000"/>
                </a:solidFill>
                <a:effectLst/>
                <a:latin typeface="Arial Unicode MS"/>
              </a:rPr>
              <a:t>http.build</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6C8639E-9F02-92CC-B35F-5E016F68A185}"/>
              </a:ext>
            </a:extLst>
          </p:cNvPr>
          <p:cNvSpPr>
            <a:spLocks noChangeArrowheads="1"/>
          </p:cNvSpPr>
          <p:nvPr/>
        </p:nvSpPr>
        <p:spPr bwMode="auto">
          <a:xfrm>
            <a:off x="716649" y="2062939"/>
            <a:ext cx="7010011"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@Autowired</a:t>
            </a:r>
            <a:br>
              <a:rPr kumimoji="0" lang="fr-FR" altLang="fr-FR" sz="1000" b="0" i="0" u="none" strike="noStrike" cap="none" normalizeH="0" baseline="0" dirty="0">
                <a:ln>
                  <a:noFill/>
                </a:ln>
                <a:solidFill>
                  <a:srgbClr val="808000"/>
                </a:solidFill>
                <a:effectLst/>
                <a:latin typeface="Arial Unicode MS"/>
              </a:rPr>
            </a:br>
            <a:r>
              <a:rPr kumimoji="0" lang="fr-FR" altLang="fr-FR" sz="1000" b="0" i="0" u="none" strike="noStrike" cap="none" normalizeH="0" baseline="0" dirty="0">
                <a:ln>
                  <a:noFill/>
                </a:ln>
                <a:solidFill>
                  <a:srgbClr val="808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public </a:t>
            </a:r>
            <a:r>
              <a:rPr kumimoji="0" lang="fr-FR" altLang="fr-FR" sz="1000" b="1" i="0" u="none" strike="noStrike" cap="none" normalizeH="0" baseline="0" dirty="0" err="1">
                <a:ln>
                  <a:noFill/>
                </a:ln>
                <a:solidFill>
                  <a:srgbClr val="000080"/>
                </a:solidFill>
                <a:effectLst/>
                <a:latin typeface="Arial Unicode MS"/>
              </a:rPr>
              <a:t>void</a:t>
            </a:r>
            <a:r>
              <a:rPr kumimoji="0" lang="fr-FR" altLang="fr-FR" sz="1000" b="1" i="0" u="none" strike="noStrike" cap="none" normalizeH="0" baseline="0" dirty="0">
                <a:ln>
                  <a:noFill/>
                </a:ln>
                <a:solidFill>
                  <a:srgbClr val="000080"/>
                </a:solidFill>
                <a:effectLst/>
                <a:latin typeface="Arial Unicode MS"/>
              </a:rPr>
              <a:t> </a:t>
            </a:r>
            <a:r>
              <a:rPr lang="fr-FR" altLang="fr-FR" sz="1000" b="1" spc="-1" dirty="0" err="1">
                <a:solidFill>
                  <a:srgbClr val="880000"/>
                </a:solidFill>
                <a:latin typeface="inherit"/>
              </a:rPr>
              <a:t>configureGlobal</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AuthenticationManagerBuilder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a:t>
            </a:r>
            <a:r>
              <a:rPr lang="fr-FR" altLang="fr-FR" sz="1000" b="1" spc="-1" dirty="0" err="1">
                <a:solidFill>
                  <a:srgbClr val="880000"/>
                </a:solidFill>
                <a:latin typeface="inherit"/>
              </a:rPr>
              <a:t>jdbcAuthentication</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dataSource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err="1">
                <a:ln>
                  <a:noFill/>
                </a:ln>
                <a:solidFill>
                  <a:srgbClr val="660E7A"/>
                </a:solidFill>
                <a:effectLst/>
                <a:latin typeface="Arial Unicode MS"/>
              </a:rPr>
              <a:t>datasource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passwordEncoder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BCryptPasswordEncoder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usersByUsernameQuery</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"select </a:t>
            </a:r>
            <a:r>
              <a:rPr kumimoji="0" lang="fr-FR" altLang="fr-FR" sz="1000" b="1" i="0" u="none" strike="noStrike" cap="none" normalizeH="0" baseline="0" dirty="0" err="1">
                <a:ln>
                  <a:noFill/>
                </a:ln>
                <a:solidFill>
                  <a:srgbClr val="008000"/>
                </a:solidFill>
                <a:effectLst/>
                <a:latin typeface="Arial Unicode MS"/>
              </a:rPr>
              <a:t>username,password</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enabled</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from</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users</a:t>
            </a:r>
            <a:r>
              <a:rPr kumimoji="0" lang="fr-FR" altLang="fr-FR" sz="1000" b="1" i="0" u="none" strike="noStrike" cap="none" normalizeH="0" baseline="0" dirty="0">
                <a:ln>
                  <a:noFill/>
                </a:ln>
                <a:solidFill>
                  <a:srgbClr val="008000"/>
                </a:solidFill>
                <a:effectLst/>
                <a:latin typeface="Arial Unicode MS"/>
              </a:rPr>
              <a:t> where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authoritiesByUsernameQuery</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"select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authority</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from</a:t>
            </a:r>
            <a:r>
              <a:rPr kumimoji="0" lang="fr-FR" altLang="fr-FR" sz="1000" b="1" i="0" u="none" strike="noStrike" cap="none" normalizeH="0" baseline="0" dirty="0">
                <a:ln>
                  <a:noFill/>
                </a:ln>
                <a:solidFill>
                  <a:srgbClr val="008000"/>
                </a:solidFill>
                <a:effectLst/>
                <a:latin typeface="Arial Unicode MS"/>
              </a:rPr>
              <a:t> </a:t>
            </a:r>
            <a:r>
              <a:rPr kumimoji="0" lang="fr-FR" altLang="fr-FR" sz="1000" b="1" i="0" u="none" strike="noStrike" cap="none" normalizeH="0" baseline="0" dirty="0" err="1">
                <a:ln>
                  <a:noFill/>
                </a:ln>
                <a:solidFill>
                  <a:srgbClr val="008000"/>
                </a:solidFill>
                <a:effectLst/>
                <a:latin typeface="Arial Unicode MS"/>
              </a:rPr>
              <a:t>authorities</a:t>
            </a:r>
            <a:r>
              <a:rPr kumimoji="0" lang="fr-FR" altLang="fr-FR" sz="1000" b="1" i="0" u="none" strike="noStrike" cap="none" normalizeH="0" baseline="0" dirty="0">
                <a:ln>
                  <a:noFill/>
                </a:ln>
                <a:solidFill>
                  <a:srgbClr val="008000"/>
                </a:solidFill>
                <a:effectLst/>
                <a:latin typeface="Arial Unicode MS"/>
              </a:rPr>
              <a:t> where </a:t>
            </a:r>
            <a:r>
              <a:rPr kumimoji="0" lang="fr-FR" altLang="fr-FR" sz="1000" b="1" i="0" u="none" strike="noStrike" cap="none" normalizeH="0" baseline="0" dirty="0" err="1">
                <a:ln>
                  <a:noFill/>
                </a:ln>
                <a:solidFill>
                  <a:srgbClr val="008000"/>
                </a:solidFill>
                <a:effectLst/>
                <a:latin typeface="Arial Unicode MS"/>
              </a:rPr>
              <a:t>username</a:t>
            </a:r>
            <a:r>
              <a:rPr kumimoji="0" lang="fr-FR" altLang="fr-FR" sz="1000" b="1" i="0" u="none" strike="noStrike" cap="none" normalizeH="0" baseline="0" dirty="0">
                <a:ln>
                  <a:noFill/>
                </a:ln>
                <a:solidFill>
                  <a:srgbClr val="00800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5B950D7-4B00-CE35-228C-B64A1545E202}"/>
              </a:ext>
            </a:extLst>
          </p:cNvPr>
          <p:cNvSpPr>
            <a:spLocks noChangeArrowheads="1"/>
          </p:cNvSpPr>
          <p:nvPr/>
        </p:nvSpPr>
        <p:spPr bwMode="auto">
          <a:xfrm>
            <a:off x="551160" y="1275160"/>
            <a:ext cx="732155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00"/>
                </a:solidFill>
                <a:effectLst/>
                <a:latin typeface="Arial Unicode MS"/>
              </a:rPr>
              <a:t>@Configuration</a:t>
            </a:r>
            <a:br>
              <a:rPr kumimoji="0" lang="fr-FR" altLang="fr-FR" sz="1000" b="0" i="0" u="none" strike="noStrike" cap="none" normalizeH="0" baseline="0">
                <a:ln>
                  <a:noFill/>
                </a:ln>
                <a:solidFill>
                  <a:srgbClr val="808000"/>
                </a:solidFill>
                <a:effectLst/>
                <a:latin typeface="Arial Unicode MS"/>
              </a:rPr>
            </a:br>
            <a:r>
              <a:rPr kumimoji="0" lang="fr-FR" altLang="fr-FR" sz="1000" b="1" i="0" u="none" strike="noStrike" cap="none" normalizeH="0" baseline="0">
                <a:ln>
                  <a:noFill/>
                </a:ln>
                <a:solidFill>
                  <a:srgbClr val="000080"/>
                </a:solidFill>
                <a:effectLst/>
                <a:latin typeface="Arial Unicode MS"/>
              </a:rPr>
              <a:t>public class </a:t>
            </a:r>
            <a:r>
              <a:rPr kumimoji="0" lang="fr-FR" altLang="fr-FR" sz="1000" b="0" i="0" u="none" strike="noStrike" cap="none" normalizeH="0" baseline="0">
                <a:ln>
                  <a:noFill/>
                </a:ln>
                <a:solidFill>
                  <a:srgbClr val="000000"/>
                </a:solidFill>
                <a:effectLst/>
                <a:latin typeface="Arial Unicode MS"/>
              </a:rPr>
              <a:t>SecurityConfiguration  {</a:t>
            </a:r>
            <a:br>
              <a:rPr kumimoji="0" lang="fr-FR" altLang="fr-FR" sz="1000" b="0" i="0" u="none" strike="noStrike" cap="none" normalizeH="0" baseline="0">
                <a:ln>
                  <a:noFill/>
                </a:ln>
                <a:solidFill>
                  <a:srgbClr val="000000"/>
                </a:solidFill>
                <a:effectLst/>
                <a:latin typeface="Arial Unicode MS"/>
              </a:rPr>
            </a:br>
            <a:br>
              <a:rPr kumimoji="0" lang="fr-FR" altLang="fr-FR" sz="1000" b="0" i="0" u="none" strike="noStrike" cap="none" normalizeH="0" baseline="0">
                <a:ln>
                  <a:noFill/>
                </a:ln>
                <a:solidFill>
                  <a:srgbClr val="000000"/>
                </a:solidFill>
                <a:effectLst/>
                <a:latin typeface="Arial Unicode MS"/>
              </a:rPr>
            </a:br>
            <a:r>
              <a:rPr kumimoji="0" lang="fr-FR" altLang="fr-FR" sz="1000" b="0" i="0" u="none" strike="noStrike" cap="none" normalizeH="0" baseline="0">
                <a:ln>
                  <a:noFill/>
                </a:ln>
                <a:solidFill>
                  <a:srgbClr val="000000"/>
                </a:solidFill>
                <a:effectLst/>
                <a:latin typeface="Arial Unicode MS"/>
              </a:rPr>
              <a:t>    </a:t>
            </a:r>
            <a:r>
              <a:rPr kumimoji="0" lang="fr-FR" altLang="fr-FR" sz="1000" b="0" i="0" u="none" strike="noStrike" cap="none" normalizeH="0" baseline="0">
                <a:ln>
                  <a:noFill/>
                </a:ln>
                <a:solidFill>
                  <a:srgbClr val="808000"/>
                </a:solidFill>
                <a:effectLst/>
                <a:latin typeface="Arial Unicode MS"/>
              </a:rPr>
              <a:t>@Autowired</a:t>
            </a:r>
            <a:br>
              <a:rPr kumimoji="0" lang="fr-FR" altLang="fr-FR" sz="1000" b="0" i="0" u="none" strike="noStrike" cap="none" normalizeH="0" baseline="0">
                <a:ln>
                  <a:noFill/>
                </a:ln>
                <a:solidFill>
                  <a:srgbClr val="808000"/>
                </a:solidFill>
                <a:effectLst/>
                <a:latin typeface="Arial Unicode MS"/>
              </a:rPr>
            </a:br>
            <a:r>
              <a:rPr kumimoji="0" lang="fr-FR" altLang="fr-FR" sz="1000" b="0" i="0" u="none" strike="noStrike" cap="none" normalizeH="0" baseline="0">
                <a:ln>
                  <a:noFill/>
                </a:ln>
                <a:solidFill>
                  <a:srgbClr val="808000"/>
                </a:solidFill>
                <a:effectLst/>
                <a:latin typeface="Arial Unicode MS"/>
              </a:rPr>
              <a:t>    </a:t>
            </a:r>
            <a:r>
              <a:rPr kumimoji="0" lang="fr-FR" altLang="fr-FR" sz="1000" b="1" i="0" u="none" strike="noStrike" cap="none" normalizeH="0" baseline="0">
                <a:ln>
                  <a:noFill/>
                </a:ln>
                <a:solidFill>
                  <a:srgbClr val="000080"/>
                </a:solidFill>
                <a:effectLst/>
                <a:latin typeface="Arial Unicode MS"/>
              </a:rPr>
              <a:t>private </a:t>
            </a:r>
            <a:r>
              <a:rPr kumimoji="0" lang="fr-FR" altLang="fr-FR" sz="1000" b="0" i="0" u="none" strike="noStrike" cap="none" normalizeH="0" baseline="0">
                <a:ln>
                  <a:noFill/>
                </a:ln>
                <a:solidFill>
                  <a:srgbClr val="000000"/>
                </a:solidFill>
                <a:effectLst/>
                <a:latin typeface="Arial Unicode MS"/>
              </a:rPr>
              <a:t>DataSource </a:t>
            </a:r>
            <a:r>
              <a:rPr kumimoji="0" lang="fr-FR" altLang="fr-FR" sz="1000" b="1" i="0" u="none" strike="noStrike" cap="none" normalizeH="0" baseline="0">
                <a:ln>
                  <a:noFill/>
                </a:ln>
                <a:solidFill>
                  <a:srgbClr val="660E7A"/>
                </a:solidFill>
                <a:effectLst/>
                <a:latin typeface="Arial Unicode MS"/>
              </a:rPr>
              <a:t>datasource</a:t>
            </a:r>
            <a:r>
              <a:rPr kumimoji="0" lang="fr-FR" altLang="fr-FR" sz="1000" b="0" i="0" u="none" strike="noStrike" cap="none" normalizeH="0" baseline="0">
                <a:ln>
                  <a:noFill/>
                </a:ln>
                <a:solidFill>
                  <a:srgbClr val="000000"/>
                </a:solidFill>
                <a:effectLst/>
                <a:latin typeface="Arial Unicode MS"/>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231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6610" y="784680"/>
            <a:ext cx="9262898"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 avec l’implémentation de </a:t>
            </a:r>
            <a:r>
              <a:rPr lang="fr-FR" sz="1800" b="0" strike="noStrike" spc="-1" dirty="0" err="1">
                <a:solidFill>
                  <a:srgbClr val="000000"/>
                </a:solidFill>
                <a:latin typeface="Arial"/>
                <a:ea typeface="AR PL SungtiL GB"/>
              </a:rPr>
              <a:t>UserService</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 name="Rectangle 1">
            <a:extLst>
              <a:ext uri="{FF2B5EF4-FFF2-40B4-BE49-F238E27FC236}">
                <a16:creationId xmlns:a16="http://schemas.microsoft.com/office/drawing/2014/main" id="{EEC11EAC-3FD7-4507-BF67-13D91711DC2B}"/>
              </a:ext>
            </a:extLst>
          </p:cNvPr>
          <p:cNvSpPr>
            <a:spLocks noChangeArrowheads="1"/>
          </p:cNvSpPr>
          <p:nvPr/>
        </p:nvSpPr>
        <p:spPr bwMode="auto">
          <a:xfrm>
            <a:off x="751958" y="1708087"/>
            <a:ext cx="1092374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MyUserDetailsService</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UserDetailsService</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@Autowired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MyUserService</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userService</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@Override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UserDetails</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loadUserByUsername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3399"/>
                </a:solidFill>
                <a:effectLst/>
                <a:latin typeface="Courier New" panose="02070309020205020404" pitchFamily="49" charset="0"/>
                <a:cs typeface="Courier New" panose="02070309020205020404" pitchFamily="49" charset="0"/>
              </a:rPr>
              <a:t>String</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username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UsernameNotFoundException</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MyUser</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user </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MyuserService.</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findUserByUsername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username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if</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user</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null</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UsernameNotFoundException</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"Utilisateur introuvable!"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List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GrantedAuthority</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auths</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ArrayList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&lt;&gt;</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getRoles</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a:t>
            </a:r>
            <a:r>
              <a:rPr kumimoji="0" lang="fr-FR" altLang="fr-F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role</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GrantedAuthority</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authority</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SimpleGrantedAuthority</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role.</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getRole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auths.</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add</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authority</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212529"/>
                </a:solidFill>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new</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org.</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springframework</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security</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core</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userdetails</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User</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getUsername</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user.</a:t>
            </a:r>
            <a:r>
              <a:rPr kumimoji="0" lang="fr-FR" altLang="fr-FR" sz="12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getPassword</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212529"/>
                </a:solidFill>
                <a:effectLst/>
                <a:latin typeface="Courier New" panose="02070309020205020404" pitchFamily="49" charset="0"/>
                <a:cs typeface="Courier New" panose="02070309020205020404" pitchFamily="49" charset="0"/>
              </a:rPr>
              <a:t>auths</a:t>
            </a: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chemeClr val="tx1"/>
                </a:solidFill>
                <a:effectLst/>
              </a:rPr>
              <a:t> </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36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6610" y="784680"/>
            <a:ext cx="9262898"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 avec l’implémentation de </a:t>
            </a:r>
            <a:r>
              <a:rPr lang="fr-FR" sz="1800" b="0" strike="noStrike" spc="-1" dirty="0" err="1">
                <a:solidFill>
                  <a:srgbClr val="000000"/>
                </a:solidFill>
                <a:latin typeface="Arial"/>
                <a:ea typeface="AR PL SungtiL GB"/>
              </a:rPr>
              <a:t>UserService</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B99FF550-8E1C-76AA-F339-76FB11CC9E78}"/>
              </a:ext>
            </a:extLst>
          </p:cNvPr>
          <p:cNvSpPr>
            <a:spLocks noChangeArrowheads="1"/>
          </p:cNvSpPr>
          <p:nvPr/>
        </p:nvSpPr>
        <p:spPr bwMode="auto">
          <a:xfrm>
            <a:off x="645464" y="3674626"/>
            <a:ext cx="773064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@Bean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SecurityFilterChain</a:t>
            </a: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filterChain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HttpSecurity</a:t>
            </a:r>
            <a:r>
              <a:rPr kumimoji="0" lang="fr-FR" altLang="fr-FR" sz="1000" b="0" i="0" u="none" strike="noStrike" cap="none" normalizeH="0" baseline="0" dirty="0">
                <a:ln>
                  <a:noFill/>
                </a:ln>
                <a:solidFill>
                  <a:srgbClr val="000000"/>
                </a:solidFill>
                <a:effectLst/>
                <a:latin typeface="Arial Unicode MS"/>
              </a:rPr>
              <a:t> http)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http</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httpBasic</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authorizeRequests</a:t>
            </a:r>
            <a:r>
              <a:rPr lang="fr-FR" altLang="fr-FR" sz="1000" b="1" spc="-1" dirty="0">
                <a:solidFill>
                  <a:srgbClr val="880000"/>
                </a:solidFill>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t>
            </a:r>
            <a:r>
              <a:rPr kumimoji="0" lang="fr-FR" altLang="fr-FR" sz="1000" b="1" i="0" u="none" strike="noStrike" cap="none" normalizeH="0" baseline="0" dirty="0" err="1">
                <a:ln>
                  <a:noFill/>
                </a:ln>
                <a:solidFill>
                  <a:srgbClr val="008000"/>
                </a:solidFill>
                <a:effectLst/>
                <a:latin typeface="Arial Unicode MS"/>
              </a:rPr>
              <a:t>getHello</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"USER"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HttpMethod.</a:t>
            </a:r>
            <a:r>
              <a:rPr kumimoji="0" lang="fr-FR" altLang="fr-FR" sz="1000" b="1" i="1" u="none" strike="noStrike" cap="none" normalizeH="0" baseline="0" dirty="0" err="1">
                <a:ln>
                  <a:noFill/>
                </a:ln>
                <a:solidFill>
                  <a:srgbClr val="660E7A"/>
                </a:solidFill>
                <a:effectLst/>
                <a:latin typeface="Arial Unicode MS"/>
              </a:rPr>
              <a:t>GET</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"/api/v1/hello/admin/*"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hasRole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"ADMIN"</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a:solidFill>
                  <a:srgbClr val="880000"/>
                </a:solidFill>
                <a:latin typeface="inherit"/>
              </a:rPr>
              <a:t>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csrf</a:t>
            </a:r>
            <a:r>
              <a:rPr lang="fr-FR" altLang="fr-FR" sz="1000" b="1" spc="-1" dirty="0">
                <a:solidFill>
                  <a:srgbClr val="880000"/>
                </a:solidFill>
                <a:latin typeface="inherit"/>
              </a:rPr>
              <a: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formLogin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0" i="0" u="none" strike="noStrike" cap="none" normalizeH="0" baseline="0" dirty="0" err="1">
                <a:ln>
                  <a:noFill/>
                </a:ln>
                <a:solidFill>
                  <a:srgbClr val="000000"/>
                </a:solidFill>
                <a:effectLst/>
                <a:latin typeface="Arial Unicode MS"/>
              </a:rPr>
              <a:t>http.build</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96700A-1875-1574-0D3A-BB1506E889B6}"/>
              </a:ext>
            </a:extLst>
          </p:cNvPr>
          <p:cNvSpPr>
            <a:spLocks noChangeArrowheads="1"/>
          </p:cNvSpPr>
          <p:nvPr/>
        </p:nvSpPr>
        <p:spPr bwMode="auto">
          <a:xfrm>
            <a:off x="706929" y="2327427"/>
            <a:ext cx="701001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@Autowired</a:t>
            </a:r>
            <a:br>
              <a:rPr kumimoji="0" lang="fr-FR" altLang="fr-FR" sz="1000" b="0" i="0" u="none" strike="noStrike" cap="none" normalizeH="0" baseline="0" dirty="0">
                <a:ln>
                  <a:noFill/>
                </a:ln>
                <a:solidFill>
                  <a:srgbClr val="808000"/>
                </a:solidFill>
                <a:effectLst/>
                <a:latin typeface="Arial Unicode MS"/>
              </a:rPr>
            </a:br>
            <a:r>
              <a:rPr kumimoji="0" lang="fr-FR" altLang="fr-FR" sz="1000" b="0" i="0" u="none" strike="noStrike" cap="none" normalizeH="0" baseline="0" dirty="0">
                <a:ln>
                  <a:noFill/>
                </a:ln>
                <a:solidFill>
                  <a:srgbClr val="808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public </a:t>
            </a:r>
            <a:r>
              <a:rPr kumimoji="0" lang="fr-FR" altLang="fr-FR" sz="1000" b="1" i="0" u="none" strike="noStrike" cap="none" normalizeH="0" baseline="0" dirty="0" err="1">
                <a:ln>
                  <a:noFill/>
                </a:ln>
                <a:solidFill>
                  <a:srgbClr val="000080"/>
                </a:solidFill>
                <a:effectLst/>
                <a:latin typeface="Arial Unicode MS"/>
              </a:rPr>
              <a:t>void</a:t>
            </a:r>
            <a:r>
              <a:rPr kumimoji="0" lang="fr-FR" altLang="fr-FR" sz="1000" b="1" i="0" u="none" strike="noStrike" cap="none" normalizeH="0" baseline="0" dirty="0">
                <a:ln>
                  <a:noFill/>
                </a:ln>
                <a:solidFill>
                  <a:srgbClr val="000080"/>
                </a:solidFill>
                <a:effectLst/>
                <a:latin typeface="Arial Unicode MS"/>
              </a:rPr>
              <a:t> </a:t>
            </a:r>
            <a:r>
              <a:rPr lang="fr-FR" altLang="fr-FR" sz="1000" b="1" spc="-1" dirty="0" err="1">
                <a:solidFill>
                  <a:srgbClr val="880000"/>
                </a:solidFill>
                <a:latin typeface="inherit"/>
              </a:rPr>
              <a:t>configureGlobal</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AuthenticationManagerBuilder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FF0000"/>
                </a:solidFill>
                <a:effectLst/>
                <a:latin typeface="Arial Unicode MS"/>
              </a:rPr>
              <a:t>auth</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FF0000"/>
                </a:solidFill>
                <a:effectLst/>
                <a:latin typeface="Arial Unicode MS"/>
              </a:rPr>
              <a:t>auth</a:t>
            </a:r>
            <a:r>
              <a:rPr kumimoji="0" lang="fr-FR" altLang="fr-FR" sz="1000" b="0" i="0" u="none" strike="noStrike" cap="none" normalizeH="0" baseline="0" dirty="0" err="1">
                <a:ln>
                  <a:noFill/>
                </a:ln>
                <a:solidFill>
                  <a:srgbClr val="000000"/>
                </a:solidFill>
                <a:effectLst/>
                <a:latin typeface="Arial Unicode MS"/>
              </a:rPr>
              <a:t>.</a:t>
            </a:r>
            <a:r>
              <a:rPr kumimoji="0" lang="fr-FR" altLang="fr-FR" sz="1000" b="1" i="0" u="none" strike="noStrike" cap="none" spc="-1" normalizeH="0" baseline="0" dirty="0" err="1">
                <a:ln>
                  <a:noFill/>
                </a:ln>
                <a:solidFill>
                  <a:srgbClr val="880000"/>
                </a:solidFill>
                <a:effectLst/>
                <a:latin typeface="inherit"/>
              </a:rPr>
              <a:t>userDetailsService</a:t>
            </a:r>
            <a:r>
              <a:rPr kumimoji="0" lang="fr-FR" altLang="fr-FR" sz="1000" b="1" i="0" u="none" strike="noStrike" cap="none" spc="-1" normalizeH="0" baseline="0" dirty="0">
                <a:ln>
                  <a:noFill/>
                </a:ln>
                <a:solidFill>
                  <a:srgbClr val="880000"/>
                </a:solidFill>
                <a:effectLst/>
                <a:latin typeface="inherit"/>
              </a:rPr>
              <a:t>(</a:t>
            </a:r>
            <a:r>
              <a:rPr lang="fr-FR" altLang="fr-FR" sz="1000" dirty="0" err="1">
                <a:solidFill>
                  <a:srgbClr val="000000"/>
                </a:solidFill>
                <a:latin typeface="Arial Unicode MS"/>
              </a:rPr>
              <a:t>userDetailsService</a:t>
            </a:r>
            <a:r>
              <a:rPr kumimoji="0" lang="fr-FR" altLang="fr-FR" sz="1000" b="1" i="0" u="none" strike="noStrike" cap="none" spc="-1" normalizeH="0" baseline="0" dirty="0">
                <a:ln>
                  <a:noFill/>
                </a:ln>
                <a:solidFill>
                  <a:srgbClr val="880000"/>
                </a:solidFill>
                <a:effectLst/>
                <a:latin typeface="inherit"/>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lang="fr-FR" altLang="fr-FR" sz="1000" b="1" spc="-1" dirty="0" err="1">
                <a:solidFill>
                  <a:srgbClr val="880000"/>
                </a:solidFill>
                <a:latin typeface="inherit"/>
              </a:rPr>
              <a:t>passwordEncoder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BCryptPasswordEncoder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390ECFE-0E2C-EEFE-D9B3-182FF2F0A185}"/>
              </a:ext>
            </a:extLst>
          </p:cNvPr>
          <p:cNvSpPr>
            <a:spLocks noChangeArrowheads="1"/>
          </p:cNvSpPr>
          <p:nvPr/>
        </p:nvSpPr>
        <p:spPr bwMode="auto">
          <a:xfrm>
            <a:off x="551160" y="1393547"/>
            <a:ext cx="732155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@Configuration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class </a:t>
            </a:r>
            <a:r>
              <a:rPr kumimoji="0" lang="fr-FR" altLang="fr-FR" sz="1000" b="0" i="0" u="none" strike="noStrike" cap="none" normalizeH="0" baseline="0" dirty="0" err="1">
                <a:ln>
                  <a:noFill/>
                </a:ln>
                <a:solidFill>
                  <a:srgbClr val="000000"/>
                </a:solidFill>
                <a:effectLst/>
                <a:latin typeface="Arial Unicode MS"/>
              </a:rPr>
              <a:t>SecurityConfiguration</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808000"/>
                </a:solidFill>
                <a:effectLst/>
                <a:latin typeface="Arial Unicode MS"/>
              </a:rPr>
              <a:t>@Autowired</a:t>
            </a:r>
            <a:br>
              <a:rPr kumimoji="0" lang="fr-FR" altLang="fr-FR" sz="1000" b="0" i="0" u="none" strike="noStrike" cap="none" normalizeH="0" baseline="0" dirty="0">
                <a:ln>
                  <a:noFill/>
                </a:ln>
                <a:solidFill>
                  <a:srgbClr val="808000"/>
                </a:solidFill>
                <a:effectLst/>
                <a:latin typeface="Arial Unicode MS"/>
              </a:rPr>
            </a:br>
            <a:r>
              <a:rPr kumimoji="0" lang="fr-FR" altLang="fr-FR" sz="1000" b="0" i="0" u="none" strike="noStrike" cap="none" normalizeH="0" baseline="0" dirty="0">
                <a:ln>
                  <a:noFill/>
                </a:ln>
                <a:solidFill>
                  <a:srgbClr val="808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private</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UserDetailsService</a:t>
            </a:r>
            <a:r>
              <a:rPr kumimoji="0" lang="fr-FR" altLang="fr-FR" sz="1000" b="0" i="0" u="none" strike="noStrike" cap="none" normalizeH="0" baseline="0" dirty="0">
                <a:ln>
                  <a:noFill/>
                </a:ln>
                <a:solidFill>
                  <a:srgbClr val="000000"/>
                </a:solidFill>
                <a:effectLst/>
                <a:latin typeface="Arial Unicode MS"/>
              </a:rPr>
              <a:t> </a:t>
            </a:r>
            <a:r>
              <a:rPr lang="fr-FR" altLang="fr-FR" sz="1000" dirty="0" err="1">
                <a:solidFill>
                  <a:srgbClr val="000000"/>
                </a:solidFill>
                <a:latin typeface="Arial Unicode MS"/>
              </a:rPr>
              <a:t>userDetailsService</a:t>
            </a: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778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77360" y="1165680"/>
            <a:ext cx="5343492"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31820C9F-1182-6171-B102-7E8CCE03FD40}"/>
              </a:ext>
            </a:extLst>
          </p:cNvPr>
          <p:cNvSpPr>
            <a:spLocks noChangeArrowheads="1"/>
          </p:cNvSpPr>
          <p:nvPr/>
        </p:nvSpPr>
        <p:spPr bwMode="auto">
          <a:xfrm>
            <a:off x="1617306" y="1859339"/>
            <a:ext cx="854684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1" u="none" strike="noStrike" cap="none" normalizeH="0" baseline="0" dirty="0">
                <a:ln>
                  <a:noFill/>
                </a:ln>
                <a:solidFill>
                  <a:srgbClr val="808080"/>
                </a:solidFill>
                <a:effectLst/>
                <a:latin typeface="Courier New" panose="02070309020205020404" pitchFamily="49" charset="0"/>
              </a:rPr>
              <a:t>-- Table des utilisateurs</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993333"/>
                </a:solidFill>
                <a:effectLst/>
                <a:latin typeface="Courier New" panose="02070309020205020404" pitchFamily="49" charset="0"/>
              </a:rPr>
              <a:t>CREATE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TABLE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users</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username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VARCHAR</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CC66CC"/>
                </a:solidFill>
                <a:effectLst/>
                <a:latin typeface="Courier New" panose="02070309020205020404" pitchFamily="49" charset="0"/>
              </a:rPr>
              <a:t>255</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NOT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NULL</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PRIMARY</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KEY</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password</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VARCHAR</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CC66CC"/>
                </a:solidFill>
                <a:effectLst/>
                <a:latin typeface="Courier New" panose="02070309020205020404" pitchFamily="49" charset="0"/>
              </a:rPr>
              <a:t>255</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NOT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NULL</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enabled</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BOOLEAN</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NOT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NULL</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rgbClr val="212529"/>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1" u="none" strike="noStrike" cap="none" normalizeH="0" baseline="0" dirty="0">
                <a:ln>
                  <a:noFill/>
                </a:ln>
                <a:solidFill>
                  <a:srgbClr val="808080"/>
                </a:solidFill>
                <a:effectLst/>
                <a:latin typeface="Courier New" panose="02070309020205020404" pitchFamily="49" charset="0"/>
              </a:rPr>
              <a:t>-- Table des autorisations</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993333"/>
                </a:solidFill>
                <a:effectLst/>
                <a:latin typeface="Courier New" panose="02070309020205020404" pitchFamily="49" charset="0"/>
              </a:rPr>
              <a:t>CREATE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TABLE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authorities</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username</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VARCHAR</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CC66CC"/>
                </a:solidFill>
                <a:effectLst/>
                <a:latin typeface="Courier New" panose="02070309020205020404" pitchFamily="49" charset="0"/>
              </a:rPr>
              <a:t>255</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NOT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NULL</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authority</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VARCHAR</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CC66CC"/>
                </a:solidFill>
                <a:effectLst/>
                <a:latin typeface="Courier New" panose="02070309020205020404" pitchFamily="49" charset="0"/>
              </a:rPr>
              <a:t>255</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NOT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NULL</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FOREIGN</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KEY</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err="1">
                <a:ln>
                  <a:noFill/>
                </a:ln>
                <a:solidFill>
                  <a:srgbClr val="212529"/>
                </a:solidFill>
                <a:effectLst/>
                <a:latin typeface="Courier New" panose="02070309020205020404" pitchFamily="49" charset="0"/>
              </a:rPr>
              <a:t>username</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1" i="0" u="none" strike="noStrike" cap="none" normalizeH="0" baseline="0" dirty="0">
                <a:ln>
                  <a:noFill/>
                </a:ln>
                <a:solidFill>
                  <a:srgbClr val="993333"/>
                </a:solidFill>
                <a:effectLst/>
                <a:latin typeface="Courier New" panose="02070309020205020404" pitchFamily="49" charset="0"/>
              </a:rPr>
              <a:t>REFERENCES</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err="1">
                <a:ln>
                  <a:noFill/>
                </a:ln>
                <a:solidFill>
                  <a:srgbClr val="212529"/>
                </a:solidFill>
                <a:effectLst/>
                <a:latin typeface="Courier New" panose="02070309020205020404" pitchFamily="49" charset="0"/>
              </a:rPr>
              <a:t>users</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err="1">
                <a:ln>
                  <a:noFill/>
                </a:ln>
                <a:solidFill>
                  <a:srgbClr val="212529"/>
                </a:solidFill>
                <a:effectLst/>
                <a:latin typeface="Courier New" panose="02070309020205020404" pitchFamily="49" charset="0"/>
              </a:rPr>
              <a:t>username</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b="0" i="0" u="none" strike="noStrike" cap="none" normalizeH="0" baseline="0" dirty="0">
                <a:ln>
                  <a:noFill/>
                </a:ln>
                <a:solidFill>
                  <a:srgbClr val="66CC66"/>
                </a:solidFill>
                <a:effectLst/>
                <a:latin typeface="Courier New" panose="02070309020205020404" pitchFamily="49" charset="0"/>
              </a:rPr>
              <a:t>)</a:t>
            </a:r>
            <a:r>
              <a:rPr kumimoji="0" lang="fr-FR" altLang="fr-FR" b="0" i="0" u="none" strike="noStrike" cap="none" normalizeH="0" baseline="0" dirty="0">
                <a:ln>
                  <a:noFill/>
                </a:ln>
                <a:solidFill>
                  <a:srgbClr val="212529"/>
                </a:solidFill>
                <a:effectLst/>
                <a:latin typeface="Courier New" panose="02070309020205020404" pitchFamily="49" charset="0"/>
              </a:rPr>
              <a:t>;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211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77360" y="1165680"/>
            <a:ext cx="8430491"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Autorisation en base de données – exemple de jeu de données</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aphicFrame>
        <p:nvGraphicFramePr>
          <p:cNvPr id="6" name="Tableau 6">
            <a:extLst>
              <a:ext uri="{FF2B5EF4-FFF2-40B4-BE49-F238E27FC236}">
                <a16:creationId xmlns:a16="http://schemas.microsoft.com/office/drawing/2014/main" id="{B64F1E18-42E8-1DE9-E724-01A979404D6A}"/>
              </a:ext>
            </a:extLst>
          </p:cNvPr>
          <p:cNvGraphicFramePr>
            <a:graphicFrameLocks noGrp="1"/>
          </p:cNvGraphicFramePr>
          <p:nvPr>
            <p:extLst>
              <p:ext uri="{D42A27DB-BD31-4B8C-83A1-F6EECF244321}">
                <p14:modId xmlns:p14="http://schemas.microsoft.com/office/powerpoint/2010/main" val="2935382370"/>
              </p:ext>
            </p:extLst>
          </p:nvPr>
        </p:nvGraphicFramePr>
        <p:xfrm>
          <a:off x="111967" y="1870039"/>
          <a:ext cx="11822857" cy="1854200"/>
        </p:xfrm>
        <a:graphic>
          <a:graphicData uri="http://schemas.openxmlformats.org/drawingml/2006/table">
            <a:tbl>
              <a:tblPr firstRow="1" bandRow="1">
                <a:tableStyleId>{5C22544A-7EE6-4342-B048-85BDC9FD1C3A}</a:tableStyleId>
              </a:tblPr>
              <a:tblGrid>
                <a:gridCol w="1272934">
                  <a:extLst>
                    <a:ext uri="{9D8B030D-6E8A-4147-A177-3AD203B41FA5}">
                      <a16:colId xmlns:a16="http://schemas.microsoft.com/office/drawing/2014/main" val="3318343052"/>
                    </a:ext>
                  </a:extLst>
                </a:gridCol>
                <a:gridCol w="1305079">
                  <a:extLst>
                    <a:ext uri="{9D8B030D-6E8A-4147-A177-3AD203B41FA5}">
                      <a16:colId xmlns:a16="http://schemas.microsoft.com/office/drawing/2014/main" val="1078709486"/>
                    </a:ext>
                  </a:extLst>
                </a:gridCol>
                <a:gridCol w="7023639">
                  <a:extLst>
                    <a:ext uri="{9D8B030D-6E8A-4147-A177-3AD203B41FA5}">
                      <a16:colId xmlns:a16="http://schemas.microsoft.com/office/drawing/2014/main" val="506149390"/>
                    </a:ext>
                  </a:extLst>
                </a:gridCol>
                <a:gridCol w="2221205">
                  <a:extLst>
                    <a:ext uri="{9D8B030D-6E8A-4147-A177-3AD203B41FA5}">
                      <a16:colId xmlns:a16="http://schemas.microsoft.com/office/drawing/2014/main" val="776737239"/>
                    </a:ext>
                  </a:extLst>
                </a:gridCol>
              </a:tblGrid>
              <a:tr h="370840">
                <a:tc>
                  <a:txBody>
                    <a:bodyPr/>
                    <a:lstStyle/>
                    <a:p>
                      <a:r>
                        <a:rPr lang="fr-FR" dirty="0" err="1"/>
                        <a:t>username</a:t>
                      </a:r>
                      <a:endParaRPr lang="fr-FR" dirty="0"/>
                    </a:p>
                  </a:txBody>
                  <a:tcPr/>
                </a:tc>
                <a:tc>
                  <a:txBody>
                    <a:bodyPr/>
                    <a:lstStyle/>
                    <a:p>
                      <a:r>
                        <a:rPr lang="fr-FR" dirty="0" err="1"/>
                        <a:t>password</a:t>
                      </a:r>
                      <a:endParaRPr lang="fr-FR" dirty="0"/>
                    </a:p>
                  </a:txBody>
                  <a:tcPr/>
                </a:tc>
                <a:tc>
                  <a:txBody>
                    <a:bodyPr/>
                    <a:lstStyle/>
                    <a:p>
                      <a:r>
                        <a:rPr lang="fr-FR" dirty="0" err="1"/>
                        <a:t>encryptedpassword</a:t>
                      </a:r>
                      <a:endParaRPr lang="fr-FR" dirty="0"/>
                    </a:p>
                  </a:txBody>
                  <a:tcPr/>
                </a:tc>
                <a:tc>
                  <a:txBody>
                    <a:bodyPr/>
                    <a:lstStyle/>
                    <a:p>
                      <a:r>
                        <a:rPr lang="fr-FR" dirty="0"/>
                        <a:t>ROLE</a:t>
                      </a:r>
                    </a:p>
                  </a:txBody>
                  <a:tcPr/>
                </a:tc>
                <a:extLst>
                  <a:ext uri="{0D108BD9-81ED-4DB2-BD59-A6C34878D82A}">
                    <a16:rowId xmlns:a16="http://schemas.microsoft.com/office/drawing/2014/main" val="3119668024"/>
                  </a:ext>
                </a:extLst>
              </a:tr>
              <a:tr h="370840">
                <a:tc>
                  <a:txBody>
                    <a:bodyPr/>
                    <a:lstStyle/>
                    <a:p>
                      <a:r>
                        <a:rPr lang="fr-FR" dirty="0"/>
                        <a:t>Jack</a:t>
                      </a:r>
                    </a:p>
                  </a:txBody>
                  <a:tcPr/>
                </a:tc>
                <a:tc>
                  <a:txBody>
                    <a:bodyPr/>
                    <a:lstStyle/>
                    <a:p>
                      <a:r>
                        <a:rPr lang="fr-FR" dirty="0"/>
                        <a:t>jack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222222"/>
                          </a:solidFill>
                          <a:latin typeface="FreeSans"/>
                        </a:rPr>
                        <a:t>$2a$10$T44l8VSxPzJTj0ozVD/GWuUlEvJ1Xx8tknw4xJJr5E/ctl6HNMziW</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ADMIN</a:t>
                      </a:r>
                    </a:p>
                  </a:txBody>
                  <a:tcPr/>
                </a:tc>
                <a:extLst>
                  <a:ext uri="{0D108BD9-81ED-4DB2-BD59-A6C34878D82A}">
                    <a16:rowId xmlns:a16="http://schemas.microsoft.com/office/drawing/2014/main" val="1163285280"/>
                  </a:ext>
                </a:extLst>
              </a:tr>
              <a:tr h="370840">
                <a:tc>
                  <a:txBody>
                    <a:bodyPr/>
                    <a:lstStyle/>
                    <a:p>
                      <a:r>
                        <a:rPr lang="fr-FR" dirty="0"/>
                        <a:t>Pierre</a:t>
                      </a:r>
                    </a:p>
                  </a:txBody>
                  <a:tcPr/>
                </a:tc>
                <a:tc>
                  <a:txBody>
                    <a:bodyPr/>
                    <a:lstStyle/>
                    <a:p>
                      <a:r>
                        <a:rPr lang="fr-FR" dirty="0"/>
                        <a:t>pierre</a:t>
                      </a:r>
                    </a:p>
                  </a:txBody>
                  <a:tcPr/>
                </a:tc>
                <a:tc>
                  <a:txBody>
                    <a:bodyPr/>
                    <a:lstStyle/>
                    <a:p>
                      <a:r>
                        <a:rPr lang="fr-FR" sz="1800" b="0" i="0" u="none" strike="noStrike" kern="1200" baseline="0" dirty="0">
                          <a:solidFill>
                            <a:srgbClr val="222222"/>
                          </a:solidFill>
                          <a:latin typeface="FreeSans"/>
                          <a:ea typeface="+mn-ea"/>
                          <a:cs typeface="+mn-cs"/>
                        </a:rPr>
                        <a:t>$2a$10$AJB50k1tuo4.vMo51Z1JMO2OXyAAnnngnShhn/</a:t>
                      </a:r>
                      <a:r>
                        <a:rPr lang="fr-FR" sz="1800" b="0" i="0" u="none" strike="noStrike" kern="1200" baseline="0" dirty="0" err="1">
                          <a:solidFill>
                            <a:srgbClr val="222222"/>
                          </a:solidFill>
                          <a:latin typeface="FreeSans"/>
                          <a:ea typeface="+mn-ea"/>
                          <a:cs typeface="+mn-cs"/>
                        </a:rPr>
                        <a:t>sug.nqsBZxOxIZ</a:t>
                      </a:r>
                      <a:r>
                        <a:rPr lang="fr-FR" sz="1800" b="0" i="0" u="none" strike="noStrike" kern="1200" baseline="0" dirty="0">
                          <a:solidFill>
                            <a:srgbClr val="222222"/>
                          </a:solidFill>
                          <a:latin typeface="FreeSans"/>
                          <a:ea typeface="+mn-ea"/>
                          <a:cs typeface="+mn-cs"/>
                        </a:rPr>
                        <a:t>.</a:t>
                      </a:r>
                    </a:p>
                  </a:txBody>
                  <a:tcPr/>
                </a:tc>
                <a:tc>
                  <a:txBody>
                    <a:bodyPr/>
                    <a:lstStyle/>
                    <a:p>
                      <a:r>
                        <a:rPr lang="fr-FR" dirty="0"/>
                        <a:t>ADMIN</a:t>
                      </a:r>
                    </a:p>
                  </a:txBody>
                  <a:tcPr/>
                </a:tc>
                <a:extLst>
                  <a:ext uri="{0D108BD9-81ED-4DB2-BD59-A6C34878D82A}">
                    <a16:rowId xmlns:a16="http://schemas.microsoft.com/office/drawing/2014/main" val="1544481128"/>
                  </a:ext>
                </a:extLst>
              </a:tr>
              <a:tr h="370840">
                <a:tc>
                  <a:txBody>
                    <a:bodyPr/>
                    <a:lstStyle/>
                    <a:p>
                      <a:r>
                        <a:rPr lang="fr-FR" dirty="0"/>
                        <a:t>Anaïs</a:t>
                      </a:r>
                    </a:p>
                  </a:txBody>
                  <a:tcPr/>
                </a:tc>
                <a:tc>
                  <a:txBody>
                    <a:bodyPr/>
                    <a:lstStyle/>
                    <a:p>
                      <a:r>
                        <a:rPr lang="fr-FR" dirty="0"/>
                        <a:t>anais</a:t>
                      </a:r>
                    </a:p>
                  </a:txBody>
                  <a:tcPr/>
                </a:tc>
                <a:tc>
                  <a:txBody>
                    <a:bodyPr/>
                    <a:lstStyle/>
                    <a:p>
                      <a:r>
                        <a:rPr lang="fr-FR" sz="1800" b="0" i="0" u="none" strike="noStrike" kern="1200" baseline="0" dirty="0">
                          <a:solidFill>
                            <a:srgbClr val="222222"/>
                          </a:solidFill>
                          <a:latin typeface="FreeSans"/>
                          <a:ea typeface="+mn-ea"/>
                          <a:cs typeface="+mn-cs"/>
                        </a:rPr>
                        <a:t>$2a$10$NeiWKZinvXLOf6D6KWPcG.tGZCxKmilLB9miLLtIveITIrwpBZzIe</a:t>
                      </a:r>
                    </a:p>
                  </a:txBody>
                  <a:tcPr/>
                </a:tc>
                <a:tc>
                  <a:txBody>
                    <a:bodyPr/>
                    <a:lstStyle/>
                    <a:p>
                      <a:r>
                        <a:rPr lang="fr-FR" dirty="0"/>
                        <a:t>USER</a:t>
                      </a:r>
                    </a:p>
                  </a:txBody>
                  <a:tcPr/>
                </a:tc>
                <a:extLst>
                  <a:ext uri="{0D108BD9-81ED-4DB2-BD59-A6C34878D82A}">
                    <a16:rowId xmlns:a16="http://schemas.microsoft.com/office/drawing/2014/main" val="1802913384"/>
                  </a:ext>
                </a:extLst>
              </a:tr>
              <a:tr h="370840">
                <a:tc>
                  <a:txBody>
                    <a:bodyPr/>
                    <a:lstStyle/>
                    <a:p>
                      <a:r>
                        <a:rPr lang="fr-FR" dirty="0"/>
                        <a:t>Delphine</a:t>
                      </a:r>
                    </a:p>
                  </a:txBody>
                  <a:tcPr/>
                </a:tc>
                <a:tc>
                  <a:txBody>
                    <a:bodyPr/>
                    <a:lstStyle/>
                    <a:p>
                      <a:r>
                        <a:rPr lang="fr-FR" dirty="0" err="1"/>
                        <a:t>delphine</a:t>
                      </a:r>
                      <a:endParaRPr lang="fr-FR" dirty="0"/>
                    </a:p>
                  </a:txBody>
                  <a:tcPr/>
                </a:tc>
                <a:tc>
                  <a:txBody>
                    <a:bodyPr/>
                    <a:lstStyle/>
                    <a:p>
                      <a:r>
                        <a:rPr lang="fr-FR" sz="1800" b="0" i="0" u="none" strike="noStrike" kern="1200" baseline="0" dirty="0">
                          <a:solidFill>
                            <a:srgbClr val="222222"/>
                          </a:solidFill>
                          <a:latin typeface="FreeSans"/>
                          <a:ea typeface="+mn-ea"/>
                          <a:cs typeface="+mn-cs"/>
                        </a:rPr>
                        <a:t>$2a$10$kz7VqaIe9ejApSSP580acubthyt7nbIiRgANDxgw7.dV0q1Da3tWS</a:t>
                      </a:r>
                    </a:p>
                  </a:txBody>
                  <a:tcPr/>
                </a:tc>
                <a:tc>
                  <a:txBody>
                    <a:bodyPr/>
                    <a:lstStyle/>
                    <a:p>
                      <a:r>
                        <a:rPr lang="fr-FR" dirty="0"/>
                        <a:t>USER, ADMIN</a:t>
                      </a:r>
                    </a:p>
                  </a:txBody>
                  <a:tcPr/>
                </a:tc>
                <a:extLst>
                  <a:ext uri="{0D108BD9-81ED-4DB2-BD59-A6C34878D82A}">
                    <a16:rowId xmlns:a16="http://schemas.microsoft.com/office/drawing/2014/main" val="455852961"/>
                  </a:ext>
                </a:extLst>
              </a:tr>
            </a:tbl>
          </a:graphicData>
        </a:graphic>
      </p:graphicFrame>
    </p:spTree>
    <p:extLst>
      <p:ext uri="{BB962C8B-B14F-4D97-AF65-F5344CB8AC3E}">
        <p14:creationId xmlns:p14="http://schemas.microsoft.com/office/powerpoint/2010/main" val="166017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2647440" y="1887480"/>
            <a:ext cx="6766200" cy="2083320"/>
          </a:xfrm>
          <a:prstGeom prst="snipRoundRect">
            <a:avLst>
              <a:gd name="adj1" fmla="val 16667"/>
              <a:gd name="adj2" fmla="val 16667"/>
            </a:avLst>
          </a:prstGeom>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3200" b="0" strike="noStrike" spc="-1" dirty="0">
                <a:solidFill>
                  <a:srgbClr val="FFFFFF"/>
                </a:solidFill>
                <a:latin typeface="Arial"/>
              </a:rPr>
              <a:t>Spring Security</a:t>
            </a:r>
          </a:p>
          <a:p>
            <a:pPr algn="ctr">
              <a:lnSpc>
                <a:spcPct val="100000"/>
              </a:lnSpc>
            </a:pPr>
            <a:r>
              <a:rPr lang="fr-FR" sz="3200" spc="-1" dirty="0">
                <a:solidFill>
                  <a:srgbClr val="FFFFFF"/>
                </a:solidFill>
                <a:latin typeface="Arial"/>
              </a:rPr>
              <a:t>JWT TOKEN</a:t>
            </a:r>
            <a:endParaRPr lang="fr-FR" sz="3200" b="0" strike="noStrike" spc="-1" dirty="0">
              <a:latin typeface="Arial"/>
            </a:endParaRPr>
          </a:p>
        </p:txBody>
      </p:sp>
    </p:spTree>
    <p:extLst>
      <p:ext uri="{BB962C8B-B14F-4D97-AF65-F5344CB8AC3E}">
        <p14:creationId xmlns:p14="http://schemas.microsoft.com/office/powerpoint/2010/main" val="89759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749098" y="835999"/>
            <a:ext cx="3089220"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token</a:t>
            </a:r>
            <a:r>
              <a:rPr lang="fr-FR" sz="1800" b="0" strike="noStrike" spc="-1" dirty="0">
                <a:solidFill>
                  <a:srgbClr val="000000"/>
                </a:solidFill>
                <a:latin typeface="Arial"/>
                <a:ea typeface="AR PL SungtiL GB"/>
              </a:rPr>
              <a:t> JWT</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Espace réservé du contenu 2">
            <a:extLst>
              <a:ext uri="{FF2B5EF4-FFF2-40B4-BE49-F238E27FC236}">
                <a16:creationId xmlns:a16="http://schemas.microsoft.com/office/drawing/2014/main" id="{01BD6923-4E70-5367-04B8-4DC4FDD0EFF8}"/>
              </a:ext>
            </a:extLst>
          </p:cNvPr>
          <p:cNvSpPr txBox="1">
            <a:spLocks noGrp="1"/>
          </p:cNvSpPr>
          <p:nvPr/>
        </p:nvSpPr>
        <p:spPr>
          <a:xfrm>
            <a:off x="827833" y="1476476"/>
            <a:ext cx="10387563" cy="4094077"/>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120000"/>
              </a:lnSpc>
              <a:spcBef>
                <a:spcPts val="1000"/>
              </a:spcBef>
              <a:spcAft>
                <a:spcPts val="0"/>
              </a:spcAft>
              <a:buClr>
                <a:srgbClr val="B71E42"/>
              </a:buClr>
              <a:buSzPct val="100000"/>
              <a:buFont typeface="Arial" pitchFamily="34"/>
              <a:buChar char="•"/>
              <a:tabLst/>
              <a:defRPr lang="fr-FR" sz="2000" b="0" i="0" u="none" strike="noStrike" kern="1200" cap="none" spc="0" baseline="0">
                <a:solidFill>
                  <a:srgbClr val="000000"/>
                </a:solidFill>
                <a:uFillTx/>
                <a:latin typeface="Gill Sans MT"/>
              </a:defRPr>
            </a:lvl1pPr>
            <a:lvl2pPr marL="685800" marR="0" lvl="1"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fr-FR" sz="1800" b="0" i="0" u="none" strike="noStrike" kern="1200" cap="none" spc="0" baseline="0">
                <a:solidFill>
                  <a:srgbClr val="000000"/>
                </a:solidFill>
                <a:uFillTx/>
                <a:latin typeface="Gill Sans MT"/>
              </a:defRPr>
            </a:lvl2pPr>
            <a:lvl3pPr marL="1143000" marR="0" lvl="2"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fr-FR" sz="1600" b="0" i="0" u="none" strike="noStrike" kern="1200" cap="none" spc="0" baseline="0">
                <a:solidFill>
                  <a:srgbClr val="000000"/>
                </a:solidFill>
                <a:uFillTx/>
                <a:latin typeface="Gill Sans MT"/>
              </a:defRPr>
            </a:lvl3pPr>
            <a:lvl4pPr marL="1600200" marR="0" lvl="3"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fr-FR" sz="1400" b="0" i="0" u="none" strike="noStrike" kern="1200" cap="none" spc="0" baseline="0">
                <a:solidFill>
                  <a:srgbClr val="000000"/>
                </a:solidFill>
                <a:uFillTx/>
                <a:latin typeface="Gill Sans MT"/>
              </a:defRPr>
            </a:lvl4pPr>
            <a:lvl5pPr marL="2057400" marR="0" lvl="4"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fr-FR" sz="1200" b="0" i="0" u="none" strike="noStrike" kern="1200" cap="none" spc="0" baseline="0">
                <a:solidFill>
                  <a:srgbClr val="000000"/>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dirty="0">
                <a:solidFill>
                  <a:srgbClr val="202122"/>
                </a:solidFill>
                <a:latin typeface="Arial" pitchFamily="34"/>
              </a:rPr>
              <a:t>Un </a:t>
            </a:r>
            <a:r>
              <a:rPr lang="fr-FR" b="1" i="1" dirty="0">
                <a:solidFill>
                  <a:srgbClr val="FF0000"/>
                </a:solidFill>
                <a:latin typeface="OpenSans"/>
              </a:rPr>
              <a:t>header</a:t>
            </a:r>
            <a:r>
              <a:rPr lang="fr-FR" dirty="0">
                <a:solidFill>
                  <a:srgbClr val="202122"/>
                </a:solidFill>
                <a:latin typeface="Arial" pitchFamily="34"/>
              </a:rPr>
              <a:t> utilisé pour décrire le jeton. Il s'agit d'un objet JSON.</a:t>
            </a:r>
          </a:p>
          <a:p>
            <a:pPr lvl="0"/>
            <a:r>
              <a:rPr lang="fr-FR" dirty="0">
                <a:solidFill>
                  <a:srgbClr val="202122"/>
                </a:solidFill>
                <a:latin typeface="Arial" pitchFamily="34"/>
              </a:rPr>
              <a:t>Un </a:t>
            </a:r>
            <a:r>
              <a:rPr lang="fr-FR" b="1" i="1" dirty="0" err="1">
                <a:solidFill>
                  <a:srgbClr val="FA48BF"/>
                </a:solidFill>
                <a:latin typeface="OpenSans"/>
              </a:rPr>
              <a:t>payload</a:t>
            </a:r>
            <a:r>
              <a:rPr lang="fr-FR" dirty="0">
                <a:solidFill>
                  <a:srgbClr val="202122"/>
                </a:solidFill>
                <a:latin typeface="Arial" pitchFamily="34"/>
              </a:rPr>
              <a:t> qui représente les informations embarquées dans le jeton. Il s'agit également d'un objet JSON.</a:t>
            </a:r>
          </a:p>
          <a:p>
            <a:pPr lvl="0"/>
            <a:r>
              <a:rPr lang="fr-FR" dirty="0">
                <a:solidFill>
                  <a:srgbClr val="202122"/>
                </a:solidFill>
                <a:latin typeface="Arial" pitchFamily="34"/>
              </a:rPr>
              <a:t>Une </a:t>
            </a:r>
            <a:r>
              <a:rPr lang="fr-FR" b="1" i="1" dirty="0">
                <a:solidFill>
                  <a:srgbClr val="4472C4"/>
                </a:solidFill>
                <a:latin typeface="OpenSans"/>
              </a:rPr>
              <a:t>signature</a:t>
            </a:r>
            <a:r>
              <a:rPr lang="fr-FR" dirty="0">
                <a:solidFill>
                  <a:srgbClr val="202122"/>
                </a:solidFill>
                <a:latin typeface="Arial" pitchFamily="34"/>
              </a:rPr>
              <a:t> numérique.</a:t>
            </a:r>
          </a:p>
          <a:p>
            <a:pPr lvl="0"/>
            <a:r>
              <a:rPr lang="fr-FR" dirty="0"/>
              <a:t>Ces trois parties sont séparées par un point et sont encodées en format Base64URL :</a:t>
            </a:r>
          </a:p>
          <a:p>
            <a:pPr marL="0" lvl="0" indent="0">
              <a:buNone/>
            </a:pPr>
            <a:r>
              <a:rPr lang="fr-FR" dirty="0">
                <a:solidFill>
                  <a:srgbClr val="FF0000"/>
                </a:solidFill>
                <a:latin typeface="OpenSans"/>
              </a:rPr>
              <a:t>eyJ0eXAiOiJKV1QiLCJhbGciOiJIUzI1NiJ9</a:t>
            </a:r>
            <a:r>
              <a:rPr lang="fr-FR" sz="2400" b="1" dirty="0">
                <a:solidFill>
                  <a:srgbClr val="505050"/>
                </a:solidFill>
                <a:latin typeface="OpenSans"/>
              </a:rPr>
              <a:t>.</a:t>
            </a:r>
            <a:r>
              <a:rPr lang="fr-FR" dirty="0">
                <a:solidFill>
                  <a:srgbClr val="FA48BF"/>
                </a:solidFill>
                <a:latin typeface="OpenSans"/>
              </a:rPr>
              <a:t>eyJzdWIiOiJuYWRoZW0iLCJyb2xlcyI6WyJVU0VSIl0sImV4cCI6MTYxMjgxMDcwMn0</a:t>
            </a:r>
            <a:r>
              <a:rPr lang="fr-FR" sz="2400" b="1" dirty="0">
                <a:solidFill>
                  <a:srgbClr val="505050"/>
                </a:solidFill>
                <a:latin typeface="OpenSans"/>
              </a:rPr>
              <a:t>.</a:t>
            </a:r>
            <a:r>
              <a:rPr lang="fr-FR" dirty="0">
                <a:solidFill>
                  <a:srgbClr val="4472C4"/>
                </a:solidFill>
                <a:latin typeface="OpenSans"/>
              </a:rPr>
              <a:t>lnOr11cCKPKkZXtz1KA_rTzp6kMpDJNkcqzs_Imr2SE</a:t>
            </a:r>
            <a:endParaRPr lang="fr-FR" dirty="0">
              <a:solidFill>
                <a:srgbClr val="4472C4"/>
              </a:solidFill>
            </a:endParaRPr>
          </a:p>
        </p:txBody>
      </p:sp>
    </p:spTree>
    <p:extLst>
      <p:ext uri="{BB962C8B-B14F-4D97-AF65-F5344CB8AC3E}">
        <p14:creationId xmlns:p14="http://schemas.microsoft.com/office/powerpoint/2010/main" val="335568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278670" y="151963"/>
            <a:ext cx="3755172"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Generation</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token</a:t>
            </a:r>
            <a:endParaRPr lang="fr-FR" sz="1800" b="0" strike="noStrike" spc="-1" dirty="0">
              <a:latin typeface="Arial"/>
            </a:endParaRPr>
          </a:p>
        </p:txBody>
      </p:sp>
      <p:sp>
        <p:nvSpPr>
          <p:cNvPr id="100" name="CustomShape 2"/>
          <p:cNvSpPr/>
          <p:nvPr/>
        </p:nvSpPr>
        <p:spPr>
          <a:xfrm>
            <a:off x="521935" y="171608"/>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622A772C-32BE-F1E9-FA74-BCC28C8B907E}"/>
              </a:ext>
            </a:extLst>
          </p:cNvPr>
          <p:cNvSpPr/>
          <p:nvPr/>
        </p:nvSpPr>
        <p:spPr>
          <a:xfrm>
            <a:off x="410547" y="690692"/>
            <a:ext cx="149911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Client HTTP</a:t>
            </a:r>
          </a:p>
        </p:txBody>
      </p:sp>
      <p:sp>
        <p:nvSpPr>
          <p:cNvPr id="3" name="Rectangle 2">
            <a:extLst>
              <a:ext uri="{FF2B5EF4-FFF2-40B4-BE49-F238E27FC236}">
                <a16:creationId xmlns:a16="http://schemas.microsoft.com/office/drawing/2014/main" id="{6871B655-10D4-28A8-2450-335C5D38CC01}"/>
              </a:ext>
            </a:extLst>
          </p:cNvPr>
          <p:cNvSpPr/>
          <p:nvPr/>
        </p:nvSpPr>
        <p:spPr>
          <a:xfrm>
            <a:off x="4123402" y="684471"/>
            <a:ext cx="17244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JWT</a:t>
            </a:r>
          </a:p>
          <a:p>
            <a:pPr algn="ctr"/>
            <a:r>
              <a:rPr lang="fr-FR" sz="1400" dirty="0" err="1"/>
              <a:t>AuthenticationFilter</a:t>
            </a:r>
            <a:endParaRPr lang="fr-FR" sz="1400" dirty="0"/>
          </a:p>
        </p:txBody>
      </p:sp>
      <p:sp>
        <p:nvSpPr>
          <p:cNvPr id="4" name="Rectangle 3">
            <a:extLst>
              <a:ext uri="{FF2B5EF4-FFF2-40B4-BE49-F238E27FC236}">
                <a16:creationId xmlns:a16="http://schemas.microsoft.com/office/drawing/2014/main" id="{44BA0E79-A041-AD6A-8F02-45CBA54DBF15}"/>
              </a:ext>
            </a:extLst>
          </p:cNvPr>
          <p:cNvSpPr/>
          <p:nvPr/>
        </p:nvSpPr>
        <p:spPr>
          <a:xfrm>
            <a:off x="6283477" y="684471"/>
            <a:ext cx="159242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ClientServiceImpl</a:t>
            </a:r>
            <a:endParaRPr lang="fr-FR" sz="1400" dirty="0"/>
          </a:p>
        </p:txBody>
      </p:sp>
      <p:sp>
        <p:nvSpPr>
          <p:cNvPr id="5" name="Rectangle 4">
            <a:extLst>
              <a:ext uri="{FF2B5EF4-FFF2-40B4-BE49-F238E27FC236}">
                <a16:creationId xmlns:a16="http://schemas.microsoft.com/office/drawing/2014/main" id="{1A4DC1C2-F549-50A7-7127-69E454390204}"/>
              </a:ext>
            </a:extLst>
          </p:cNvPr>
          <p:cNvSpPr/>
          <p:nvPr/>
        </p:nvSpPr>
        <p:spPr>
          <a:xfrm>
            <a:off x="8181376" y="684471"/>
            <a:ext cx="159242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IClientRepository</a:t>
            </a:r>
            <a:endParaRPr lang="fr-FR" sz="1400" dirty="0"/>
          </a:p>
        </p:txBody>
      </p:sp>
      <p:sp>
        <p:nvSpPr>
          <p:cNvPr id="6" name="Rectangle 5">
            <a:extLst>
              <a:ext uri="{FF2B5EF4-FFF2-40B4-BE49-F238E27FC236}">
                <a16:creationId xmlns:a16="http://schemas.microsoft.com/office/drawing/2014/main" id="{49155E63-98D1-FDC1-9C2F-EF8D1F9B7867}"/>
              </a:ext>
            </a:extLst>
          </p:cNvPr>
          <p:cNvSpPr/>
          <p:nvPr/>
        </p:nvSpPr>
        <p:spPr>
          <a:xfrm>
            <a:off x="10079275" y="684471"/>
            <a:ext cx="149911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Database</a:t>
            </a:r>
            <a:endParaRPr lang="fr-FR" sz="1400" dirty="0"/>
          </a:p>
        </p:txBody>
      </p:sp>
      <p:sp>
        <p:nvSpPr>
          <p:cNvPr id="7" name="Rectangle 6">
            <a:extLst>
              <a:ext uri="{FF2B5EF4-FFF2-40B4-BE49-F238E27FC236}">
                <a16:creationId xmlns:a16="http://schemas.microsoft.com/office/drawing/2014/main" id="{6782E95D-47D9-8A7A-DF5A-6A0A85D4EDFF}"/>
              </a:ext>
            </a:extLst>
          </p:cNvPr>
          <p:cNvSpPr/>
          <p:nvPr/>
        </p:nvSpPr>
        <p:spPr>
          <a:xfrm>
            <a:off x="2361054" y="684471"/>
            <a:ext cx="149911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SpringSecurity</a:t>
            </a:r>
            <a:r>
              <a:rPr lang="fr-FR" sz="1400" dirty="0"/>
              <a:t> </a:t>
            </a:r>
            <a:r>
              <a:rPr lang="fr-FR" sz="1400" dirty="0" err="1"/>
              <a:t>FilterChain</a:t>
            </a:r>
            <a:endParaRPr lang="fr-FR" sz="1400" dirty="0"/>
          </a:p>
        </p:txBody>
      </p:sp>
      <p:cxnSp>
        <p:nvCxnSpPr>
          <p:cNvPr id="9" name="Connecteur droit 8">
            <a:extLst>
              <a:ext uri="{FF2B5EF4-FFF2-40B4-BE49-F238E27FC236}">
                <a16:creationId xmlns:a16="http://schemas.microsoft.com/office/drawing/2014/main" id="{FD132505-1F33-4BE6-B821-F06A6D6F0D69}"/>
              </a:ext>
            </a:extLst>
          </p:cNvPr>
          <p:cNvCxnSpPr>
            <a:cxnSpLocks/>
            <a:stCxn id="2" idx="2"/>
          </p:cNvCxnSpPr>
          <p:nvPr/>
        </p:nvCxnSpPr>
        <p:spPr>
          <a:xfrm>
            <a:off x="1160106" y="1300292"/>
            <a:ext cx="0" cy="452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55D1039B-5852-3747-2A4C-D7ED15142164}"/>
              </a:ext>
            </a:extLst>
          </p:cNvPr>
          <p:cNvCxnSpPr>
            <a:cxnSpLocks/>
          </p:cNvCxnSpPr>
          <p:nvPr/>
        </p:nvCxnSpPr>
        <p:spPr>
          <a:xfrm>
            <a:off x="3191070" y="1294071"/>
            <a:ext cx="0" cy="452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90D01778-3637-47BA-6225-3A63C00A2D77}"/>
              </a:ext>
            </a:extLst>
          </p:cNvPr>
          <p:cNvCxnSpPr>
            <a:cxnSpLocks/>
          </p:cNvCxnSpPr>
          <p:nvPr/>
        </p:nvCxnSpPr>
        <p:spPr>
          <a:xfrm>
            <a:off x="5071824" y="1294071"/>
            <a:ext cx="0" cy="447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883F51F-F912-A4DA-C77A-76994FDF4B01}"/>
              </a:ext>
            </a:extLst>
          </p:cNvPr>
          <p:cNvCxnSpPr>
            <a:cxnSpLocks/>
          </p:cNvCxnSpPr>
          <p:nvPr/>
        </p:nvCxnSpPr>
        <p:spPr>
          <a:xfrm>
            <a:off x="7073469" y="1294071"/>
            <a:ext cx="0" cy="447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B32708F4-6637-D9A1-247B-213C79B95C6D}"/>
              </a:ext>
            </a:extLst>
          </p:cNvPr>
          <p:cNvCxnSpPr>
            <a:cxnSpLocks/>
          </p:cNvCxnSpPr>
          <p:nvPr/>
        </p:nvCxnSpPr>
        <p:spPr>
          <a:xfrm>
            <a:off x="8977588" y="1294070"/>
            <a:ext cx="0" cy="4360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1384BC-DF24-3C8A-ADF7-A9E667B72884}"/>
              </a:ext>
            </a:extLst>
          </p:cNvPr>
          <p:cNvCxnSpPr>
            <a:cxnSpLocks/>
          </p:cNvCxnSpPr>
          <p:nvPr/>
        </p:nvCxnSpPr>
        <p:spPr>
          <a:xfrm>
            <a:off x="10816394" y="1294070"/>
            <a:ext cx="0" cy="4298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BF6A80A-CC27-E80B-0782-3909411ACFE6}"/>
              </a:ext>
            </a:extLst>
          </p:cNvPr>
          <p:cNvCxnSpPr>
            <a:cxnSpLocks/>
          </p:cNvCxnSpPr>
          <p:nvPr/>
        </p:nvCxnSpPr>
        <p:spPr>
          <a:xfrm>
            <a:off x="1160106" y="1667295"/>
            <a:ext cx="1950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9F735C13-F879-BD89-8A61-938FF27F69F7}"/>
              </a:ext>
            </a:extLst>
          </p:cNvPr>
          <p:cNvCxnSpPr>
            <a:cxnSpLocks/>
          </p:cNvCxnSpPr>
          <p:nvPr/>
        </p:nvCxnSpPr>
        <p:spPr>
          <a:xfrm>
            <a:off x="3247217" y="1956544"/>
            <a:ext cx="1738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6F9EDF84-5E65-544D-D427-162ACED06A03}"/>
              </a:ext>
            </a:extLst>
          </p:cNvPr>
          <p:cNvGrpSpPr/>
          <p:nvPr/>
        </p:nvGrpSpPr>
        <p:grpSpPr>
          <a:xfrm>
            <a:off x="5165157" y="2196445"/>
            <a:ext cx="227963" cy="192833"/>
            <a:chOff x="4972298" y="2942253"/>
            <a:chExt cx="227963" cy="192833"/>
          </a:xfrm>
        </p:grpSpPr>
        <p:cxnSp>
          <p:nvCxnSpPr>
            <p:cNvPr id="22" name="Connecteur droit 21">
              <a:extLst>
                <a:ext uri="{FF2B5EF4-FFF2-40B4-BE49-F238E27FC236}">
                  <a16:creationId xmlns:a16="http://schemas.microsoft.com/office/drawing/2014/main" id="{B005A005-A0D6-3D6D-1B13-AE200AD47D29}"/>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03A47483-A2A8-9DBF-20F2-5F1447AD4A99}"/>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CCE8EDB-DC7C-89AE-2F69-5A884903E395}"/>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0" name="Connecteur droit avec flèche 29">
            <a:extLst>
              <a:ext uri="{FF2B5EF4-FFF2-40B4-BE49-F238E27FC236}">
                <a16:creationId xmlns:a16="http://schemas.microsoft.com/office/drawing/2014/main" id="{65D4384A-FC25-6AE0-04B2-13C961582524}"/>
              </a:ext>
            </a:extLst>
          </p:cNvPr>
          <p:cNvCxnSpPr>
            <a:cxnSpLocks/>
          </p:cNvCxnSpPr>
          <p:nvPr/>
        </p:nvCxnSpPr>
        <p:spPr>
          <a:xfrm flipH="1">
            <a:off x="3296816" y="2563034"/>
            <a:ext cx="168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638333C-D7F5-FA65-6425-3545E0A5B859}"/>
              </a:ext>
            </a:extLst>
          </p:cNvPr>
          <p:cNvCxnSpPr>
            <a:cxnSpLocks/>
          </p:cNvCxnSpPr>
          <p:nvPr/>
        </p:nvCxnSpPr>
        <p:spPr>
          <a:xfrm>
            <a:off x="3247217" y="2880275"/>
            <a:ext cx="376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F1C561D8-B5EB-BEA5-B207-BE92DA1D4AE6}"/>
              </a:ext>
            </a:extLst>
          </p:cNvPr>
          <p:cNvCxnSpPr>
            <a:cxnSpLocks/>
          </p:cNvCxnSpPr>
          <p:nvPr/>
        </p:nvCxnSpPr>
        <p:spPr>
          <a:xfrm>
            <a:off x="7129833" y="3231729"/>
            <a:ext cx="17466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CA9284B0-CDEC-6C06-D548-1564FAA8DF66}"/>
              </a:ext>
            </a:extLst>
          </p:cNvPr>
          <p:cNvCxnSpPr>
            <a:cxnSpLocks/>
          </p:cNvCxnSpPr>
          <p:nvPr/>
        </p:nvCxnSpPr>
        <p:spPr>
          <a:xfrm>
            <a:off x="9030271" y="3496096"/>
            <a:ext cx="1798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AF3FB195-9F7A-D1D2-AA8D-5E36831AFC87}"/>
              </a:ext>
            </a:extLst>
          </p:cNvPr>
          <p:cNvCxnSpPr>
            <a:cxnSpLocks/>
            <a:endCxn id="113" idx="3"/>
          </p:cNvCxnSpPr>
          <p:nvPr/>
        </p:nvCxnSpPr>
        <p:spPr>
          <a:xfrm flipH="1" flipV="1">
            <a:off x="9030271" y="3894291"/>
            <a:ext cx="1786123" cy="9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31055896-84C3-B3A6-78D3-2E2E9A45A331}"/>
              </a:ext>
            </a:extLst>
          </p:cNvPr>
          <p:cNvCxnSpPr>
            <a:cxnSpLocks/>
          </p:cNvCxnSpPr>
          <p:nvPr/>
        </p:nvCxnSpPr>
        <p:spPr>
          <a:xfrm flipH="1">
            <a:off x="7156256" y="4111916"/>
            <a:ext cx="172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e 42">
            <a:extLst>
              <a:ext uri="{FF2B5EF4-FFF2-40B4-BE49-F238E27FC236}">
                <a16:creationId xmlns:a16="http://schemas.microsoft.com/office/drawing/2014/main" id="{0079812D-A0E5-7E1F-6A23-65CFA50FA36C}"/>
              </a:ext>
            </a:extLst>
          </p:cNvPr>
          <p:cNvGrpSpPr/>
          <p:nvPr/>
        </p:nvGrpSpPr>
        <p:grpSpPr>
          <a:xfrm>
            <a:off x="3247230" y="4329174"/>
            <a:ext cx="227963" cy="192833"/>
            <a:chOff x="4972298" y="2942253"/>
            <a:chExt cx="227963" cy="192833"/>
          </a:xfrm>
        </p:grpSpPr>
        <p:cxnSp>
          <p:nvCxnSpPr>
            <p:cNvPr id="44" name="Connecteur droit 43">
              <a:extLst>
                <a:ext uri="{FF2B5EF4-FFF2-40B4-BE49-F238E27FC236}">
                  <a16:creationId xmlns:a16="http://schemas.microsoft.com/office/drawing/2014/main" id="{E51DB855-9F87-48B7-DE18-08C53F744C3B}"/>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98CA590B-7769-E27E-AE0F-BFBD4BF68C4E}"/>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478511C-657C-D69A-09DE-D17A6403EACC}"/>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3" name="Connecteur droit avec flèche 52">
            <a:extLst>
              <a:ext uri="{FF2B5EF4-FFF2-40B4-BE49-F238E27FC236}">
                <a16:creationId xmlns:a16="http://schemas.microsoft.com/office/drawing/2014/main" id="{ED962C16-D3C5-FD1A-F33D-3B58E5D47720}"/>
              </a:ext>
            </a:extLst>
          </p:cNvPr>
          <p:cNvCxnSpPr>
            <a:cxnSpLocks/>
            <a:stCxn id="93" idx="3"/>
          </p:cNvCxnSpPr>
          <p:nvPr/>
        </p:nvCxnSpPr>
        <p:spPr>
          <a:xfrm>
            <a:off x="3230583" y="4857458"/>
            <a:ext cx="1755020" cy="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3BECCA46-89FC-C605-9AA1-1C6B34BC068C}"/>
              </a:ext>
            </a:extLst>
          </p:cNvPr>
          <p:cNvGrpSpPr/>
          <p:nvPr/>
        </p:nvGrpSpPr>
        <p:grpSpPr>
          <a:xfrm>
            <a:off x="5150755" y="5063802"/>
            <a:ext cx="227963" cy="192833"/>
            <a:chOff x="4972298" y="2942253"/>
            <a:chExt cx="227963" cy="192833"/>
          </a:xfrm>
        </p:grpSpPr>
        <p:cxnSp>
          <p:nvCxnSpPr>
            <p:cNvPr id="55" name="Connecteur droit 54">
              <a:extLst>
                <a:ext uri="{FF2B5EF4-FFF2-40B4-BE49-F238E27FC236}">
                  <a16:creationId xmlns:a16="http://schemas.microsoft.com/office/drawing/2014/main" id="{B5228673-37BF-E02E-1196-91DBE1B7DC22}"/>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134533B1-1150-8D35-1658-A865A1F3841B}"/>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1AD67181-4D24-E843-F223-9E849A6AE8AC}"/>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9" name="Connecteur droit avec flèche 58">
            <a:extLst>
              <a:ext uri="{FF2B5EF4-FFF2-40B4-BE49-F238E27FC236}">
                <a16:creationId xmlns:a16="http://schemas.microsoft.com/office/drawing/2014/main" id="{E87889BE-EA90-0A11-9543-EE3BC676517F}"/>
              </a:ext>
            </a:extLst>
          </p:cNvPr>
          <p:cNvCxnSpPr>
            <a:cxnSpLocks/>
          </p:cNvCxnSpPr>
          <p:nvPr/>
        </p:nvCxnSpPr>
        <p:spPr>
          <a:xfrm flipH="1">
            <a:off x="3247232" y="5455298"/>
            <a:ext cx="173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11D91E73-A8F7-0320-FBF2-87B2085BF773}"/>
              </a:ext>
            </a:extLst>
          </p:cNvPr>
          <p:cNvCxnSpPr>
            <a:cxnSpLocks/>
          </p:cNvCxnSpPr>
          <p:nvPr/>
        </p:nvCxnSpPr>
        <p:spPr>
          <a:xfrm flipH="1">
            <a:off x="1166505" y="5607698"/>
            <a:ext cx="189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9235432F-3AA0-4362-8229-F3429813F533}"/>
              </a:ext>
            </a:extLst>
          </p:cNvPr>
          <p:cNvSpPr txBox="1"/>
          <p:nvPr/>
        </p:nvSpPr>
        <p:spPr>
          <a:xfrm>
            <a:off x="1239872" y="1647613"/>
            <a:ext cx="1131704" cy="276999"/>
          </a:xfrm>
          <a:prstGeom prst="rect">
            <a:avLst/>
          </a:prstGeom>
          <a:noFill/>
        </p:spPr>
        <p:txBody>
          <a:bodyPr wrap="square" rtlCol="0">
            <a:spAutoFit/>
          </a:bodyPr>
          <a:lstStyle/>
          <a:p>
            <a:r>
              <a:rPr lang="fr-FR" sz="1200" dirty="0"/>
              <a:t>POST /login</a:t>
            </a:r>
          </a:p>
        </p:txBody>
      </p:sp>
      <p:sp>
        <p:nvSpPr>
          <p:cNvPr id="70" name="ZoneTexte 69">
            <a:extLst>
              <a:ext uri="{FF2B5EF4-FFF2-40B4-BE49-F238E27FC236}">
                <a16:creationId xmlns:a16="http://schemas.microsoft.com/office/drawing/2014/main" id="{01D6AD72-E0FB-C43D-4976-3149E022CF8C}"/>
              </a:ext>
            </a:extLst>
          </p:cNvPr>
          <p:cNvSpPr txBox="1"/>
          <p:nvPr/>
        </p:nvSpPr>
        <p:spPr>
          <a:xfrm>
            <a:off x="3247232" y="1660789"/>
            <a:ext cx="1663291" cy="276999"/>
          </a:xfrm>
          <a:prstGeom prst="rect">
            <a:avLst/>
          </a:prstGeom>
          <a:noFill/>
        </p:spPr>
        <p:txBody>
          <a:bodyPr wrap="square" rtlCol="0">
            <a:spAutoFit/>
          </a:bodyPr>
          <a:lstStyle/>
          <a:p>
            <a:r>
              <a:rPr lang="fr-FR" sz="1200" dirty="0" err="1"/>
              <a:t>attemptAuthentication</a:t>
            </a:r>
            <a:endParaRPr lang="fr-FR" sz="1200" dirty="0"/>
          </a:p>
        </p:txBody>
      </p:sp>
      <p:sp>
        <p:nvSpPr>
          <p:cNvPr id="71" name="ZoneTexte 70">
            <a:extLst>
              <a:ext uri="{FF2B5EF4-FFF2-40B4-BE49-F238E27FC236}">
                <a16:creationId xmlns:a16="http://schemas.microsoft.com/office/drawing/2014/main" id="{79AA2978-6009-BDDE-8FE6-95008E1483D5}"/>
              </a:ext>
            </a:extLst>
          </p:cNvPr>
          <p:cNvSpPr txBox="1"/>
          <p:nvPr/>
        </p:nvSpPr>
        <p:spPr>
          <a:xfrm>
            <a:off x="5347484" y="1909890"/>
            <a:ext cx="1663291" cy="646331"/>
          </a:xfrm>
          <a:prstGeom prst="rect">
            <a:avLst/>
          </a:prstGeom>
          <a:noFill/>
        </p:spPr>
        <p:txBody>
          <a:bodyPr wrap="square" rtlCol="0">
            <a:spAutoFit/>
          </a:bodyPr>
          <a:lstStyle/>
          <a:p>
            <a:r>
              <a:rPr lang="fr-FR" sz="1200" dirty="0"/>
              <a:t>Convertir le user de la requête en objet client (modèle métier)</a:t>
            </a:r>
          </a:p>
        </p:txBody>
      </p:sp>
      <p:sp>
        <p:nvSpPr>
          <p:cNvPr id="72" name="ZoneTexte 71">
            <a:extLst>
              <a:ext uri="{FF2B5EF4-FFF2-40B4-BE49-F238E27FC236}">
                <a16:creationId xmlns:a16="http://schemas.microsoft.com/office/drawing/2014/main" id="{A4A569B0-426D-C33A-875A-2599FC8C1B19}"/>
              </a:ext>
            </a:extLst>
          </p:cNvPr>
          <p:cNvSpPr txBox="1"/>
          <p:nvPr/>
        </p:nvSpPr>
        <p:spPr>
          <a:xfrm>
            <a:off x="3203543" y="2279222"/>
            <a:ext cx="1663291" cy="276999"/>
          </a:xfrm>
          <a:prstGeom prst="rect">
            <a:avLst/>
          </a:prstGeom>
          <a:noFill/>
        </p:spPr>
        <p:txBody>
          <a:bodyPr wrap="square" rtlCol="0">
            <a:spAutoFit/>
          </a:bodyPr>
          <a:lstStyle/>
          <a:p>
            <a:r>
              <a:rPr lang="fr-FR" sz="1200" dirty="0"/>
              <a:t>     </a:t>
            </a:r>
            <a:r>
              <a:rPr lang="fr-FR" sz="1200" dirty="0" err="1"/>
              <a:t>Authentication</a:t>
            </a:r>
            <a:endParaRPr lang="fr-FR" sz="1200" dirty="0"/>
          </a:p>
        </p:txBody>
      </p:sp>
      <p:sp>
        <p:nvSpPr>
          <p:cNvPr id="75" name="Rectangle 74">
            <a:extLst>
              <a:ext uri="{FF2B5EF4-FFF2-40B4-BE49-F238E27FC236}">
                <a16:creationId xmlns:a16="http://schemas.microsoft.com/office/drawing/2014/main" id="{C336B220-8FB9-1DC1-5DCA-B69373085F5B}"/>
              </a:ext>
            </a:extLst>
          </p:cNvPr>
          <p:cNvSpPr/>
          <p:nvPr/>
        </p:nvSpPr>
        <p:spPr>
          <a:xfrm>
            <a:off x="5009534" y="1852565"/>
            <a:ext cx="132928" cy="81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a:extLst>
              <a:ext uri="{FF2B5EF4-FFF2-40B4-BE49-F238E27FC236}">
                <a16:creationId xmlns:a16="http://schemas.microsoft.com/office/drawing/2014/main" id="{3D9B4CF1-F584-1EC6-FCBC-712DB22E3D38}"/>
              </a:ext>
            </a:extLst>
          </p:cNvPr>
          <p:cNvSpPr/>
          <p:nvPr/>
        </p:nvSpPr>
        <p:spPr>
          <a:xfrm>
            <a:off x="5009534" y="4754324"/>
            <a:ext cx="132928" cy="81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a:extLst>
              <a:ext uri="{FF2B5EF4-FFF2-40B4-BE49-F238E27FC236}">
                <a16:creationId xmlns:a16="http://schemas.microsoft.com/office/drawing/2014/main" id="{359A5227-F214-046A-37E2-47F65E311BA3}"/>
              </a:ext>
            </a:extLst>
          </p:cNvPr>
          <p:cNvSpPr/>
          <p:nvPr/>
        </p:nvSpPr>
        <p:spPr>
          <a:xfrm>
            <a:off x="3133574" y="1607842"/>
            <a:ext cx="113643" cy="141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a:extLst>
              <a:ext uri="{FF2B5EF4-FFF2-40B4-BE49-F238E27FC236}">
                <a16:creationId xmlns:a16="http://schemas.microsoft.com/office/drawing/2014/main" id="{291D0772-23D8-43A9-E0F4-4E5E65959A4F}"/>
              </a:ext>
            </a:extLst>
          </p:cNvPr>
          <p:cNvSpPr/>
          <p:nvPr/>
        </p:nvSpPr>
        <p:spPr>
          <a:xfrm>
            <a:off x="3132994" y="4008266"/>
            <a:ext cx="97589" cy="169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Rectangle 103">
            <a:extLst>
              <a:ext uri="{FF2B5EF4-FFF2-40B4-BE49-F238E27FC236}">
                <a16:creationId xmlns:a16="http://schemas.microsoft.com/office/drawing/2014/main" id="{D05F36DE-CAA4-952C-8C09-CCC7361307EE}"/>
              </a:ext>
            </a:extLst>
          </p:cNvPr>
          <p:cNvSpPr/>
          <p:nvPr/>
        </p:nvSpPr>
        <p:spPr>
          <a:xfrm>
            <a:off x="7016191" y="2799188"/>
            <a:ext cx="113642" cy="1603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112">
            <a:extLst>
              <a:ext uri="{FF2B5EF4-FFF2-40B4-BE49-F238E27FC236}">
                <a16:creationId xmlns:a16="http://schemas.microsoft.com/office/drawing/2014/main" id="{FC27512C-0A02-017D-DF74-55517BD7F8C8}"/>
              </a:ext>
            </a:extLst>
          </p:cNvPr>
          <p:cNvSpPr/>
          <p:nvPr/>
        </p:nvSpPr>
        <p:spPr>
          <a:xfrm>
            <a:off x="8916629" y="3092732"/>
            <a:ext cx="113642" cy="1603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ZoneTexte 116">
            <a:extLst>
              <a:ext uri="{FF2B5EF4-FFF2-40B4-BE49-F238E27FC236}">
                <a16:creationId xmlns:a16="http://schemas.microsoft.com/office/drawing/2014/main" id="{81171EAA-9B0A-7B45-B983-B4FF44D2FDB5}"/>
              </a:ext>
            </a:extLst>
          </p:cNvPr>
          <p:cNvSpPr txBox="1"/>
          <p:nvPr/>
        </p:nvSpPr>
        <p:spPr>
          <a:xfrm>
            <a:off x="4035188" y="2934608"/>
            <a:ext cx="2150495"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a:t>
            </a:r>
            <a:r>
              <a:rPr lang="fr-FR" sz="1200" dirty="0" err="1"/>
              <a:t>loadUserByUsername</a:t>
            </a:r>
            <a:endParaRPr lang="fr-FR" sz="1200" dirty="0"/>
          </a:p>
        </p:txBody>
      </p:sp>
      <p:sp>
        <p:nvSpPr>
          <p:cNvPr id="118" name="ZoneTexte 117">
            <a:extLst>
              <a:ext uri="{FF2B5EF4-FFF2-40B4-BE49-F238E27FC236}">
                <a16:creationId xmlns:a16="http://schemas.microsoft.com/office/drawing/2014/main" id="{54B09C44-0F50-015C-5E4C-749670C3D0F8}"/>
              </a:ext>
            </a:extLst>
          </p:cNvPr>
          <p:cNvSpPr txBox="1"/>
          <p:nvPr/>
        </p:nvSpPr>
        <p:spPr>
          <a:xfrm>
            <a:off x="7222093" y="2863155"/>
            <a:ext cx="1483432"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a:t>
            </a:r>
            <a:r>
              <a:rPr lang="fr-FR" sz="1200" dirty="0" err="1"/>
              <a:t>findByEmail</a:t>
            </a:r>
            <a:endParaRPr lang="fr-FR" sz="1200" dirty="0"/>
          </a:p>
        </p:txBody>
      </p:sp>
      <p:sp>
        <p:nvSpPr>
          <p:cNvPr id="119" name="ZoneTexte 118">
            <a:extLst>
              <a:ext uri="{FF2B5EF4-FFF2-40B4-BE49-F238E27FC236}">
                <a16:creationId xmlns:a16="http://schemas.microsoft.com/office/drawing/2014/main" id="{A79F711D-26D7-AEDF-FAAA-899ED17E36E4}"/>
              </a:ext>
            </a:extLst>
          </p:cNvPr>
          <p:cNvSpPr txBox="1"/>
          <p:nvPr/>
        </p:nvSpPr>
        <p:spPr>
          <a:xfrm>
            <a:off x="9557831" y="3126366"/>
            <a:ext cx="848813"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SQL</a:t>
            </a:r>
          </a:p>
        </p:txBody>
      </p:sp>
      <p:sp>
        <p:nvSpPr>
          <p:cNvPr id="120" name="ZoneTexte 119">
            <a:extLst>
              <a:ext uri="{FF2B5EF4-FFF2-40B4-BE49-F238E27FC236}">
                <a16:creationId xmlns:a16="http://schemas.microsoft.com/office/drawing/2014/main" id="{59F43E94-EC31-D9C0-019C-90865AF0C94F}"/>
              </a:ext>
            </a:extLst>
          </p:cNvPr>
          <p:cNvSpPr txBox="1"/>
          <p:nvPr/>
        </p:nvSpPr>
        <p:spPr>
          <a:xfrm>
            <a:off x="9215916" y="3610984"/>
            <a:ext cx="1501847"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Client &amp; Rôles</a:t>
            </a:r>
          </a:p>
        </p:txBody>
      </p:sp>
      <p:sp>
        <p:nvSpPr>
          <p:cNvPr id="122" name="ZoneTexte 121">
            <a:extLst>
              <a:ext uri="{FF2B5EF4-FFF2-40B4-BE49-F238E27FC236}">
                <a16:creationId xmlns:a16="http://schemas.microsoft.com/office/drawing/2014/main" id="{5B7285AD-EB59-C6F3-C0A0-4792D7DA98EA}"/>
              </a:ext>
            </a:extLst>
          </p:cNvPr>
          <p:cNvSpPr txBox="1"/>
          <p:nvPr/>
        </p:nvSpPr>
        <p:spPr>
          <a:xfrm>
            <a:off x="7228464" y="3794594"/>
            <a:ext cx="1501847"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Client &amp; Rôles</a:t>
            </a:r>
          </a:p>
        </p:txBody>
      </p:sp>
      <p:cxnSp>
        <p:nvCxnSpPr>
          <p:cNvPr id="124" name="Connecteur droit avec flèche 123">
            <a:extLst>
              <a:ext uri="{FF2B5EF4-FFF2-40B4-BE49-F238E27FC236}">
                <a16:creationId xmlns:a16="http://schemas.microsoft.com/office/drawing/2014/main" id="{B5FF8E39-20C7-0BFB-FE0F-A7A15BFA869A}"/>
              </a:ext>
            </a:extLst>
          </p:cNvPr>
          <p:cNvCxnSpPr/>
          <p:nvPr/>
        </p:nvCxnSpPr>
        <p:spPr>
          <a:xfrm flipH="1">
            <a:off x="3247217" y="4186335"/>
            <a:ext cx="376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ZoneTexte 124">
            <a:extLst>
              <a:ext uri="{FF2B5EF4-FFF2-40B4-BE49-F238E27FC236}">
                <a16:creationId xmlns:a16="http://schemas.microsoft.com/office/drawing/2014/main" id="{397229CF-E2AD-F9E4-ECA9-502A3966BEEA}"/>
              </a:ext>
            </a:extLst>
          </p:cNvPr>
          <p:cNvSpPr txBox="1"/>
          <p:nvPr/>
        </p:nvSpPr>
        <p:spPr>
          <a:xfrm>
            <a:off x="4278952" y="3884454"/>
            <a:ext cx="1501847"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     User &amp; Rôles</a:t>
            </a:r>
          </a:p>
        </p:txBody>
      </p:sp>
      <p:sp>
        <p:nvSpPr>
          <p:cNvPr id="126" name="ZoneTexte 125">
            <a:extLst>
              <a:ext uri="{FF2B5EF4-FFF2-40B4-BE49-F238E27FC236}">
                <a16:creationId xmlns:a16="http://schemas.microsoft.com/office/drawing/2014/main" id="{8760D1DA-E38C-7F8D-4F4D-DBBE51D9199D}"/>
              </a:ext>
            </a:extLst>
          </p:cNvPr>
          <p:cNvSpPr txBox="1"/>
          <p:nvPr/>
        </p:nvSpPr>
        <p:spPr>
          <a:xfrm>
            <a:off x="3509172" y="4248528"/>
            <a:ext cx="1501847"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err="1"/>
              <a:t>Authentication</a:t>
            </a:r>
            <a:r>
              <a:rPr lang="fr-FR" sz="1200" dirty="0"/>
              <a:t> &amp; </a:t>
            </a:r>
            <a:r>
              <a:rPr lang="fr-FR" sz="1200" dirty="0" err="1"/>
              <a:t>authorizations</a:t>
            </a:r>
            <a:endParaRPr lang="fr-FR" sz="1200" dirty="0"/>
          </a:p>
        </p:txBody>
      </p:sp>
      <p:sp>
        <p:nvSpPr>
          <p:cNvPr id="128" name="ZoneTexte 127">
            <a:extLst>
              <a:ext uri="{FF2B5EF4-FFF2-40B4-BE49-F238E27FC236}">
                <a16:creationId xmlns:a16="http://schemas.microsoft.com/office/drawing/2014/main" id="{1FD2E318-0A7D-FD1C-49F3-46BA4B2B2D15}"/>
              </a:ext>
            </a:extLst>
          </p:cNvPr>
          <p:cNvSpPr txBox="1"/>
          <p:nvPr/>
        </p:nvSpPr>
        <p:spPr>
          <a:xfrm>
            <a:off x="3341242" y="4880040"/>
            <a:ext cx="1651728" cy="2462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SucessfullAuthentication</a:t>
            </a:r>
            <a:endParaRPr lang="fr-FR" sz="1000" dirty="0"/>
          </a:p>
        </p:txBody>
      </p:sp>
      <p:sp>
        <p:nvSpPr>
          <p:cNvPr id="131" name="ZoneTexte 130">
            <a:extLst>
              <a:ext uri="{FF2B5EF4-FFF2-40B4-BE49-F238E27FC236}">
                <a16:creationId xmlns:a16="http://schemas.microsoft.com/office/drawing/2014/main" id="{E241FF07-D2EE-3747-4FD6-F81B5F7B65AF}"/>
              </a:ext>
            </a:extLst>
          </p:cNvPr>
          <p:cNvSpPr txBox="1"/>
          <p:nvPr/>
        </p:nvSpPr>
        <p:spPr>
          <a:xfrm>
            <a:off x="3275796" y="5506594"/>
            <a:ext cx="1681354"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Response</a:t>
            </a:r>
            <a:r>
              <a:rPr lang="fr-FR" sz="1000" dirty="0"/>
              <a:t> Header :</a:t>
            </a:r>
          </a:p>
          <a:p>
            <a:r>
              <a:rPr lang="fr-FR" sz="1000" dirty="0"/>
              <a:t>     </a:t>
            </a:r>
            <a:r>
              <a:rPr lang="fr-FR" sz="1000" b="1" dirty="0" err="1">
                <a:solidFill>
                  <a:srgbClr val="FF0000"/>
                </a:solidFill>
              </a:rPr>
              <a:t>Authorization</a:t>
            </a:r>
            <a:r>
              <a:rPr lang="fr-FR" sz="1000" b="1" dirty="0">
                <a:solidFill>
                  <a:srgbClr val="FF0000"/>
                </a:solidFill>
              </a:rPr>
              <a:t>: &lt;JWT&gt;</a:t>
            </a:r>
          </a:p>
        </p:txBody>
      </p:sp>
      <p:sp>
        <p:nvSpPr>
          <p:cNvPr id="132" name="ZoneTexte 131">
            <a:extLst>
              <a:ext uri="{FF2B5EF4-FFF2-40B4-BE49-F238E27FC236}">
                <a16:creationId xmlns:a16="http://schemas.microsoft.com/office/drawing/2014/main" id="{52409FFA-2AB0-4479-E851-0CD70E66E684}"/>
              </a:ext>
            </a:extLst>
          </p:cNvPr>
          <p:cNvSpPr txBox="1"/>
          <p:nvPr/>
        </p:nvSpPr>
        <p:spPr>
          <a:xfrm>
            <a:off x="1194044" y="5167174"/>
            <a:ext cx="1681354"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Response</a:t>
            </a:r>
            <a:r>
              <a:rPr lang="fr-FR" sz="1000" dirty="0"/>
              <a:t> Header :</a:t>
            </a:r>
          </a:p>
          <a:p>
            <a:r>
              <a:rPr lang="fr-FR" sz="1000" dirty="0"/>
              <a:t>     </a:t>
            </a:r>
            <a:r>
              <a:rPr lang="fr-FR" sz="1000" b="1" dirty="0" err="1">
                <a:solidFill>
                  <a:srgbClr val="FF0000"/>
                </a:solidFill>
              </a:rPr>
              <a:t>Authorization</a:t>
            </a:r>
            <a:r>
              <a:rPr lang="fr-FR" sz="1000" b="1" dirty="0">
                <a:solidFill>
                  <a:srgbClr val="FF0000"/>
                </a:solidFill>
              </a:rPr>
              <a:t>: &lt;JWT&gt;</a:t>
            </a:r>
          </a:p>
        </p:txBody>
      </p:sp>
      <p:sp>
        <p:nvSpPr>
          <p:cNvPr id="133" name="ZoneTexte 132">
            <a:extLst>
              <a:ext uri="{FF2B5EF4-FFF2-40B4-BE49-F238E27FC236}">
                <a16:creationId xmlns:a16="http://schemas.microsoft.com/office/drawing/2014/main" id="{13B33808-7F8B-01AE-73D7-DFAE00D1D2A9}"/>
              </a:ext>
            </a:extLst>
          </p:cNvPr>
          <p:cNvSpPr txBox="1"/>
          <p:nvPr/>
        </p:nvSpPr>
        <p:spPr>
          <a:xfrm>
            <a:off x="5428758" y="5045531"/>
            <a:ext cx="1479903" cy="2462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Build</a:t>
            </a:r>
            <a:r>
              <a:rPr lang="fr-FR" sz="1000" dirty="0"/>
              <a:t> JWT </a:t>
            </a:r>
            <a:r>
              <a:rPr lang="fr-FR" sz="1000" dirty="0" err="1"/>
              <a:t>token</a:t>
            </a:r>
            <a:endParaRPr lang="fr-FR" sz="1000" dirty="0"/>
          </a:p>
        </p:txBody>
      </p:sp>
    </p:spTree>
    <p:extLst>
      <p:ext uri="{BB962C8B-B14F-4D97-AF65-F5344CB8AC3E}">
        <p14:creationId xmlns:p14="http://schemas.microsoft.com/office/powerpoint/2010/main" val="186592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2647440" y="1887480"/>
            <a:ext cx="6766200" cy="2083320"/>
          </a:xfrm>
          <a:prstGeom prst="snipRoundRect">
            <a:avLst>
              <a:gd name="adj1" fmla="val 16667"/>
              <a:gd name="adj2" fmla="val 16667"/>
            </a:avLst>
          </a:prstGeom>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3200" b="0" strike="noStrike" spc="-1">
                <a:solidFill>
                  <a:srgbClr val="FFFFFF"/>
                </a:solidFill>
                <a:latin typeface="Arial"/>
              </a:rPr>
              <a:t>Spring Security</a:t>
            </a:r>
            <a:endParaRPr lang="fr-FR" sz="3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00923" y="1317562"/>
            <a:ext cx="503603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OpenId</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connect</a:t>
            </a:r>
            <a:r>
              <a:rPr lang="fr-FR" sz="1800" b="0" strike="noStrike" spc="-1" dirty="0">
                <a:solidFill>
                  <a:srgbClr val="000000"/>
                </a:solidFill>
                <a:latin typeface="Arial"/>
                <a:ea typeface="AR PL SungtiL GB"/>
              </a:rPr>
              <a:t> - Fournisseur</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 name="Rectangle 2">
            <a:extLst>
              <a:ext uri="{FF2B5EF4-FFF2-40B4-BE49-F238E27FC236}">
                <a16:creationId xmlns:a16="http://schemas.microsoft.com/office/drawing/2014/main" id="{6C1C79C5-E138-B7A9-5BB6-8FC48775D5A4}"/>
              </a:ext>
            </a:extLst>
          </p:cNvPr>
          <p:cNvSpPr>
            <a:spLocks noChangeArrowheads="1"/>
          </p:cNvSpPr>
          <p:nvPr/>
        </p:nvSpPr>
        <p:spPr bwMode="auto">
          <a:xfrm>
            <a:off x="3118940" y="2813642"/>
            <a:ext cx="2461079"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Arial Unicode MS"/>
              </a:rPr>
              <a:t>&lt;</a:t>
            </a:r>
            <a:r>
              <a:rPr kumimoji="0" lang="fr-FR" altLang="fr-FR" sz="1000" b="1" i="0" u="none" strike="noStrike" cap="none" normalizeH="0" baseline="0" dirty="0" err="1">
                <a:ln>
                  <a:noFill/>
                </a:ln>
                <a:solidFill>
                  <a:srgbClr val="000080"/>
                </a:solidFill>
                <a:effectLst/>
                <a:latin typeface="Arial Unicode MS"/>
              </a:rPr>
              <a:t>dependency</a:t>
            </a:r>
            <a:r>
              <a:rPr kumimoji="0" lang="fr-FR" altLang="fr-FR" sz="1000" b="0" i="0" u="none" strike="noStrike" cap="none" normalizeH="0" baseline="0" dirty="0">
                <a:ln>
                  <a:noFill/>
                </a:ln>
                <a:solidFill>
                  <a:srgbClr val="000000"/>
                </a:solidFill>
                <a:effectLst/>
                <a:latin typeface="Arial Unicode MS"/>
              </a:rPr>
              <a:t>&gt;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&lt;</a:t>
            </a:r>
            <a:r>
              <a:rPr kumimoji="0" lang="fr-FR" altLang="fr-FR" sz="1000" b="1" i="0" u="none" strike="noStrike" cap="none" normalizeH="0" baseline="0" dirty="0" err="1">
                <a:ln>
                  <a:noFill/>
                </a:ln>
                <a:solidFill>
                  <a:srgbClr val="000080"/>
                </a:solidFill>
                <a:effectLst/>
                <a:latin typeface="Arial Unicode MS"/>
              </a:rPr>
              <a:t>groupId</a:t>
            </a:r>
            <a:r>
              <a:rPr kumimoji="0" lang="fr-FR" altLang="fr-FR" sz="1000" b="0" i="0" u="none" strike="noStrike" cap="none" normalizeH="0" baseline="0" dirty="0">
                <a:ln>
                  <a:noFill/>
                </a:ln>
                <a:solidFill>
                  <a:srgbClr val="000000"/>
                </a:solidFill>
                <a:effectLst/>
                <a:latin typeface="Arial Unicode MS"/>
              </a:rPr>
              <a:t>&gt;com.auth0&lt;/</a:t>
            </a:r>
            <a:r>
              <a:rPr kumimoji="0" lang="fr-FR" altLang="fr-FR" sz="1000" b="1" i="0" u="none" strike="noStrike" cap="none" normalizeH="0" baseline="0" dirty="0" err="1">
                <a:ln>
                  <a:noFill/>
                </a:ln>
                <a:solidFill>
                  <a:srgbClr val="000080"/>
                </a:solidFill>
                <a:effectLst/>
                <a:latin typeface="Arial Unicode MS"/>
              </a:rPr>
              <a:t>groupId</a:t>
            </a:r>
            <a:r>
              <a:rPr kumimoji="0" lang="fr-FR" altLang="fr-FR" sz="1000" b="0" i="0" u="none" strike="noStrike" cap="none" normalizeH="0" baseline="0" dirty="0">
                <a:ln>
                  <a:noFill/>
                </a:ln>
                <a:solidFill>
                  <a:srgbClr val="000000"/>
                </a:solidFill>
                <a:effectLst/>
                <a:latin typeface="Arial Unicode MS"/>
              </a:rPr>
              <a:t>&gt;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&lt;</a:t>
            </a:r>
            <a:r>
              <a:rPr kumimoji="0" lang="fr-FR" altLang="fr-FR" sz="1000" b="1" i="0" u="none" strike="noStrike" cap="none" normalizeH="0" baseline="0" dirty="0" err="1">
                <a:ln>
                  <a:noFill/>
                </a:ln>
                <a:solidFill>
                  <a:srgbClr val="000080"/>
                </a:solidFill>
                <a:effectLst/>
                <a:latin typeface="Arial Unicode MS"/>
              </a:rPr>
              <a:t>artifactId</a:t>
            </a:r>
            <a:r>
              <a:rPr kumimoji="0" lang="fr-FR" altLang="fr-FR" sz="1000" b="0" i="0" u="none" strike="noStrike" cap="none" normalizeH="0" baseline="0" dirty="0">
                <a:ln>
                  <a:noFill/>
                </a:ln>
                <a:solidFill>
                  <a:srgbClr val="000000"/>
                </a:solidFill>
                <a:effectLst/>
                <a:latin typeface="Arial Unicode MS"/>
              </a:rPr>
              <a:t>&gt;java-</a:t>
            </a:r>
            <a:r>
              <a:rPr kumimoji="0" lang="fr-FR" altLang="fr-FR" sz="1000" b="0" i="0" u="none" strike="noStrike" cap="none" normalizeH="0" baseline="0" dirty="0" err="1">
                <a:ln>
                  <a:noFill/>
                </a:ln>
                <a:solidFill>
                  <a:srgbClr val="000000"/>
                </a:solidFill>
                <a:effectLst/>
                <a:latin typeface="Arial Unicode MS"/>
              </a:rPr>
              <a:t>jwt</a:t>
            </a:r>
            <a:r>
              <a:rPr kumimoji="0" lang="fr-FR" altLang="fr-FR" sz="1000" b="0" i="0" u="none" strike="noStrike" cap="none" normalizeH="0" baseline="0" dirty="0">
                <a:ln>
                  <a:noFill/>
                </a:ln>
                <a:solidFill>
                  <a:srgbClr val="000000"/>
                </a:solidFill>
                <a:effectLst/>
                <a:latin typeface="Arial Unicode MS"/>
              </a:rPr>
              <a:t>&lt;/</a:t>
            </a:r>
            <a:r>
              <a:rPr kumimoji="0" lang="fr-FR" altLang="fr-FR" sz="1000" b="1" i="0" u="none" strike="noStrike" cap="none" normalizeH="0" baseline="0" dirty="0" err="1">
                <a:ln>
                  <a:noFill/>
                </a:ln>
                <a:solidFill>
                  <a:srgbClr val="000080"/>
                </a:solidFill>
                <a:effectLst/>
                <a:latin typeface="Arial Unicode MS"/>
              </a:rPr>
              <a:t>artifactId</a:t>
            </a:r>
            <a:r>
              <a:rPr kumimoji="0" lang="fr-FR" altLang="fr-FR" sz="1000" b="0" i="0" u="none" strike="noStrike" cap="none" normalizeH="0" baseline="0" dirty="0">
                <a:ln>
                  <a:noFill/>
                </a:ln>
                <a:solidFill>
                  <a:srgbClr val="000000"/>
                </a:solidFill>
                <a:effectLst/>
                <a:latin typeface="Arial Unicode MS"/>
              </a:rPr>
              <a:t>&gt;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&lt;</a:t>
            </a:r>
            <a:r>
              <a:rPr kumimoji="0" lang="fr-FR" altLang="fr-FR" sz="1000" b="1" i="0" u="none" strike="noStrike" cap="none" normalizeH="0" baseline="0" dirty="0">
                <a:ln>
                  <a:noFill/>
                </a:ln>
                <a:solidFill>
                  <a:srgbClr val="000080"/>
                </a:solidFill>
                <a:effectLst/>
                <a:latin typeface="Arial Unicode MS"/>
              </a:rPr>
              <a:t>version</a:t>
            </a:r>
            <a:r>
              <a:rPr kumimoji="0" lang="fr-FR" altLang="fr-FR" sz="1000" b="0" i="0" u="none" strike="noStrike" cap="none" normalizeH="0" baseline="0" dirty="0">
                <a:ln>
                  <a:noFill/>
                </a:ln>
                <a:solidFill>
                  <a:srgbClr val="000000"/>
                </a:solidFill>
                <a:effectLst/>
                <a:latin typeface="Arial Unicode MS"/>
              </a:rPr>
              <a:t>&gt;4.2.1&lt;/</a:t>
            </a:r>
            <a:r>
              <a:rPr kumimoji="0" lang="fr-FR" altLang="fr-FR" sz="1000" b="1" i="0" u="none" strike="noStrike" cap="none" normalizeH="0" baseline="0" dirty="0">
                <a:ln>
                  <a:noFill/>
                </a:ln>
                <a:solidFill>
                  <a:srgbClr val="000080"/>
                </a:solidFill>
                <a:effectLst/>
                <a:latin typeface="Arial Unicode MS"/>
              </a:rPr>
              <a:t>version</a:t>
            </a:r>
            <a:r>
              <a:rPr kumimoji="0" lang="fr-FR" altLang="fr-FR" sz="1000" b="0" i="0" u="none" strike="noStrike" cap="none" normalizeH="0" baseline="0" dirty="0">
                <a:ln>
                  <a:noFill/>
                </a:ln>
                <a:solidFill>
                  <a:srgbClr val="000000"/>
                </a:solidFill>
                <a:effectLst/>
                <a:latin typeface="Arial Unicode MS"/>
              </a:rPr>
              <a:t>&gt;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&lt;/</a:t>
            </a:r>
            <a:r>
              <a:rPr kumimoji="0" lang="fr-FR" altLang="fr-FR" sz="1000" b="1" i="0" u="none" strike="noStrike" cap="none" normalizeH="0" baseline="0" dirty="0" err="1">
                <a:ln>
                  <a:noFill/>
                </a:ln>
                <a:solidFill>
                  <a:srgbClr val="000080"/>
                </a:solidFill>
                <a:effectLst/>
                <a:latin typeface="Arial Unicode MS"/>
              </a:rPr>
              <a:t>dependency</a:t>
            </a:r>
            <a:r>
              <a:rPr kumimoji="0" lang="fr-FR" altLang="fr-FR" sz="1000" b="0" i="0" u="none" strike="noStrike" cap="none" normalizeH="0" baseline="0" dirty="0">
                <a:ln>
                  <a:noFill/>
                </a:ln>
                <a:solidFill>
                  <a:srgbClr val="000000"/>
                </a:solidFill>
                <a:effectLst/>
                <a:latin typeface="Arial Unicode MS"/>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CustomShape 1">
            <a:extLst>
              <a:ext uri="{FF2B5EF4-FFF2-40B4-BE49-F238E27FC236}">
                <a16:creationId xmlns:a16="http://schemas.microsoft.com/office/drawing/2014/main" id="{E2F166F1-FA30-CE2D-31AE-AA6BBF2EC9FD}"/>
              </a:ext>
            </a:extLst>
          </p:cNvPr>
          <p:cNvSpPr/>
          <p:nvPr/>
        </p:nvSpPr>
        <p:spPr>
          <a:xfrm>
            <a:off x="1338042" y="1886729"/>
            <a:ext cx="5560923"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Ajout de la dépendance </a:t>
            </a:r>
            <a:r>
              <a:rPr lang="fr-FR" sz="1800" b="0" i="1" strike="noStrike" spc="-1" dirty="0">
                <a:solidFill>
                  <a:srgbClr val="000000"/>
                </a:solidFill>
                <a:latin typeface="Arial"/>
                <a:ea typeface="AR PL SungtiL GB"/>
              </a:rPr>
              <a:t>java-</a:t>
            </a:r>
            <a:r>
              <a:rPr lang="fr-FR" sz="1800" b="0" i="1" strike="noStrike" spc="-1" dirty="0" err="1">
                <a:solidFill>
                  <a:srgbClr val="000000"/>
                </a:solidFill>
                <a:latin typeface="Arial"/>
                <a:ea typeface="AR PL SungtiL GB"/>
              </a:rPr>
              <a:t>jwt</a:t>
            </a:r>
            <a:r>
              <a:rPr lang="fr-FR" sz="1800" b="0" strike="noStrike" spc="-1" dirty="0">
                <a:solidFill>
                  <a:srgbClr val="000000"/>
                </a:solidFill>
                <a:latin typeface="Arial"/>
                <a:ea typeface="AR PL SungtiL GB"/>
              </a:rPr>
              <a:t>. Il en existe d’autres</a:t>
            </a:r>
            <a:endParaRPr lang="fr-FR" sz="1800" b="0" strike="noStrike" spc="-1" dirty="0">
              <a:latin typeface="Arial"/>
            </a:endParaRPr>
          </a:p>
        </p:txBody>
      </p:sp>
    </p:spTree>
    <p:extLst>
      <p:ext uri="{BB962C8B-B14F-4D97-AF65-F5344CB8AC3E}">
        <p14:creationId xmlns:p14="http://schemas.microsoft.com/office/powerpoint/2010/main" val="338099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647177CE-7D8B-E30C-47A9-FEFFFC89574D}"/>
              </a:ext>
            </a:extLst>
          </p:cNvPr>
          <p:cNvSpPr>
            <a:spLocks noChangeArrowheads="1"/>
          </p:cNvSpPr>
          <p:nvPr/>
        </p:nvSpPr>
        <p:spPr bwMode="auto">
          <a:xfrm>
            <a:off x="690467" y="2137316"/>
            <a:ext cx="610904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@Bean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SecurityFilterChain</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FF0000"/>
                </a:solidFill>
                <a:effectLst/>
                <a:latin typeface="Arial Unicode MS"/>
              </a:rPr>
              <a:t>filterChain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HttpSecurity</a:t>
            </a:r>
            <a:r>
              <a:rPr kumimoji="0" lang="fr-FR" altLang="fr-FR" sz="1000" b="0" i="0" u="none" strike="noStrike" cap="none" normalizeH="0" baseline="0" dirty="0">
                <a:ln>
                  <a:noFill/>
                </a:ln>
                <a:solidFill>
                  <a:srgbClr val="000000"/>
                </a:solidFill>
                <a:effectLst/>
                <a:latin typeface="Arial Unicode MS"/>
              </a:rPr>
              <a:t> http)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http</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authorizeRequests</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antMatchers</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"/login"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permitAll</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.and()</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addFilter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JWTAuthenticationFilter</a:t>
            </a:r>
            <a:r>
              <a:rPr kumimoji="0" lang="fr-FR" altLang="fr-FR" sz="1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rgbClr val="000000"/>
                </a:solidFill>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http.getSharedObject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AuthenticationConfiguration.</a:t>
            </a:r>
            <a:r>
              <a:rPr kumimoji="0" lang="fr-FR" altLang="fr-FR" sz="1000" b="1" i="0" u="none" strike="noStrike" cap="none" normalizeH="0" baseline="0" dirty="0" err="1">
                <a:ln>
                  <a:noFill/>
                </a:ln>
                <a:solidFill>
                  <a:srgbClr val="000080"/>
                </a:solidFill>
                <a:effectLst/>
                <a:latin typeface="Arial Unicode MS"/>
              </a:rPr>
              <a:t>class</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http.csrf</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formLogin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disable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0" i="0" u="none" strike="noStrike" cap="none" normalizeH="0" baseline="0" dirty="0" err="1">
                <a:ln>
                  <a:noFill/>
                </a:ln>
                <a:solidFill>
                  <a:srgbClr val="000000"/>
                </a:solidFill>
                <a:effectLst/>
                <a:latin typeface="Arial Unicode MS"/>
              </a:rPr>
              <a:t>http.build</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A5333BA-F187-0CD2-FB8A-0CC221DFCF87}"/>
              </a:ext>
            </a:extLst>
          </p:cNvPr>
          <p:cNvSpPr>
            <a:spLocks noChangeArrowheads="1"/>
          </p:cNvSpPr>
          <p:nvPr/>
        </p:nvSpPr>
        <p:spPr bwMode="auto">
          <a:xfrm>
            <a:off x="551160" y="1294790"/>
            <a:ext cx="6200958"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@Bean</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rgbClr val="000000"/>
                </a:solidFill>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AuthenticationConfiguration</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authenticationConfiguration</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0" i="0" u="none" strike="noStrike" cap="none" normalizeH="0" baseline="0" dirty="0" err="1">
                <a:ln>
                  <a:noFill/>
                </a:ln>
                <a:solidFill>
                  <a:srgbClr val="000000"/>
                </a:solidFill>
                <a:effectLst/>
                <a:latin typeface="Arial Unicode MS"/>
              </a:rPr>
              <a:t>authenticationConfiguration.getAuthenticationManager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CustomShape 1">
            <a:extLst>
              <a:ext uri="{FF2B5EF4-FFF2-40B4-BE49-F238E27FC236}">
                <a16:creationId xmlns:a16="http://schemas.microsoft.com/office/drawing/2014/main" id="{EEAEDDCF-0672-D7D7-1A82-6D167D486837}"/>
              </a:ext>
            </a:extLst>
          </p:cNvPr>
          <p:cNvSpPr/>
          <p:nvPr/>
        </p:nvSpPr>
        <p:spPr>
          <a:xfrm>
            <a:off x="551160" y="683080"/>
            <a:ext cx="503603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OpenId</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connect</a:t>
            </a:r>
            <a:r>
              <a:rPr lang="fr-FR" sz="1800" b="0" strike="noStrike" spc="-1" dirty="0">
                <a:solidFill>
                  <a:srgbClr val="000000"/>
                </a:solidFill>
                <a:latin typeface="Arial"/>
                <a:ea typeface="AR PL SungtiL GB"/>
              </a:rPr>
              <a:t> - Fournisseur</a:t>
            </a:r>
            <a:endParaRPr lang="fr-FR" sz="1800" b="0" strike="noStrike" spc="-1" dirty="0">
              <a:latin typeface="Arial"/>
            </a:endParaRPr>
          </a:p>
        </p:txBody>
      </p:sp>
      <p:sp>
        <p:nvSpPr>
          <p:cNvPr id="3" name="Rectangle 2">
            <a:extLst>
              <a:ext uri="{FF2B5EF4-FFF2-40B4-BE49-F238E27FC236}">
                <a16:creationId xmlns:a16="http://schemas.microsoft.com/office/drawing/2014/main" id="{366F5A9A-2AD2-95C9-CFA9-C45856D5D234}"/>
              </a:ext>
            </a:extLst>
          </p:cNvPr>
          <p:cNvSpPr/>
          <p:nvPr/>
        </p:nvSpPr>
        <p:spPr>
          <a:xfrm>
            <a:off x="8712852" y="288203"/>
            <a:ext cx="149911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SpringSecurity</a:t>
            </a:r>
            <a:r>
              <a:rPr lang="fr-FR" sz="1400" dirty="0"/>
              <a:t> </a:t>
            </a:r>
            <a:r>
              <a:rPr lang="fr-FR" sz="1400" dirty="0" err="1"/>
              <a:t>FilterChain</a:t>
            </a:r>
            <a:endParaRPr lang="fr-FR" sz="1400" dirty="0"/>
          </a:p>
        </p:txBody>
      </p:sp>
      <p:cxnSp>
        <p:nvCxnSpPr>
          <p:cNvPr id="6" name="Connecteur droit avec flèche 5">
            <a:extLst>
              <a:ext uri="{FF2B5EF4-FFF2-40B4-BE49-F238E27FC236}">
                <a16:creationId xmlns:a16="http://schemas.microsoft.com/office/drawing/2014/main" id="{C909D658-157E-1BCF-04BB-D81B82229C65}"/>
              </a:ext>
            </a:extLst>
          </p:cNvPr>
          <p:cNvCxnSpPr>
            <a:cxnSpLocks/>
          </p:cNvCxnSpPr>
          <p:nvPr/>
        </p:nvCxnSpPr>
        <p:spPr>
          <a:xfrm>
            <a:off x="7511904" y="1271027"/>
            <a:ext cx="1950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AD904A4D-B6EA-A44A-85E6-68790E9C4797}"/>
              </a:ext>
            </a:extLst>
          </p:cNvPr>
          <p:cNvCxnSpPr>
            <a:cxnSpLocks/>
          </p:cNvCxnSpPr>
          <p:nvPr/>
        </p:nvCxnSpPr>
        <p:spPr>
          <a:xfrm>
            <a:off x="9599015" y="1560276"/>
            <a:ext cx="1738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id="{0B3B3E3D-7EE2-A1B3-9093-688A080D8E1D}"/>
              </a:ext>
            </a:extLst>
          </p:cNvPr>
          <p:cNvGrpSpPr/>
          <p:nvPr/>
        </p:nvGrpSpPr>
        <p:grpSpPr>
          <a:xfrm>
            <a:off x="9599030" y="4016186"/>
            <a:ext cx="227963" cy="192833"/>
            <a:chOff x="4972298" y="2942253"/>
            <a:chExt cx="227963" cy="192833"/>
          </a:xfrm>
        </p:grpSpPr>
        <p:cxnSp>
          <p:nvCxnSpPr>
            <p:cNvPr id="9" name="Connecteur droit 8">
              <a:extLst>
                <a:ext uri="{FF2B5EF4-FFF2-40B4-BE49-F238E27FC236}">
                  <a16:creationId xmlns:a16="http://schemas.microsoft.com/office/drawing/2014/main" id="{A418BD92-5D48-A4FB-07F0-BD34F0C6CB72}"/>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8FC653B3-A7C4-9B47-A8DB-D92D476867CB}"/>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B0F04F7B-CA65-F95E-60D8-F46FD86D2ECC}"/>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 name="Connecteur droit avec flèche 11">
            <a:extLst>
              <a:ext uri="{FF2B5EF4-FFF2-40B4-BE49-F238E27FC236}">
                <a16:creationId xmlns:a16="http://schemas.microsoft.com/office/drawing/2014/main" id="{5B644F42-4D47-BF12-89BD-92300AF3186C}"/>
              </a:ext>
            </a:extLst>
          </p:cNvPr>
          <p:cNvCxnSpPr>
            <a:cxnSpLocks/>
            <a:stCxn id="17" idx="3"/>
          </p:cNvCxnSpPr>
          <p:nvPr/>
        </p:nvCxnSpPr>
        <p:spPr>
          <a:xfrm>
            <a:off x="9582381" y="4461190"/>
            <a:ext cx="1755020" cy="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53875EBB-6FA6-317A-9535-38650B7A3A41}"/>
              </a:ext>
            </a:extLst>
          </p:cNvPr>
          <p:cNvCxnSpPr>
            <a:cxnSpLocks/>
          </p:cNvCxnSpPr>
          <p:nvPr/>
        </p:nvCxnSpPr>
        <p:spPr>
          <a:xfrm flipH="1">
            <a:off x="9599030" y="5059030"/>
            <a:ext cx="173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6ED4119-F252-BB59-6685-1E56FBF8F538}"/>
              </a:ext>
            </a:extLst>
          </p:cNvPr>
          <p:cNvSpPr txBox="1"/>
          <p:nvPr/>
        </p:nvSpPr>
        <p:spPr>
          <a:xfrm>
            <a:off x="7747225" y="1367253"/>
            <a:ext cx="1131704" cy="276999"/>
          </a:xfrm>
          <a:prstGeom prst="rect">
            <a:avLst/>
          </a:prstGeom>
          <a:noFill/>
        </p:spPr>
        <p:txBody>
          <a:bodyPr wrap="square" rtlCol="0">
            <a:spAutoFit/>
          </a:bodyPr>
          <a:lstStyle/>
          <a:p>
            <a:r>
              <a:rPr lang="fr-FR" sz="1200" i="1" dirty="0"/>
              <a:t>POST /login</a:t>
            </a:r>
          </a:p>
        </p:txBody>
      </p:sp>
      <p:sp>
        <p:nvSpPr>
          <p:cNvPr id="15" name="ZoneTexte 14">
            <a:extLst>
              <a:ext uri="{FF2B5EF4-FFF2-40B4-BE49-F238E27FC236}">
                <a16:creationId xmlns:a16="http://schemas.microsoft.com/office/drawing/2014/main" id="{2352E565-9AF8-BF4B-57E8-E1863756E3D6}"/>
              </a:ext>
            </a:extLst>
          </p:cNvPr>
          <p:cNvSpPr txBox="1"/>
          <p:nvPr/>
        </p:nvSpPr>
        <p:spPr>
          <a:xfrm>
            <a:off x="9599030" y="1264521"/>
            <a:ext cx="1663291" cy="276999"/>
          </a:xfrm>
          <a:prstGeom prst="rect">
            <a:avLst/>
          </a:prstGeom>
          <a:noFill/>
        </p:spPr>
        <p:txBody>
          <a:bodyPr wrap="square" rtlCol="0">
            <a:spAutoFit/>
          </a:bodyPr>
          <a:lstStyle/>
          <a:p>
            <a:r>
              <a:rPr lang="fr-FR" sz="1200" dirty="0" err="1"/>
              <a:t>attemptAuthentication</a:t>
            </a:r>
            <a:endParaRPr lang="fr-FR" sz="1200" dirty="0"/>
          </a:p>
        </p:txBody>
      </p:sp>
      <p:sp>
        <p:nvSpPr>
          <p:cNvPr id="18" name="ZoneTexte 17">
            <a:extLst>
              <a:ext uri="{FF2B5EF4-FFF2-40B4-BE49-F238E27FC236}">
                <a16:creationId xmlns:a16="http://schemas.microsoft.com/office/drawing/2014/main" id="{D53840AB-E2DB-F396-90F3-E1BC9A2DC46F}"/>
              </a:ext>
            </a:extLst>
          </p:cNvPr>
          <p:cNvSpPr txBox="1"/>
          <p:nvPr/>
        </p:nvSpPr>
        <p:spPr>
          <a:xfrm>
            <a:off x="9874383" y="3975670"/>
            <a:ext cx="1501847"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200" dirty="0"/>
              <a:t>Check </a:t>
            </a:r>
            <a:r>
              <a:rPr lang="fr-FR" sz="1200" dirty="0" err="1"/>
              <a:t>password</a:t>
            </a:r>
            <a:endParaRPr lang="fr-FR" sz="1200" dirty="0"/>
          </a:p>
        </p:txBody>
      </p:sp>
      <p:sp>
        <p:nvSpPr>
          <p:cNvPr id="19" name="ZoneTexte 18">
            <a:extLst>
              <a:ext uri="{FF2B5EF4-FFF2-40B4-BE49-F238E27FC236}">
                <a16:creationId xmlns:a16="http://schemas.microsoft.com/office/drawing/2014/main" id="{1B17182D-5057-4731-D1AC-7CF971811DFC}"/>
              </a:ext>
            </a:extLst>
          </p:cNvPr>
          <p:cNvSpPr txBox="1"/>
          <p:nvPr/>
        </p:nvSpPr>
        <p:spPr>
          <a:xfrm>
            <a:off x="9693040" y="4483772"/>
            <a:ext cx="1651728" cy="2462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SucessfulAuthentication</a:t>
            </a:r>
            <a:endParaRPr lang="fr-FR" sz="1000" dirty="0"/>
          </a:p>
        </p:txBody>
      </p:sp>
      <p:sp>
        <p:nvSpPr>
          <p:cNvPr id="20" name="ZoneTexte 19">
            <a:extLst>
              <a:ext uri="{FF2B5EF4-FFF2-40B4-BE49-F238E27FC236}">
                <a16:creationId xmlns:a16="http://schemas.microsoft.com/office/drawing/2014/main" id="{4F5CEF02-9825-FA73-9E7E-86612C1A4340}"/>
              </a:ext>
            </a:extLst>
          </p:cNvPr>
          <p:cNvSpPr txBox="1"/>
          <p:nvPr/>
        </p:nvSpPr>
        <p:spPr>
          <a:xfrm>
            <a:off x="9627594" y="5110326"/>
            <a:ext cx="1681354"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Response</a:t>
            </a:r>
            <a:r>
              <a:rPr lang="fr-FR" sz="1000" dirty="0"/>
              <a:t> Header :</a:t>
            </a:r>
          </a:p>
          <a:p>
            <a:r>
              <a:rPr lang="fr-FR" sz="1000" dirty="0"/>
              <a:t>     </a:t>
            </a:r>
            <a:r>
              <a:rPr lang="fr-FR" sz="1000" b="1" dirty="0" err="1">
                <a:solidFill>
                  <a:srgbClr val="FF0000"/>
                </a:solidFill>
              </a:rPr>
              <a:t>Authorization</a:t>
            </a:r>
            <a:r>
              <a:rPr lang="fr-FR" sz="1000" b="1" dirty="0">
                <a:solidFill>
                  <a:srgbClr val="FF0000"/>
                </a:solidFill>
              </a:rPr>
              <a:t>: &lt;JWT&gt;</a:t>
            </a:r>
          </a:p>
        </p:txBody>
      </p:sp>
      <p:cxnSp>
        <p:nvCxnSpPr>
          <p:cNvPr id="21" name="Connecteur droit 20">
            <a:extLst>
              <a:ext uri="{FF2B5EF4-FFF2-40B4-BE49-F238E27FC236}">
                <a16:creationId xmlns:a16="http://schemas.microsoft.com/office/drawing/2014/main" id="{182349B2-2203-6BFE-44EA-B6AD030E9F14}"/>
              </a:ext>
            </a:extLst>
          </p:cNvPr>
          <p:cNvCxnSpPr>
            <a:cxnSpLocks/>
          </p:cNvCxnSpPr>
          <p:nvPr/>
        </p:nvCxnSpPr>
        <p:spPr>
          <a:xfrm>
            <a:off x="9538840" y="897803"/>
            <a:ext cx="0" cy="452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C9D622F1-4D12-73C0-5DD9-8155477E7CF5}"/>
              </a:ext>
            </a:extLst>
          </p:cNvPr>
          <p:cNvCxnSpPr/>
          <p:nvPr/>
        </p:nvCxnSpPr>
        <p:spPr>
          <a:xfrm>
            <a:off x="7333862" y="330886"/>
            <a:ext cx="0" cy="5095148"/>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9235359F-986E-EFCE-74A1-74EB01D9B300}"/>
              </a:ext>
            </a:extLst>
          </p:cNvPr>
          <p:cNvSpPr txBox="1"/>
          <p:nvPr/>
        </p:nvSpPr>
        <p:spPr>
          <a:xfrm>
            <a:off x="7776336" y="955141"/>
            <a:ext cx="1131704" cy="276999"/>
          </a:xfrm>
          <a:prstGeom prst="rect">
            <a:avLst/>
          </a:prstGeom>
          <a:noFill/>
        </p:spPr>
        <p:txBody>
          <a:bodyPr wrap="square" rtlCol="0">
            <a:spAutoFit/>
          </a:bodyPr>
          <a:lstStyle/>
          <a:p>
            <a:r>
              <a:rPr lang="fr-FR" sz="1200" b="1" dirty="0" err="1">
                <a:solidFill>
                  <a:srgbClr val="FF0000"/>
                </a:solidFill>
              </a:rPr>
              <a:t>filterchain</a:t>
            </a:r>
            <a:endParaRPr lang="fr-FR" sz="1200" b="1" dirty="0">
              <a:solidFill>
                <a:srgbClr val="FF0000"/>
              </a:solidFill>
            </a:endParaRPr>
          </a:p>
        </p:txBody>
      </p:sp>
      <p:cxnSp>
        <p:nvCxnSpPr>
          <p:cNvPr id="24" name="Connecteur droit avec flèche 23">
            <a:extLst>
              <a:ext uri="{FF2B5EF4-FFF2-40B4-BE49-F238E27FC236}">
                <a16:creationId xmlns:a16="http://schemas.microsoft.com/office/drawing/2014/main" id="{34901972-094B-CCFA-020D-88C453DCD357}"/>
              </a:ext>
            </a:extLst>
          </p:cNvPr>
          <p:cNvCxnSpPr>
            <a:cxnSpLocks/>
          </p:cNvCxnSpPr>
          <p:nvPr/>
        </p:nvCxnSpPr>
        <p:spPr>
          <a:xfrm flipH="1">
            <a:off x="9592309" y="2482630"/>
            <a:ext cx="168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7A22F880-20F7-1E69-9FE9-F87E36BC92D1}"/>
              </a:ext>
            </a:extLst>
          </p:cNvPr>
          <p:cNvSpPr txBox="1"/>
          <p:nvPr/>
        </p:nvSpPr>
        <p:spPr>
          <a:xfrm>
            <a:off x="9592309" y="2189544"/>
            <a:ext cx="1663291" cy="276999"/>
          </a:xfrm>
          <a:prstGeom prst="rect">
            <a:avLst/>
          </a:prstGeom>
          <a:noFill/>
        </p:spPr>
        <p:txBody>
          <a:bodyPr wrap="square" rtlCol="0">
            <a:spAutoFit/>
          </a:bodyPr>
          <a:lstStyle/>
          <a:p>
            <a:r>
              <a:rPr lang="fr-FR" sz="1200" dirty="0"/>
              <a:t>     </a:t>
            </a:r>
            <a:r>
              <a:rPr lang="fr-FR" sz="1200" dirty="0" err="1"/>
              <a:t>Authentication</a:t>
            </a:r>
            <a:r>
              <a:rPr lang="fr-FR" sz="1200" dirty="0"/>
              <a:t> ?</a:t>
            </a:r>
          </a:p>
        </p:txBody>
      </p:sp>
      <p:sp>
        <p:nvSpPr>
          <p:cNvPr id="26" name="Rectangle 1">
            <a:extLst>
              <a:ext uri="{FF2B5EF4-FFF2-40B4-BE49-F238E27FC236}">
                <a16:creationId xmlns:a16="http://schemas.microsoft.com/office/drawing/2014/main" id="{BD813A99-1FB5-5CA3-2EAC-EDD04E320B45}"/>
              </a:ext>
            </a:extLst>
          </p:cNvPr>
          <p:cNvSpPr>
            <a:spLocks noChangeArrowheads="1"/>
          </p:cNvSpPr>
          <p:nvPr/>
        </p:nvSpPr>
        <p:spPr bwMode="auto">
          <a:xfrm>
            <a:off x="874087" y="4733208"/>
            <a:ext cx="558436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@Autowired</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a:ln>
                  <a:noFill/>
                </a:ln>
                <a:solidFill>
                  <a:srgbClr val="000080"/>
                </a:solidFill>
                <a:effectLst/>
                <a:latin typeface="Arial Unicode MS"/>
              </a:rPr>
              <a:t>public </a:t>
            </a:r>
            <a:r>
              <a:rPr kumimoji="0" lang="fr-FR" altLang="fr-FR" sz="1000" b="1" i="0" u="none" strike="noStrike" cap="none" normalizeH="0" baseline="0" dirty="0" err="1">
                <a:ln>
                  <a:noFill/>
                </a:ln>
                <a:solidFill>
                  <a:srgbClr val="000080"/>
                </a:solidFill>
                <a:effectLst/>
                <a:latin typeface="Arial Unicode MS"/>
              </a:rPr>
              <a:t>void</a:t>
            </a:r>
            <a:r>
              <a:rPr kumimoji="0" lang="fr-FR" altLang="fr-FR" sz="1000" b="1" i="0" u="none" strike="noStrike" cap="none" normalizeH="0" baseline="0" dirty="0">
                <a:ln>
                  <a:noFill/>
                </a:ln>
                <a:solidFill>
                  <a:srgbClr val="000080"/>
                </a:solidFill>
                <a:effectLst/>
                <a:latin typeface="Arial Unicode MS"/>
              </a:rPr>
              <a:t> </a:t>
            </a:r>
            <a:r>
              <a:rPr kumimoji="0" lang="fr-FR" altLang="fr-FR" sz="1000" b="1" i="0" u="none" strike="noStrike" cap="none" normalizeH="0" baseline="0" dirty="0" err="1">
                <a:ln>
                  <a:noFill/>
                </a:ln>
                <a:solidFill>
                  <a:srgbClr val="00B0F0"/>
                </a:solidFill>
                <a:effectLst/>
                <a:latin typeface="Arial Unicode MS"/>
              </a:rPr>
              <a:t>configGlobal</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AuthenticationManagerBuilder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Exception{</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auth.userDetailsService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err="1">
                <a:ln>
                  <a:noFill/>
                </a:ln>
                <a:solidFill>
                  <a:srgbClr val="660E7A"/>
                </a:solidFill>
                <a:effectLst/>
                <a:latin typeface="Arial Unicode MS"/>
              </a:rPr>
              <a:t>userDetailService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passwordEncoder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BCryptPasswordEncoder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8F1A1F01-7AEE-C3CD-1EAE-7FAD90EF6CEC}"/>
              </a:ext>
            </a:extLst>
          </p:cNvPr>
          <p:cNvSpPr/>
          <p:nvPr/>
        </p:nvSpPr>
        <p:spPr>
          <a:xfrm>
            <a:off x="9485372" y="1211574"/>
            <a:ext cx="113643" cy="14152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82529C04-1470-7E0E-C990-EBAFFFAE845A}"/>
              </a:ext>
            </a:extLst>
          </p:cNvPr>
          <p:cNvSpPr/>
          <p:nvPr/>
        </p:nvSpPr>
        <p:spPr>
          <a:xfrm>
            <a:off x="9484792" y="3611998"/>
            <a:ext cx="97589" cy="1698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AC6BB566-37EE-CB08-0E31-FD6305586F87}"/>
              </a:ext>
            </a:extLst>
          </p:cNvPr>
          <p:cNvSpPr/>
          <p:nvPr/>
        </p:nvSpPr>
        <p:spPr>
          <a:xfrm>
            <a:off x="603380" y="2161310"/>
            <a:ext cx="6125777" cy="2222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BB377342-64A1-17F3-3AE7-1F1E6820F83A}"/>
              </a:ext>
            </a:extLst>
          </p:cNvPr>
          <p:cNvSpPr/>
          <p:nvPr/>
        </p:nvSpPr>
        <p:spPr>
          <a:xfrm>
            <a:off x="615224" y="4554884"/>
            <a:ext cx="6113929" cy="12180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4105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51160" y="683080"/>
            <a:ext cx="503603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OpenId</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connect</a:t>
            </a:r>
            <a:r>
              <a:rPr lang="fr-FR" sz="1800" b="0" strike="noStrike" spc="-1" dirty="0">
                <a:solidFill>
                  <a:srgbClr val="000000"/>
                </a:solidFill>
                <a:latin typeface="Arial"/>
                <a:ea typeface="AR PL SungtiL GB"/>
              </a:rPr>
              <a:t> - Fournisseur</a:t>
            </a:r>
            <a:endParaRPr lang="fr-FR" sz="1800" b="0" strike="noStrike" spc="-1" dirty="0">
              <a:latin typeface="Arial"/>
            </a:endParaRPr>
          </a:p>
        </p:txBody>
      </p:sp>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Rectangle 1">
            <a:extLst>
              <a:ext uri="{FF2B5EF4-FFF2-40B4-BE49-F238E27FC236}">
                <a16:creationId xmlns:a16="http://schemas.microsoft.com/office/drawing/2014/main" id="{BDCC62F4-35B1-E403-A5E3-E8AC420F81F9}"/>
              </a:ext>
            </a:extLst>
          </p:cNvPr>
          <p:cNvSpPr>
            <a:spLocks noChangeArrowheads="1"/>
          </p:cNvSpPr>
          <p:nvPr/>
        </p:nvSpPr>
        <p:spPr bwMode="auto">
          <a:xfrm>
            <a:off x="495169" y="1180080"/>
            <a:ext cx="66583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Arial Unicode MS"/>
              </a:rPr>
              <a:t>public class </a:t>
            </a:r>
            <a:r>
              <a:rPr kumimoji="0" lang="fr-FR" altLang="fr-FR" sz="1000" b="0" i="0" u="none" strike="noStrike" cap="none" normalizeH="0" baseline="0" dirty="0" err="1">
                <a:ln>
                  <a:noFill/>
                </a:ln>
                <a:solidFill>
                  <a:srgbClr val="000000"/>
                </a:solidFill>
                <a:effectLst/>
                <a:latin typeface="Arial Unicode MS"/>
              </a:rPr>
              <a:t>JWTAuthenticationFilter</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extends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UsernamePasswordAuthenticationFilter</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private</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660E7A"/>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JWTAuthenticationFilter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this</a:t>
            </a:r>
            <a:r>
              <a:rPr kumimoji="0" lang="fr-FR" altLang="fr-FR" sz="1000" b="0" i="0" u="none" strike="noStrike" cap="none" normalizeH="0" baseline="0" dirty="0" err="1">
                <a:ln>
                  <a:noFill/>
                </a:ln>
                <a:solidFill>
                  <a:srgbClr val="000000"/>
                </a:solidFill>
                <a:effectLst/>
                <a:latin typeface="Arial Unicode MS"/>
              </a:rPr>
              <a:t>.</a:t>
            </a:r>
            <a:r>
              <a:rPr kumimoji="0" lang="fr-FR" altLang="fr-FR" sz="1000" b="1" i="0" u="none" strike="noStrike" cap="none" normalizeH="0" baseline="0" dirty="0" err="1">
                <a:ln>
                  <a:noFill/>
                </a:ln>
                <a:solidFill>
                  <a:srgbClr val="660E7A"/>
                </a:solidFill>
                <a:effectLst/>
                <a:latin typeface="Arial Unicode MS"/>
              </a:rPr>
              <a:t>authenticationManager</a:t>
            </a:r>
            <a:r>
              <a:rPr kumimoji="0" lang="fr-FR" altLang="fr-FR" sz="1000" b="1" i="0" u="none" strike="noStrike" cap="none" normalizeH="0" baseline="0" dirty="0">
                <a:ln>
                  <a:noFill/>
                </a:ln>
                <a:solidFill>
                  <a:srgbClr val="660E7A"/>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808000"/>
                </a:solidFill>
                <a:effectLst/>
                <a:latin typeface="Arial Unicode MS"/>
              </a:rPr>
              <a:t>@Override</a:t>
            </a:r>
            <a:br>
              <a:rPr kumimoji="0" lang="fr-FR" altLang="fr-FR" sz="1000" b="0" i="0" u="none" strike="noStrike" cap="none" normalizeH="0" baseline="0" dirty="0">
                <a:ln>
                  <a:noFill/>
                </a:ln>
                <a:solidFill>
                  <a:srgbClr val="808000"/>
                </a:solidFill>
                <a:effectLst/>
                <a:latin typeface="Arial Unicode MS"/>
              </a:rPr>
            </a:br>
            <a:r>
              <a:rPr kumimoji="0" lang="fr-FR" altLang="fr-FR" sz="1000" b="0" i="0" u="none" strike="noStrike" cap="none" normalizeH="0" baseline="0" dirty="0">
                <a:ln>
                  <a:noFill/>
                </a:ln>
                <a:solidFill>
                  <a:srgbClr val="808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public </a:t>
            </a:r>
            <a:r>
              <a:rPr kumimoji="0" lang="fr-FR" altLang="fr-FR" sz="1000" b="0" i="0" u="none" strike="noStrike" cap="none" normalizeH="0" baseline="0" dirty="0" err="1">
                <a:ln>
                  <a:noFill/>
                </a:ln>
                <a:solidFill>
                  <a:srgbClr val="000000"/>
                </a:solidFill>
                <a:effectLst/>
                <a:latin typeface="Arial Unicode MS"/>
              </a:rPr>
              <a:t>Authentication</a:t>
            </a: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FF0000"/>
                </a:solidFill>
                <a:effectLst/>
                <a:latin typeface="Arial Unicode MS"/>
              </a:rPr>
              <a:t>attemptAuthentication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HttpServletRequest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request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HttpServletResponse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response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AuthenticationException</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Client </a:t>
            </a:r>
            <a:r>
              <a:rPr kumimoji="0" lang="fr-FR" altLang="fr-FR" sz="1000" b="0" i="0" u="none" strike="noStrike" cap="none" normalizeH="0" baseline="0" dirty="0" err="1">
                <a:ln>
                  <a:noFill/>
                </a:ln>
                <a:solidFill>
                  <a:srgbClr val="000000"/>
                </a:solidFill>
                <a:effectLst/>
                <a:latin typeface="Arial Unicode MS"/>
              </a:rPr>
              <a:t>client</a:t>
            </a:r>
            <a:r>
              <a:rPr kumimoji="0" lang="fr-FR" altLang="fr-FR" sz="1000" b="0" i="0" u="none" strike="noStrike" cap="none" normalizeH="0" baseline="0" dirty="0">
                <a:ln>
                  <a:noFill/>
                </a:ln>
                <a:solidFill>
                  <a:srgbClr val="000000"/>
                </a:solidFill>
                <a:effectLst/>
                <a:latin typeface="Arial Unicode MS"/>
              </a:rPr>
              <a:t> = </a:t>
            </a:r>
            <a:r>
              <a:rPr kumimoji="0" lang="fr-FR" altLang="fr-FR" sz="1000" b="1" i="0" u="none" strike="noStrike" cap="none" normalizeH="0" baseline="0" dirty="0" err="1">
                <a:ln>
                  <a:noFill/>
                </a:ln>
                <a:solidFill>
                  <a:srgbClr val="000080"/>
                </a:solidFill>
                <a:effectLst/>
                <a:latin typeface="Arial Unicode MS"/>
              </a:rPr>
              <a:t>null</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try</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client = </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ObjectMapper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readValue</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request.getInputStream</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Client.</a:t>
            </a:r>
            <a:r>
              <a:rPr kumimoji="0" lang="fr-FR" altLang="fr-FR" sz="1000" b="1" i="0" u="none" strike="noStrike" cap="none" normalizeH="0" baseline="0" dirty="0" err="1">
                <a:ln>
                  <a:noFill/>
                </a:ln>
                <a:solidFill>
                  <a:srgbClr val="000080"/>
                </a:solidFill>
                <a:effectLst/>
                <a:latin typeface="Arial Unicode MS"/>
              </a:rPr>
              <a:t>class</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 </a:t>
            </a:r>
            <a:r>
              <a:rPr kumimoji="0" lang="fr-FR" altLang="fr-FR" sz="1000" b="1" i="0" u="none" strike="noStrike" cap="none" normalizeH="0" baseline="0" dirty="0">
                <a:ln>
                  <a:noFill/>
                </a:ln>
                <a:solidFill>
                  <a:srgbClr val="000080"/>
                </a:solidFill>
                <a:effectLst/>
                <a:latin typeface="Arial Unicode MS"/>
              </a:rPr>
              <a:t>catch </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JsonParseException</a:t>
            </a:r>
            <a:r>
              <a:rPr kumimoji="0" lang="fr-FR" altLang="fr-FR" sz="1000" b="0" i="0" u="none" strike="noStrike" cap="none" normalizeH="0" baseline="0" dirty="0">
                <a:ln>
                  <a:noFill/>
                </a:ln>
                <a:solidFill>
                  <a:srgbClr val="000000"/>
                </a:solidFill>
                <a:effectLst/>
                <a:latin typeface="Arial Unicode MS"/>
              </a:rPr>
              <a:t> e)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e.printStackTrace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 </a:t>
            </a:r>
            <a:r>
              <a:rPr kumimoji="0" lang="fr-FR" altLang="fr-FR" sz="1000" b="1" i="0" u="none" strike="noStrike" cap="none" normalizeH="0" baseline="0" dirty="0">
                <a:ln>
                  <a:noFill/>
                </a:ln>
                <a:solidFill>
                  <a:srgbClr val="000080"/>
                </a:solidFill>
                <a:effectLst/>
                <a:latin typeface="Arial Unicode MS"/>
              </a:rPr>
              <a:t>catch </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JsonMappingException</a:t>
            </a:r>
            <a:r>
              <a:rPr kumimoji="0" lang="fr-FR" altLang="fr-FR" sz="1000" b="0" i="0" u="none" strike="noStrike" cap="none" normalizeH="0" baseline="0" dirty="0">
                <a:ln>
                  <a:noFill/>
                </a:ln>
                <a:solidFill>
                  <a:srgbClr val="000000"/>
                </a:solidFill>
                <a:effectLst/>
                <a:latin typeface="Arial Unicode MS"/>
              </a:rPr>
              <a:t> e)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e.printStackTrace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 </a:t>
            </a:r>
            <a:r>
              <a:rPr kumimoji="0" lang="fr-FR" altLang="fr-FR" sz="1000" b="1" i="0" u="none" strike="noStrike" cap="none" normalizeH="0" baseline="0" dirty="0">
                <a:ln>
                  <a:noFill/>
                </a:ln>
                <a:solidFill>
                  <a:srgbClr val="000080"/>
                </a:solidFill>
                <a:effectLst/>
                <a:latin typeface="Arial Unicode MS"/>
              </a:rPr>
              <a:t>catch </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IOException</a:t>
            </a:r>
            <a:r>
              <a:rPr kumimoji="0" lang="fr-FR" altLang="fr-FR" sz="1000" b="0" i="0" u="none" strike="noStrike" cap="none" normalizeH="0" baseline="0" dirty="0">
                <a:ln>
                  <a:noFill/>
                </a:ln>
                <a:solidFill>
                  <a:srgbClr val="000000"/>
                </a:solidFill>
                <a:effectLst/>
                <a:latin typeface="Arial Unicode MS"/>
              </a:rPr>
              <a:t> e)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e.printStackTrace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a:ln>
                  <a:noFill/>
                </a:ln>
                <a:solidFill>
                  <a:srgbClr val="000080"/>
                </a:solidFill>
                <a:effectLst/>
                <a:latin typeface="Arial Unicode MS"/>
              </a:rPr>
              <a:t>return </a:t>
            </a:r>
            <a:r>
              <a:rPr kumimoji="0" lang="fr-FR" altLang="fr-FR" sz="1000" b="1" i="0" u="none" strike="noStrike" cap="none" normalizeH="0" baseline="0" dirty="0" err="1">
                <a:ln>
                  <a:noFill/>
                </a:ln>
                <a:solidFill>
                  <a:srgbClr val="660E7A"/>
                </a:solidFill>
                <a:effectLst/>
                <a:latin typeface="Arial Unicode MS"/>
              </a:rPr>
              <a:t>authenticationManager</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authenticate</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UsernamePasswordAuthenticationToken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client.getEmail</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client.getPassword</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536B4DB-F8A7-8641-D2D8-DE975770D646}"/>
              </a:ext>
            </a:extLst>
          </p:cNvPr>
          <p:cNvSpPr/>
          <p:nvPr/>
        </p:nvSpPr>
        <p:spPr>
          <a:xfrm>
            <a:off x="9423190" y="436315"/>
            <a:ext cx="17244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JWT</a:t>
            </a:r>
          </a:p>
          <a:p>
            <a:pPr algn="ctr"/>
            <a:r>
              <a:rPr lang="fr-FR" sz="1400" dirty="0" err="1"/>
              <a:t>AuthenticationFilter</a:t>
            </a:r>
            <a:endParaRPr lang="fr-FR" sz="1400" dirty="0"/>
          </a:p>
        </p:txBody>
      </p:sp>
      <p:cxnSp>
        <p:nvCxnSpPr>
          <p:cNvPr id="6" name="Connecteur droit 5">
            <a:extLst>
              <a:ext uri="{FF2B5EF4-FFF2-40B4-BE49-F238E27FC236}">
                <a16:creationId xmlns:a16="http://schemas.microsoft.com/office/drawing/2014/main" id="{8E7200E8-6019-FC81-134E-DEC2DE410779}"/>
              </a:ext>
            </a:extLst>
          </p:cNvPr>
          <p:cNvCxnSpPr>
            <a:cxnSpLocks/>
          </p:cNvCxnSpPr>
          <p:nvPr/>
        </p:nvCxnSpPr>
        <p:spPr>
          <a:xfrm>
            <a:off x="10371612" y="1045915"/>
            <a:ext cx="0" cy="4478468"/>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6384C85D-4222-29A5-E6C4-015E1FBF6478}"/>
              </a:ext>
            </a:extLst>
          </p:cNvPr>
          <p:cNvGrpSpPr/>
          <p:nvPr/>
        </p:nvGrpSpPr>
        <p:grpSpPr>
          <a:xfrm>
            <a:off x="10464945" y="1948289"/>
            <a:ext cx="227963" cy="192833"/>
            <a:chOff x="4972298" y="2942253"/>
            <a:chExt cx="227963" cy="192833"/>
          </a:xfrm>
        </p:grpSpPr>
        <p:cxnSp>
          <p:nvCxnSpPr>
            <p:cNvPr id="8" name="Connecteur droit 7">
              <a:extLst>
                <a:ext uri="{FF2B5EF4-FFF2-40B4-BE49-F238E27FC236}">
                  <a16:creationId xmlns:a16="http://schemas.microsoft.com/office/drawing/2014/main" id="{A08D3CB4-DEFF-9491-238F-25CA043F64DD}"/>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D3E456FE-6864-D23F-5F69-32368DA05A55}"/>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F52966BC-1CC6-F9CF-40F9-0BCD498EA8FC}"/>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BA975D83-28AB-DE1F-0FC4-E5C4DEF734A7}"/>
              </a:ext>
            </a:extLst>
          </p:cNvPr>
          <p:cNvCxnSpPr>
            <a:cxnSpLocks/>
          </p:cNvCxnSpPr>
          <p:nvPr/>
        </p:nvCxnSpPr>
        <p:spPr>
          <a:xfrm flipH="1">
            <a:off x="8596604" y="2314878"/>
            <a:ext cx="168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id="{7C355CD8-7A4D-9004-FDA7-BC47CE8D3C12}"/>
              </a:ext>
            </a:extLst>
          </p:cNvPr>
          <p:cNvGrpSpPr/>
          <p:nvPr/>
        </p:nvGrpSpPr>
        <p:grpSpPr>
          <a:xfrm>
            <a:off x="10450543" y="4815646"/>
            <a:ext cx="227963" cy="192833"/>
            <a:chOff x="4972298" y="2942253"/>
            <a:chExt cx="227963" cy="192833"/>
          </a:xfrm>
        </p:grpSpPr>
        <p:cxnSp>
          <p:nvCxnSpPr>
            <p:cNvPr id="13" name="Connecteur droit 12">
              <a:extLst>
                <a:ext uri="{FF2B5EF4-FFF2-40B4-BE49-F238E27FC236}">
                  <a16:creationId xmlns:a16="http://schemas.microsoft.com/office/drawing/2014/main" id="{5D1E6103-1467-5D07-B784-6B1127A78BBE}"/>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93CF692-D9CA-30EF-403C-6EDD59A8B0B4}"/>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F9EF831-3028-C196-31E6-E8E2628B687A}"/>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Connecteur droit avec flèche 15">
            <a:extLst>
              <a:ext uri="{FF2B5EF4-FFF2-40B4-BE49-F238E27FC236}">
                <a16:creationId xmlns:a16="http://schemas.microsoft.com/office/drawing/2014/main" id="{C7C4861D-C9EA-382B-931A-945B32A5BC24}"/>
              </a:ext>
            </a:extLst>
          </p:cNvPr>
          <p:cNvCxnSpPr>
            <a:cxnSpLocks/>
          </p:cNvCxnSpPr>
          <p:nvPr/>
        </p:nvCxnSpPr>
        <p:spPr>
          <a:xfrm flipH="1">
            <a:off x="8547020" y="5207142"/>
            <a:ext cx="173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0142E4D7-0BFE-B539-ED4D-6C01DEBADB60}"/>
              </a:ext>
            </a:extLst>
          </p:cNvPr>
          <p:cNvSpPr txBox="1"/>
          <p:nvPr/>
        </p:nvSpPr>
        <p:spPr>
          <a:xfrm>
            <a:off x="10678506" y="1668547"/>
            <a:ext cx="1663291" cy="646331"/>
          </a:xfrm>
          <a:prstGeom prst="rect">
            <a:avLst/>
          </a:prstGeom>
          <a:noFill/>
        </p:spPr>
        <p:txBody>
          <a:bodyPr wrap="square" rtlCol="0">
            <a:spAutoFit/>
          </a:bodyPr>
          <a:lstStyle/>
          <a:p>
            <a:r>
              <a:rPr lang="fr-FR" sz="1200" dirty="0"/>
              <a:t>Convertir le user de la requête en objet client</a:t>
            </a:r>
          </a:p>
        </p:txBody>
      </p:sp>
      <p:sp>
        <p:nvSpPr>
          <p:cNvPr id="18" name="ZoneTexte 17">
            <a:extLst>
              <a:ext uri="{FF2B5EF4-FFF2-40B4-BE49-F238E27FC236}">
                <a16:creationId xmlns:a16="http://schemas.microsoft.com/office/drawing/2014/main" id="{62F35320-3900-957F-F077-1D178B6A3B38}"/>
              </a:ext>
            </a:extLst>
          </p:cNvPr>
          <p:cNvSpPr txBox="1"/>
          <p:nvPr/>
        </p:nvSpPr>
        <p:spPr>
          <a:xfrm>
            <a:off x="8503331" y="2031066"/>
            <a:ext cx="1663291" cy="276999"/>
          </a:xfrm>
          <a:prstGeom prst="rect">
            <a:avLst/>
          </a:prstGeom>
          <a:noFill/>
        </p:spPr>
        <p:txBody>
          <a:bodyPr wrap="square" rtlCol="0">
            <a:spAutoFit/>
          </a:bodyPr>
          <a:lstStyle/>
          <a:p>
            <a:r>
              <a:rPr lang="fr-FR" sz="1200" dirty="0"/>
              <a:t>     </a:t>
            </a:r>
            <a:r>
              <a:rPr lang="fr-FR" sz="1200" dirty="0" err="1"/>
              <a:t>Authenticate</a:t>
            </a:r>
            <a:endParaRPr lang="fr-FR" sz="1200" dirty="0"/>
          </a:p>
        </p:txBody>
      </p:sp>
      <p:sp>
        <p:nvSpPr>
          <p:cNvPr id="19" name="Rectangle 18">
            <a:extLst>
              <a:ext uri="{FF2B5EF4-FFF2-40B4-BE49-F238E27FC236}">
                <a16:creationId xmlns:a16="http://schemas.microsoft.com/office/drawing/2014/main" id="{DF34DCD2-57FC-8E26-28FA-5BB8EA106E0A}"/>
              </a:ext>
            </a:extLst>
          </p:cNvPr>
          <p:cNvSpPr/>
          <p:nvPr/>
        </p:nvSpPr>
        <p:spPr>
          <a:xfrm>
            <a:off x="10309322" y="1604409"/>
            <a:ext cx="132928" cy="8117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0" name="Rectangle 19">
            <a:extLst>
              <a:ext uri="{FF2B5EF4-FFF2-40B4-BE49-F238E27FC236}">
                <a16:creationId xmlns:a16="http://schemas.microsoft.com/office/drawing/2014/main" id="{F08C0C2F-584B-0C62-288A-3DC49F7535A7}"/>
              </a:ext>
            </a:extLst>
          </p:cNvPr>
          <p:cNvSpPr/>
          <p:nvPr/>
        </p:nvSpPr>
        <p:spPr>
          <a:xfrm>
            <a:off x="10309322" y="4441802"/>
            <a:ext cx="109858" cy="8761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E780AD3A-260D-9164-809F-326EAB914647}"/>
              </a:ext>
            </a:extLst>
          </p:cNvPr>
          <p:cNvSpPr txBox="1"/>
          <p:nvPr/>
        </p:nvSpPr>
        <p:spPr>
          <a:xfrm>
            <a:off x="8575584" y="5258438"/>
            <a:ext cx="1681354"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Response</a:t>
            </a:r>
            <a:r>
              <a:rPr lang="fr-FR" sz="1000" dirty="0"/>
              <a:t> Header :</a:t>
            </a:r>
          </a:p>
          <a:p>
            <a:r>
              <a:rPr lang="fr-FR" sz="1000" dirty="0"/>
              <a:t>     </a:t>
            </a:r>
            <a:r>
              <a:rPr lang="fr-FR" sz="1000" b="1" dirty="0" err="1">
                <a:solidFill>
                  <a:srgbClr val="FF0000"/>
                </a:solidFill>
              </a:rPr>
              <a:t>Authorization</a:t>
            </a:r>
            <a:r>
              <a:rPr lang="fr-FR" sz="1000" b="1" dirty="0">
                <a:solidFill>
                  <a:srgbClr val="FF0000"/>
                </a:solidFill>
              </a:rPr>
              <a:t>: &lt;JWT&gt;</a:t>
            </a:r>
          </a:p>
        </p:txBody>
      </p:sp>
      <p:cxnSp>
        <p:nvCxnSpPr>
          <p:cNvPr id="22" name="Connecteur droit avec flèche 21">
            <a:extLst>
              <a:ext uri="{FF2B5EF4-FFF2-40B4-BE49-F238E27FC236}">
                <a16:creationId xmlns:a16="http://schemas.microsoft.com/office/drawing/2014/main" id="{6EF3759B-FDB2-C59B-B4DF-388738129A33}"/>
              </a:ext>
            </a:extLst>
          </p:cNvPr>
          <p:cNvCxnSpPr>
            <a:cxnSpLocks/>
          </p:cNvCxnSpPr>
          <p:nvPr/>
        </p:nvCxnSpPr>
        <p:spPr>
          <a:xfrm>
            <a:off x="8593632" y="1733773"/>
            <a:ext cx="1738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AA0D4F9F-C12D-8DA1-8E75-536C788CF8B1}"/>
              </a:ext>
            </a:extLst>
          </p:cNvPr>
          <p:cNvSpPr txBox="1"/>
          <p:nvPr/>
        </p:nvSpPr>
        <p:spPr>
          <a:xfrm>
            <a:off x="8409993" y="1438018"/>
            <a:ext cx="1846946" cy="276999"/>
          </a:xfrm>
          <a:prstGeom prst="rect">
            <a:avLst/>
          </a:prstGeom>
          <a:noFill/>
        </p:spPr>
        <p:txBody>
          <a:bodyPr wrap="square" rtlCol="0">
            <a:spAutoFit/>
          </a:bodyPr>
          <a:lstStyle/>
          <a:p>
            <a:r>
              <a:rPr lang="fr-FR" sz="1200" b="1" dirty="0" err="1">
                <a:solidFill>
                  <a:srgbClr val="FF0000"/>
                </a:solidFill>
              </a:rPr>
              <a:t>attemptAuthentication</a:t>
            </a:r>
            <a:endParaRPr lang="fr-FR" sz="1200" b="1" dirty="0">
              <a:solidFill>
                <a:srgbClr val="FF0000"/>
              </a:solidFill>
            </a:endParaRPr>
          </a:p>
        </p:txBody>
      </p:sp>
      <p:cxnSp>
        <p:nvCxnSpPr>
          <p:cNvPr id="25" name="Connecteur droit 24">
            <a:extLst>
              <a:ext uri="{FF2B5EF4-FFF2-40B4-BE49-F238E27FC236}">
                <a16:creationId xmlns:a16="http://schemas.microsoft.com/office/drawing/2014/main" id="{5E822E5B-DBC0-C204-5D27-8344A9B325A4}"/>
              </a:ext>
            </a:extLst>
          </p:cNvPr>
          <p:cNvCxnSpPr/>
          <p:nvPr/>
        </p:nvCxnSpPr>
        <p:spPr>
          <a:xfrm>
            <a:off x="7887478" y="563400"/>
            <a:ext cx="0" cy="509514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256F1E1-1612-6DC3-F610-45E8F77F8FEB}"/>
              </a:ext>
            </a:extLst>
          </p:cNvPr>
          <p:cNvSpPr/>
          <p:nvPr/>
        </p:nvSpPr>
        <p:spPr>
          <a:xfrm>
            <a:off x="551160" y="2416199"/>
            <a:ext cx="6359712" cy="314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a:extLst>
              <a:ext uri="{FF2B5EF4-FFF2-40B4-BE49-F238E27FC236}">
                <a16:creationId xmlns:a16="http://schemas.microsoft.com/office/drawing/2014/main" id="{E29363D6-25A2-DF1E-450C-94C6816AB97C}"/>
              </a:ext>
            </a:extLst>
          </p:cNvPr>
          <p:cNvCxnSpPr>
            <a:cxnSpLocks/>
          </p:cNvCxnSpPr>
          <p:nvPr/>
        </p:nvCxnSpPr>
        <p:spPr>
          <a:xfrm flipV="1">
            <a:off x="8436361" y="4543122"/>
            <a:ext cx="1841598" cy="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37AB1528-1B70-5C33-E9AE-2BB1B6B815D5}"/>
              </a:ext>
            </a:extLst>
          </p:cNvPr>
          <p:cNvSpPr txBox="1"/>
          <p:nvPr/>
        </p:nvSpPr>
        <p:spPr>
          <a:xfrm>
            <a:off x="8547020" y="4597981"/>
            <a:ext cx="1651728" cy="2462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SucessfulAuthentication</a:t>
            </a:r>
            <a:endParaRPr lang="fr-FR" sz="1000" dirty="0"/>
          </a:p>
        </p:txBody>
      </p:sp>
    </p:spTree>
    <p:extLst>
      <p:ext uri="{BB962C8B-B14F-4D97-AF65-F5344CB8AC3E}">
        <p14:creationId xmlns:p14="http://schemas.microsoft.com/office/powerpoint/2010/main" val="3892340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Rectangle 1">
            <a:extLst>
              <a:ext uri="{FF2B5EF4-FFF2-40B4-BE49-F238E27FC236}">
                <a16:creationId xmlns:a16="http://schemas.microsoft.com/office/drawing/2014/main" id="{8EB2869D-2E20-08E6-7775-0A24AA8B3DDA}"/>
              </a:ext>
            </a:extLst>
          </p:cNvPr>
          <p:cNvSpPr>
            <a:spLocks noChangeArrowheads="1"/>
          </p:cNvSpPr>
          <p:nvPr/>
        </p:nvSpPr>
        <p:spPr bwMode="auto">
          <a:xfrm>
            <a:off x="572247" y="1589768"/>
            <a:ext cx="5778759"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Arial Unicode MS"/>
              </a:rPr>
              <a:t>@Override</a:t>
            </a:r>
            <a:br>
              <a:rPr kumimoji="0" lang="fr-FR" altLang="fr-FR" sz="1000" b="0" i="0" u="none" strike="noStrike" cap="none" normalizeH="0" baseline="0" dirty="0">
                <a:ln>
                  <a:noFill/>
                </a:ln>
                <a:solidFill>
                  <a:srgbClr val="808000"/>
                </a:solidFill>
                <a:effectLst/>
                <a:latin typeface="Arial Unicode MS"/>
              </a:rPr>
            </a:br>
            <a:r>
              <a:rPr kumimoji="0" lang="fr-FR" altLang="fr-FR" sz="1000" b="1" i="0" u="none" strike="noStrike" cap="none" normalizeH="0" baseline="0" dirty="0" err="1">
                <a:ln>
                  <a:noFill/>
                </a:ln>
                <a:solidFill>
                  <a:srgbClr val="000080"/>
                </a:solidFill>
                <a:effectLst/>
                <a:latin typeface="Arial Unicode MS"/>
              </a:rPr>
              <a:t>protected</a:t>
            </a:r>
            <a:r>
              <a:rPr kumimoji="0" lang="fr-FR" altLang="fr-FR" sz="1000" b="1" i="0" u="none" strike="noStrike" cap="none" normalizeH="0" baseline="0" dirty="0">
                <a:ln>
                  <a:noFill/>
                </a:ln>
                <a:solidFill>
                  <a:srgbClr val="00008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void</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successfulAuthentication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HttpServletRequest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request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HttpServletResponse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response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FilterChain</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chain</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Authentication</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authResult</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1" i="0" u="none" strike="noStrike" cap="none" normalizeH="0" baseline="0" dirty="0" err="1">
                <a:ln>
                  <a:noFill/>
                </a:ln>
                <a:solidFill>
                  <a:srgbClr val="000080"/>
                </a:solidFill>
                <a:effectLst/>
                <a:latin typeface="Arial Unicode MS"/>
              </a:rPr>
              <a:t>throws</a:t>
            </a:r>
            <a:r>
              <a:rPr kumimoji="0" lang="fr-FR" altLang="fr-FR" sz="1000" b="1" i="0" u="none" strike="noStrike" cap="none" normalizeH="0" baseline="0" dirty="0">
                <a:ln>
                  <a:noFill/>
                </a:ln>
                <a:solidFill>
                  <a:srgbClr val="00008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IOException</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ServletException</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org.springframework.security.core.userdetails.User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FF0000"/>
                </a:solidFill>
                <a:effectLst/>
                <a:latin typeface="Arial Unicode MS"/>
              </a:rPr>
              <a:t>springUser</a:t>
            </a: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org.springframework.security.core.userdetails.User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authResult.getPrincipal</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List&lt;String&gt; </a:t>
            </a:r>
            <a:r>
              <a:rPr kumimoji="0" lang="fr-FR" altLang="fr-FR" sz="1000" b="0" i="0" u="none" strike="noStrike" cap="none" normalizeH="0" baseline="0" dirty="0" err="1">
                <a:ln>
                  <a:noFill/>
                </a:ln>
                <a:solidFill>
                  <a:srgbClr val="000000"/>
                </a:solidFill>
                <a:effectLst/>
                <a:latin typeface="Arial Unicode MS"/>
              </a:rPr>
              <a:t>roles</a:t>
            </a:r>
            <a:r>
              <a:rPr kumimoji="0" lang="fr-FR" altLang="fr-FR" sz="1000" b="0" i="0" u="none" strike="noStrike" cap="none" normalizeH="0" baseline="0" dirty="0">
                <a:ln>
                  <a:noFill/>
                </a:ln>
                <a:solidFill>
                  <a:srgbClr val="000000"/>
                </a:solidFill>
                <a:effectLst/>
                <a:latin typeface="Arial Unicode MS"/>
              </a:rPr>
              <a:t> = </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err="1">
                <a:ln>
                  <a:noFill/>
                </a:ln>
                <a:solidFill>
                  <a:srgbClr val="000000"/>
                </a:solidFill>
                <a:effectLst/>
                <a:latin typeface="Arial Unicode MS"/>
              </a:rPr>
              <a:t>ArrayList</a:t>
            </a:r>
            <a:r>
              <a:rPr kumimoji="0" lang="fr-FR" altLang="fr-FR" sz="1000" b="0" i="0" u="none" strike="noStrike" cap="none" normalizeH="0" baseline="0" dirty="0">
                <a:ln>
                  <a:noFill/>
                </a:ln>
                <a:solidFill>
                  <a:srgbClr val="000000"/>
                </a:solidFill>
                <a:effectLst/>
                <a:latin typeface="Arial Unicode MS"/>
              </a:rPr>
              <a:t>&lt;&gt;();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FF0000"/>
                </a:solidFill>
                <a:effectLst/>
                <a:latin typeface="Arial Unicode MS"/>
              </a:rPr>
              <a:t>springUser</a:t>
            </a:r>
            <a:r>
              <a:rPr kumimoji="0" lang="fr-FR" altLang="fr-FR" sz="1000" b="0" i="0" u="none" strike="noStrike" cap="none" normalizeH="0" baseline="0" dirty="0" err="1">
                <a:ln>
                  <a:noFill/>
                </a:ln>
                <a:solidFill>
                  <a:srgbClr val="000000"/>
                </a:solidFill>
                <a:effectLst/>
                <a:latin typeface="Arial Unicode MS"/>
              </a:rPr>
              <a:t>.getAuthorities</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forEach</a:t>
            </a:r>
            <a:r>
              <a:rPr kumimoji="0" lang="fr-FR" altLang="fr-FR" sz="1000" b="0" i="0" u="none" strike="noStrike" cap="none" normalizeH="0" baseline="0" dirty="0">
                <a:ln>
                  <a:noFill/>
                </a:ln>
                <a:solidFill>
                  <a:srgbClr val="000000"/>
                </a:solidFill>
                <a:effectLst/>
                <a:latin typeface="Arial Unicode MS"/>
              </a:rPr>
              <a:t>(au -&gt; {</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660E7A"/>
                </a:solidFill>
                <a:effectLst/>
                <a:latin typeface="Arial Unicode MS"/>
              </a:rPr>
              <a:t>roles</a:t>
            </a:r>
            <a:r>
              <a:rPr kumimoji="0" lang="fr-FR" altLang="fr-FR" sz="1000" b="0" i="0" u="none" strike="noStrike" cap="none" normalizeH="0" baseline="0" dirty="0" err="1">
                <a:ln>
                  <a:noFill/>
                </a:ln>
                <a:solidFill>
                  <a:srgbClr val="000000"/>
                </a:solidFill>
                <a:effectLst/>
                <a:latin typeface="Arial Unicode MS"/>
              </a:rPr>
              <a:t>.add</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au.getAuthority</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String </a:t>
            </a:r>
            <a:r>
              <a:rPr kumimoji="0" lang="fr-FR" altLang="fr-FR" sz="1000" b="0" i="0" u="none" strike="noStrike" cap="none" normalizeH="0" baseline="0" dirty="0" err="1">
                <a:ln>
                  <a:noFill/>
                </a:ln>
                <a:solidFill>
                  <a:srgbClr val="000000"/>
                </a:solidFill>
                <a:effectLst/>
                <a:latin typeface="Arial Unicode MS"/>
              </a:rPr>
              <a:t>jwt</a:t>
            </a:r>
            <a:r>
              <a:rPr kumimoji="0" lang="fr-FR" altLang="fr-FR" sz="1000" b="0" i="0" u="none" strike="noStrike" cap="none" normalizeH="0" baseline="0" dirty="0">
                <a:ln>
                  <a:noFill/>
                </a:ln>
                <a:solidFill>
                  <a:srgbClr val="000000"/>
                </a:solidFill>
                <a:effectLst/>
                <a:latin typeface="Arial Unicode MS"/>
              </a:rPr>
              <a:t> = </a:t>
            </a:r>
            <a:r>
              <a:rPr kumimoji="0" lang="fr-FR" altLang="fr-FR" sz="1000" b="0" i="0" u="none" strike="noStrike" cap="none" normalizeH="0" baseline="0" dirty="0" err="1">
                <a:ln>
                  <a:noFill/>
                </a:ln>
                <a:solidFill>
                  <a:srgbClr val="000000"/>
                </a:solidFill>
                <a:effectLst/>
                <a:latin typeface="Arial Unicode MS"/>
              </a:rPr>
              <a:t>JWT.</a:t>
            </a:r>
            <a:r>
              <a:rPr kumimoji="0" lang="fr-FR" altLang="fr-FR" sz="1000" b="0" i="1" u="none" strike="noStrike" cap="none" normalizeH="0" baseline="0" dirty="0" err="1">
                <a:ln>
                  <a:noFill/>
                </a:ln>
                <a:solidFill>
                  <a:srgbClr val="000000"/>
                </a:solidFill>
                <a:effectLst/>
                <a:latin typeface="Arial Unicode MS"/>
              </a:rPr>
              <a:t>create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withSubject</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err="1">
                <a:ln>
                  <a:noFill/>
                </a:ln>
                <a:solidFill>
                  <a:srgbClr val="000000"/>
                </a:solidFill>
                <a:effectLst/>
                <a:latin typeface="Arial Unicode MS"/>
              </a:rPr>
              <a:t>springUser.getUsername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withArrayClaim</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t>
            </a:r>
            <a:r>
              <a:rPr kumimoji="0" lang="fr-FR" altLang="fr-FR" sz="1000" b="1" i="0" u="none" strike="noStrike" cap="none" normalizeH="0" baseline="0" dirty="0" err="1">
                <a:ln>
                  <a:noFill/>
                </a:ln>
                <a:solidFill>
                  <a:srgbClr val="008000"/>
                </a:solidFill>
                <a:effectLst/>
                <a:latin typeface="Arial Unicode MS"/>
              </a:rPr>
              <a:t>roles</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roles.toArray</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0080"/>
                </a:solidFill>
                <a:effectLst/>
                <a:latin typeface="Arial Unicode MS"/>
              </a:rPr>
              <a:t>new </a:t>
            </a:r>
            <a:r>
              <a:rPr kumimoji="0" lang="fr-FR" altLang="fr-FR" sz="1000" b="0" i="0" u="none" strike="noStrike" cap="none" normalizeH="0" baseline="0" dirty="0">
                <a:ln>
                  <a:noFill/>
                </a:ln>
                <a:solidFill>
                  <a:srgbClr val="000000"/>
                </a:solidFill>
                <a:effectLst/>
                <a:latin typeface="Arial Unicode MS"/>
              </a:rPr>
              <a:t>String[</a:t>
            </a:r>
            <a:r>
              <a:rPr kumimoji="0" lang="fr-FR" altLang="fr-FR" sz="1000" b="0" i="0" u="none" strike="noStrike" cap="none" normalizeH="0" baseline="0" dirty="0" err="1">
                <a:ln>
                  <a:noFill/>
                </a:ln>
                <a:solidFill>
                  <a:srgbClr val="000000"/>
                </a:solidFill>
                <a:effectLst/>
                <a:latin typeface="Arial Unicode MS"/>
              </a:rPr>
              <a:t>roles.size</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sign</a:t>
            </a:r>
            <a:r>
              <a:rPr kumimoji="0" lang="fr-FR" altLang="fr-FR" sz="1000" b="0" i="0" u="none" strike="noStrike" cap="none" normalizeH="0" baseline="0" dirty="0">
                <a:ln>
                  <a:noFill/>
                </a:ln>
                <a:solidFill>
                  <a:srgbClr val="000000"/>
                </a:solidFill>
                <a:effectLst/>
                <a:latin typeface="Arial Unicode MS"/>
              </a:rPr>
              <a:t>(Algorithm.</a:t>
            </a:r>
            <a:r>
              <a:rPr kumimoji="0" lang="fr-FR" altLang="fr-FR" sz="1000" b="0" i="1" u="none" strike="noStrike" cap="none" normalizeH="0" baseline="0" dirty="0">
                <a:ln>
                  <a:noFill/>
                </a:ln>
                <a:solidFill>
                  <a:srgbClr val="000000"/>
                </a:solidFill>
                <a:effectLst/>
                <a:latin typeface="Arial Unicode MS"/>
              </a:rPr>
              <a:t>HMAC256</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t>
            </a:r>
            <a:r>
              <a:rPr kumimoji="0" lang="fr-FR" altLang="fr-FR" sz="1000" b="1" i="0" u="none" strike="noStrike" cap="none" normalizeH="0" baseline="0" dirty="0" err="1">
                <a:ln>
                  <a:noFill/>
                </a:ln>
                <a:solidFill>
                  <a:srgbClr val="008000"/>
                </a:solidFill>
                <a:effectLst/>
                <a:latin typeface="Arial Unicode MS"/>
              </a:rPr>
              <a:t>monSecret</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response.addHeader</a:t>
            </a:r>
            <a:r>
              <a:rPr kumimoji="0" lang="fr-FR" altLang="fr-FR" sz="1000" b="0" i="0" u="none" strike="noStrike" cap="none" normalizeH="0" baseline="0" dirty="0">
                <a:ln>
                  <a:noFill/>
                </a:ln>
                <a:solidFill>
                  <a:srgbClr val="000000"/>
                </a:solidFill>
                <a:effectLst/>
                <a:latin typeface="Arial Unicode MS"/>
              </a:rPr>
              <a:t>(</a:t>
            </a:r>
            <a:r>
              <a:rPr kumimoji="0" lang="fr-FR" altLang="fr-FR" sz="1000" b="1" i="0" u="none" strike="noStrike" cap="none" normalizeH="0" baseline="0" dirty="0">
                <a:ln>
                  <a:noFill/>
                </a:ln>
                <a:solidFill>
                  <a:srgbClr val="008000"/>
                </a:solidFill>
                <a:effectLst/>
                <a:latin typeface="Arial Unicode MS"/>
              </a:rPr>
              <a:t>"</a:t>
            </a:r>
            <a:r>
              <a:rPr kumimoji="0" lang="fr-FR" altLang="fr-FR" sz="1000" b="1" i="0" u="none" strike="noStrike" cap="none" normalizeH="0" baseline="0" dirty="0" err="1">
                <a:ln>
                  <a:noFill/>
                </a:ln>
                <a:solidFill>
                  <a:srgbClr val="008000"/>
                </a:solidFill>
                <a:effectLst/>
                <a:latin typeface="Arial Unicode MS"/>
              </a:rPr>
              <a:t>Authorization</a:t>
            </a:r>
            <a:r>
              <a:rPr kumimoji="0" lang="fr-FR" altLang="fr-FR" sz="1000" b="1" i="0" u="none" strike="noStrike" cap="none" normalizeH="0" baseline="0" dirty="0">
                <a:ln>
                  <a:noFill/>
                </a:ln>
                <a:solidFill>
                  <a:srgbClr val="008000"/>
                </a:solidFill>
                <a:effectLst/>
                <a:latin typeface="Arial Unicode MS"/>
              </a:rPr>
              <a: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err="1">
                <a:ln>
                  <a:noFill/>
                </a:ln>
                <a:solidFill>
                  <a:srgbClr val="000000"/>
                </a:solidFill>
                <a:effectLst/>
                <a:latin typeface="Arial Unicode MS"/>
              </a:rPr>
              <a:t>jwt</a:t>
            </a:r>
            <a:r>
              <a:rPr kumimoji="0" lang="fr-FR" altLang="fr-FR" sz="1000" b="0" i="0" u="none" strike="noStrike" cap="none" normalizeH="0" baseline="0" dirty="0">
                <a:ln>
                  <a:noFill/>
                </a:ln>
                <a:solidFill>
                  <a:srgbClr val="000000"/>
                </a:solidFill>
                <a:effectLst/>
                <a:latin typeface="Arial Unicode MS"/>
              </a:rPr>
              <a:t>);</a:t>
            </a:r>
            <a:br>
              <a:rPr kumimoji="0" lang="fr-FR" altLang="fr-FR" sz="1000" b="0" i="0" u="none" strike="noStrike" cap="none" normalizeH="0" baseline="0" dirty="0">
                <a:ln>
                  <a:noFill/>
                </a:ln>
                <a:solidFill>
                  <a:srgbClr val="000000"/>
                </a:solidFill>
                <a:effectLst/>
                <a:latin typeface="Arial Unicode MS"/>
              </a:rPr>
            </a:br>
            <a:r>
              <a:rPr kumimoji="0" lang="fr-FR" altLang="fr-FR" sz="1000" b="0" i="0" u="none" strike="noStrike" cap="none" normalizeH="0" baseline="0" dirty="0">
                <a:ln>
                  <a:noFill/>
                </a:ln>
                <a:solidFill>
                  <a:srgbClr val="000000"/>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CustomShape 1">
            <a:extLst>
              <a:ext uri="{FF2B5EF4-FFF2-40B4-BE49-F238E27FC236}">
                <a16:creationId xmlns:a16="http://schemas.microsoft.com/office/drawing/2014/main" id="{C3BC0E58-170E-2334-DC2D-9E3B0FCF8F87}"/>
              </a:ext>
            </a:extLst>
          </p:cNvPr>
          <p:cNvSpPr/>
          <p:nvPr/>
        </p:nvSpPr>
        <p:spPr>
          <a:xfrm>
            <a:off x="551160" y="683080"/>
            <a:ext cx="503603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a:t>
            </a:r>
            <a:r>
              <a:rPr lang="fr-FR" sz="1800" b="0" strike="noStrike" spc="-1" dirty="0" err="1">
                <a:solidFill>
                  <a:srgbClr val="000000"/>
                </a:solidFill>
                <a:latin typeface="Arial"/>
                <a:ea typeface="AR PL SungtiL GB"/>
              </a:rPr>
              <a:t>OpenId</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connect</a:t>
            </a:r>
            <a:r>
              <a:rPr lang="fr-FR" sz="1800" b="0" strike="noStrike" spc="-1" dirty="0">
                <a:solidFill>
                  <a:srgbClr val="000000"/>
                </a:solidFill>
                <a:latin typeface="Arial"/>
                <a:ea typeface="AR PL SungtiL GB"/>
              </a:rPr>
              <a:t> - Fournisseur</a:t>
            </a:r>
            <a:endParaRPr lang="fr-FR" sz="1800" b="0" strike="noStrike" spc="-1" dirty="0">
              <a:latin typeface="Arial"/>
            </a:endParaRPr>
          </a:p>
        </p:txBody>
      </p:sp>
      <p:cxnSp>
        <p:nvCxnSpPr>
          <p:cNvPr id="41" name="Connecteur droit 40">
            <a:extLst>
              <a:ext uri="{FF2B5EF4-FFF2-40B4-BE49-F238E27FC236}">
                <a16:creationId xmlns:a16="http://schemas.microsoft.com/office/drawing/2014/main" id="{7725535B-E3EE-7F2A-C5CC-243B08FC16EA}"/>
              </a:ext>
            </a:extLst>
          </p:cNvPr>
          <p:cNvCxnSpPr/>
          <p:nvPr/>
        </p:nvCxnSpPr>
        <p:spPr>
          <a:xfrm>
            <a:off x="7072604" y="563400"/>
            <a:ext cx="0" cy="5095148"/>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D027135-5718-7BCD-A137-30964A7A2A7A}"/>
              </a:ext>
            </a:extLst>
          </p:cNvPr>
          <p:cNvSpPr/>
          <p:nvPr/>
        </p:nvSpPr>
        <p:spPr>
          <a:xfrm>
            <a:off x="9423190" y="436315"/>
            <a:ext cx="17244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JWT</a:t>
            </a:r>
          </a:p>
          <a:p>
            <a:pPr algn="ctr"/>
            <a:r>
              <a:rPr lang="fr-FR" sz="1400" dirty="0" err="1"/>
              <a:t>AuthenticationFilter</a:t>
            </a:r>
            <a:endParaRPr lang="fr-FR" sz="1400" dirty="0"/>
          </a:p>
        </p:txBody>
      </p:sp>
      <p:cxnSp>
        <p:nvCxnSpPr>
          <p:cNvPr id="43" name="Connecteur droit 42">
            <a:extLst>
              <a:ext uri="{FF2B5EF4-FFF2-40B4-BE49-F238E27FC236}">
                <a16:creationId xmlns:a16="http://schemas.microsoft.com/office/drawing/2014/main" id="{C2A06BD9-0FFA-86E5-0B2D-392E22B3D23F}"/>
              </a:ext>
            </a:extLst>
          </p:cNvPr>
          <p:cNvCxnSpPr>
            <a:cxnSpLocks/>
          </p:cNvCxnSpPr>
          <p:nvPr/>
        </p:nvCxnSpPr>
        <p:spPr>
          <a:xfrm>
            <a:off x="10371612" y="1045915"/>
            <a:ext cx="0" cy="4478468"/>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e 43">
            <a:extLst>
              <a:ext uri="{FF2B5EF4-FFF2-40B4-BE49-F238E27FC236}">
                <a16:creationId xmlns:a16="http://schemas.microsoft.com/office/drawing/2014/main" id="{F86FDE4F-65D5-EABC-53B9-DD24491F38E2}"/>
              </a:ext>
            </a:extLst>
          </p:cNvPr>
          <p:cNvGrpSpPr/>
          <p:nvPr/>
        </p:nvGrpSpPr>
        <p:grpSpPr>
          <a:xfrm>
            <a:off x="10464945" y="1948289"/>
            <a:ext cx="227963" cy="192833"/>
            <a:chOff x="4972298" y="2942253"/>
            <a:chExt cx="227963" cy="192833"/>
          </a:xfrm>
        </p:grpSpPr>
        <p:cxnSp>
          <p:nvCxnSpPr>
            <p:cNvPr id="45" name="Connecteur droit 44">
              <a:extLst>
                <a:ext uri="{FF2B5EF4-FFF2-40B4-BE49-F238E27FC236}">
                  <a16:creationId xmlns:a16="http://schemas.microsoft.com/office/drawing/2014/main" id="{AF1358A2-3B02-DB77-8EFF-4D0F2AC70486}"/>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2A53DAB7-BE97-E572-6E47-6CBEE9889032}"/>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0C4B337B-0ACA-8635-F9E2-0F9E9BA902B4}"/>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8" name="Connecteur droit avec flèche 47">
            <a:extLst>
              <a:ext uri="{FF2B5EF4-FFF2-40B4-BE49-F238E27FC236}">
                <a16:creationId xmlns:a16="http://schemas.microsoft.com/office/drawing/2014/main" id="{ADFFE6AD-0E41-89BC-980D-FC23F90E5E67}"/>
              </a:ext>
            </a:extLst>
          </p:cNvPr>
          <p:cNvCxnSpPr>
            <a:cxnSpLocks/>
          </p:cNvCxnSpPr>
          <p:nvPr/>
        </p:nvCxnSpPr>
        <p:spPr>
          <a:xfrm flipH="1">
            <a:off x="8596604" y="2314878"/>
            <a:ext cx="168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e 48">
            <a:extLst>
              <a:ext uri="{FF2B5EF4-FFF2-40B4-BE49-F238E27FC236}">
                <a16:creationId xmlns:a16="http://schemas.microsoft.com/office/drawing/2014/main" id="{EE70F5A8-CA0E-EA4E-F9A8-7DC6C574A771}"/>
              </a:ext>
            </a:extLst>
          </p:cNvPr>
          <p:cNvGrpSpPr/>
          <p:nvPr/>
        </p:nvGrpSpPr>
        <p:grpSpPr>
          <a:xfrm>
            <a:off x="10450543" y="4815646"/>
            <a:ext cx="227963" cy="192833"/>
            <a:chOff x="4972298" y="2942253"/>
            <a:chExt cx="227963" cy="192833"/>
          </a:xfrm>
        </p:grpSpPr>
        <p:cxnSp>
          <p:nvCxnSpPr>
            <p:cNvPr id="50" name="Connecteur droit 49">
              <a:extLst>
                <a:ext uri="{FF2B5EF4-FFF2-40B4-BE49-F238E27FC236}">
                  <a16:creationId xmlns:a16="http://schemas.microsoft.com/office/drawing/2014/main" id="{38119C26-8FC1-BB09-9D9D-3BE82F4533A7}"/>
                </a:ext>
              </a:extLst>
            </p:cNvPr>
            <p:cNvCxnSpPr/>
            <p:nvPr/>
          </p:nvCxnSpPr>
          <p:spPr>
            <a:xfrm>
              <a:off x="4972298" y="2942253"/>
              <a:ext cx="22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755899C8-91A2-AC25-0C30-A59255304197}"/>
                </a:ext>
              </a:extLst>
            </p:cNvPr>
            <p:cNvCxnSpPr>
              <a:cxnSpLocks/>
            </p:cNvCxnSpPr>
            <p:nvPr/>
          </p:nvCxnSpPr>
          <p:spPr>
            <a:xfrm>
              <a:off x="5200261" y="2942253"/>
              <a:ext cx="0" cy="18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88B06CAE-3E0F-F0A3-882E-3BD20E27FDBB}"/>
                </a:ext>
              </a:extLst>
            </p:cNvPr>
            <p:cNvCxnSpPr/>
            <p:nvPr/>
          </p:nvCxnSpPr>
          <p:spPr>
            <a:xfrm flipH="1">
              <a:off x="4972298" y="3135086"/>
              <a:ext cx="22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3" name="Connecteur droit avec flèche 52">
            <a:extLst>
              <a:ext uri="{FF2B5EF4-FFF2-40B4-BE49-F238E27FC236}">
                <a16:creationId xmlns:a16="http://schemas.microsoft.com/office/drawing/2014/main" id="{E0268F82-A58F-9A0F-23E4-4B80C8A51E8E}"/>
              </a:ext>
            </a:extLst>
          </p:cNvPr>
          <p:cNvCxnSpPr>
            <a:cxnSpLocks/>
          </p:cNvCxnSpPr>
          <p:nvPr/>
        </p:nvCxnSpPr>
        <p:spPr>
          <a:xfrm flipH="1">
            <a:off x="8547020" y="5207142"/>
            <a:ext cx="173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38547640-793F-43E1-8FED-83C5C71580FB}"/>
              </a:ext>
            </a:extLst>
          </p:cNvPr>
          <p:cNvSpPr txBox="1"/>
          <p:nvPr/>
        </p:nvSpPr>
        <p:spPr>
          <a:xfrm>
            <a:off x="8503331" y="2031066"/>
            <a:ext cx="1663291" cy="276999"/>
          </a:xfrm>
          <a:prstGeom prst="rect">
            <a:avLst/>
          </a:prstGeom>
          <a:noFill/>
        </p:spPr>
        <p:txBody>
          <a:bodyPr wrap="square" rtlCol="0">
            <a:spAutoFit/>
          </a:bodyPr>
          <a:lstStyle/>
          <a:p>
            <a:r>
              <a:rPr lang="fr-FR" sz="1200" dirty="0"/>
              <a:t>     </a:t>
            </a:r>
            <a:r>
              <a:rPr lang="fr-FR" sz="1200" dirty="0" err="1"/>
              <a:t>Authentication</a:t>
            </a:r>
            <a:endParaRPr lang="fr-FR" sz="1200" dirty="0"/>
          </a:p>
        </p:txBody>
      </p:sp>
      <p:sp>
        <p:nvSpPr>
          <p:cNvPr id="55" name="Rectangle 54">
            <a:extLst>
              <a:ext uri="{FF2B5EF4-FFF2-40B4-BE49-F238E27FC236}">
                <a16:creationId xmlns:a16="http://schemas.microsoft.com/office/drawing/2014/main" id="{C1863136-CD19-A18E-2612-3DB2FD8BE93F}"/>
              </a:ext>
            </a:extLst>
          </p:cNvPr>
          <p:cNvSpPr/>
          <p:nvPr/>
        </p:nvSpPr>
        <p:spPr>
          <a:xfrm>
            <a:off x="10309322" y="1604409"/>
            <a:ext cx="132928" cy="8117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56" name="Rectangle 55">
            <a:extLst>
              <a:ext uri="{FF2B5EF4-FFF2-40B4-BE49-F238E27FC236}">
                <a16:creationId xmlns:a16="http://schemas.microsoft.com/office/drawing/2014/main" id="{84DB6BB2-2EFD-EA84-872A-1DA7BBC55A54}"/>
              </a:ext>
            </a:extLst>
          </p:cNvPr>
          <p:cNvSpPr/>
          <p:nvPr/>
        </p:nvSpPr>
        <p:spPr>
          <a:xfrm>
            <a:off x="10309322" y="4441802"/>
            <a:ext cx="109858" cy="8761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a:extLst>
              <a:ext uri="{FF2B5EF4-FFF2-40B4-BE49-F238E27FC236}">
                <a16:creationId xmlns:a16="http://schemas.microsoft.com/office/drawing/2014/main" id="{E3C93430-BE14-E6B1-AC7D-A2872B0C54A9}"/>
              </a:ext>
            </a:extLst>
          </p:cNvPr>
          <p:cNvSpPr txBox="1"/>
          <p:nvPr/>
        </p:nvSpPr>
        <p:spPr>
          <a:xfrm>
            <a:off x="8575584" y="5258438"/>
            <a:ext cx="1681354"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Response</a:t>
            </a:r>
            <a:r>
              <a:rPr lang="fr-FR" sz="1000" dirty="0"/>
              <a:t> Header :</a:t>
            </a:r>
          </a:p>
          <a:p>
            <a:r>
              <a:rPr lang="fr-FR" sz="1000" dirty="0"/>
              <a:t>     </a:t>
            </a:r>
            <a:r>
              <a:rPr lang="fr-FR" sz="1000" b="1" dirty="0" err="1">
                <a:solidFill>
                  <a:srgbClr val="00B050"/>
                </a:solidFill>
              </a:rPr>
              <a:t>Authorization</a:t>
            </a:r>
            <a:r>
              <a:rPr lang="fr-FR" sz="1000" b="1" dirty="0">
                <a:solidFill>
                  <a:srgbClr val="00B050"/>
                </a:solidFill>
              </a:rPr>
              <a:t>: &lt;JWT&gt;</a:t>
            </a:r>
          </a:p>
        </p:txBody>
      </p:sp>
      <p:cxnSp>
        <p:nvCxnSpPr>
          <p:cNvPr id="58" name="Connecteur droit avec flèche 57">
            <a:extLst>
              <a:ext uri="{FF2B5EF4-FFF2-40B4-BE49-F238E27FC236}">
                <a16:creationId xmlns:a16="http://schemas.microsoft.com/office/drawing/2014/main" id="{13FCC258-E5C1-059E-7D4C-2A6F475BB692}"/>
              </a:ext>
            </a:extLst>
          </p:cNvPr>
          <p:cNvCxnSpPr>
            <a:cxnSpLocks/>
          </p:cNvCxnSpPr>
          <p:nvPr/>
        </p:nvCxnSpPr>
        <p:spPr>
          <a:xfrm>
            <a:off x="8593632" y="1733773"/>
            <a:ext cx="1738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E66A9DF1-36F6-619D-B7A7-7901C7F0AF2B}"/>
              </a:ext>
            </a:extLst>
          </p:cNvPr>
          <p:cNvSpPr txBox="1"/>
          <p:nvPr/>
        </p:nvSpPr>
        <p:spPr>
          <a:xfrm>
            <a:off x="8409993" y="1438018"/>
            <a:ext cx="1846946" cy="276999"/>
          </a:xfrm>
          <a:prstGeom prst="rect">
            <a:avLst/>
          </a:prstGeom>
          <a:noFill/>
        </p:spPr>
        <p:txBody>
          <a:bodyPr wrap="square" rtlCol="0">
            <a:spAutoFit/>
          </a:bodyPr>
          <a:lstStyle/>
          <a:p>
            <a:r>
              <a:rPr lang="fr-FR" sz="1200" b="1" dirty="0" err="1">
                <a:solidFill>
                  <a:srgbClr val="FF0000"/>
                </a:solidFill>
              </a:rPr>
              <a:t>attemptAuthentication</a:t>
            </a:r>
            <a:endParaRPr lang="fr-FR" sz="1200" b="1" dirty="0">
              <a:solidFill>
                <a:srgbClr val="FF0000"/>
              </a:solidFill>
            </a:endParaRPr>
          </a:p>
        </p:txBody>
      </p:sp>
      <p:cxnSp>
        <p:nvCxnSpPr>
          <p:cNvPr id="60" name="Connecteur droit avec flèche 59">
            <a:extLst>
              <a:ext uri="{FF2B5EF4-FFF2-40B4-BE49-F238E27FC236}">
                <a16:creationId xmlns:a16="http://schemas.microsoft.com/office/drawing/2014/main" id="{8EAA4270-F2A9-9533-BDDF-CCB9923187B7}"/>
              </a:ext>
            </a:extLst>
          </p:cNvPr>
          <p:cNvCxnSpPr>
            <a:cxnSpLocks/>
          </p:cNvCxnSpPr>
          <p:nvPr/>
        </p:nvCxnSpPr>
        <p:spPr>
          <a:xfrm flipV="1">
            <a:off x="8436361" y="4543122"/>
            <a:ext cx="1841598" cy="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5EDAC685-93AB-F88D-FCAE-E7C83E7FEB05}"/>
              </a:ext>
            </a:extLst>
          </p:cNvPr>
          <p:cNvSpPr txBox="1"/>
          <p:nvPr/>
        </p:nvSpPr>
        <p:spPr>
          <a:xfrm>
            <a:off x="8547020" y="4597981"/>
            <a:ext cx="1651728" cy="2462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000" dirty="0" err="1"/>
              <a:t>SucessfulAuthentication</a:t>
            </a:r>
            <a:endParaRPr lang="fr-FR" sz="1000" dirty="0"/>
          </a:p>
        </p:txBody>
      </p:sp>
      <p:sp>
        <p:nvSpPr>
          <p:cNvPr id="62" name="Rectangle 61">
            <a:extLst>
              <a:ext uri="{FF2B5EF4-FFF2-40B4-BE49-F238E27FC236}">
                <a16:creationId xmlns:a16="http://schemas.microsoft.com/office/drawing/2014/main" id="{ED2188BD-D4DC-F61C-0E26-A1E320DF798C}"/>
              </a:ext>
            </a:extLst>
          </p:cNvPr>
          <p:cNvSpPr/>
          <p:nvPr/>
        </p:nvSpPr>
        <p:spPr>
          <a:xfrm>
            <a:off x="289981" y="1512920"/>
            <a:ext cx="6167698" cy="38615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7067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278670" y="151963"/>
            <a:ext cx="3345060"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r>
              <a:rPr lang="fr-FR" sz="1800" b="0" strike="noStrike" spc="-1" dirty="0">
                <a:solidFill>
                  <a:srgbClr val="000000"/>
                </a:solidFill>
                <a:latin typeface="Arial"/>
                <a:ea typeface="AR PL SungtiL GB"/>
              </a:rPr>
              <a:t>  - Vérifier </a:t>
            </a:r>
            <a:r>
              <a:rPr lang="fr-FR" sz="1800" b="0" strike="noStrike" spc="-1" dirty="0" err="1">
                <a:solidFill>
                  <a:srgbClr val="000000"/>
                </a:solidFill>
                <a:latin typeface="Arial"/>
                <a:ea typeface="AR PL SungtiL GB"/>
              </a:rPr>
              <a:t>token</a:t>
            </a:r>
            <a:endParaRPr lang="fr-FR" sz="1800" b="0" strike="noStrike" spc="-1" dirty="0">
              <a:latin typeface="Arial"/>
            </a:endParaRPr>
          </a:p>
        </p:txBody>
      </p:sp>
      <p:sp>
        <p:nvSpPr>
          <p:cNvPr id="100" name="CustomShape 2"/>
          <p:cNvSpPr/>
          <p:nvPr/>
        </p:nvSpPr>
        <p:spPr>
          <a:xfrm>
            <a:off x="521935" y="171608"/>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10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10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cxnSp>
        <p:nvCxnSpPr>
          <p:cNvPr id="2" name="Connecteur droit avec flèche 1">
            <a:extLst>
              <a:ext uri="{FF2B5EF4-FFF2-40B4-BE49-F238E27FC236}">
                <a16:creationId xmlns:a16="http://schemas.microsoft.com/office/drawing/2014/main" id="{650B6EE0-383A-42CD-BBE7-90271F2A2749}"/>
              </a:ext>
            </a:extLst>
          </p:cNvPr>
          <p:cNvCxnSpPr>
            <a:cxnSpLocks/>
          </p:cNvCxnSpPr>
          <p:nvPr/>
        </p:nvCxnSpPr>
        <p:spPr>
          <a:xfrm>
            <a:off x="962705" y="1487364"/>
            <a:ext cx="156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DDEB1BB4-93FD-4662-A199-A78EDEC1384D}"/>
              </a:ext>
            </a:extLst>
          </p:cNvPr>
          <p:cNvGrpSpPr/>
          <p:nvPr/>
        </p:nvGrpSpPr>
        <p:grpSpPr>
          <a:xfrm>
            <a:off x="398159" y="591797"/>
            <a:ext cx="1079171" cy="5237585"/>
            <a:chOff x="191475" y="777831"/>
            <a:chExt cx="1365511" cy="5472432"/>
          </a:xfrm>
        </p:grpSpPr>
        <p:sp>
          <p:nvSpPr>
            <p:cNvPr id="73" name="Rectangle : coins arrondis 72">
              <a:extLst>
                <a:ext uri="{FF2B5EF4-FFF2-40B4-BE49-F238E27FC236}">
                  <a16:creationId xmlns:a16="http://schemas.microsoft.com/office/drawing/2014/main" id="{AEB83305-D004-47CC-BADD-08A8FC3B8C49}"/>
                </a:ext>
              </a:extLst>
            </p:cNvPr>
            <p:cNvSpPr/>
            <p:nvPr/>
          </p:nvSpPr>
          <p:spPr>
            <a:xfrm>
              <a:off x="191475" y="777831"/>
              <a:ext cx="1365511" cy="663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dirty="0"/>
                <a:t>Client HTTP</a:t>
              </a:r>
            </a:p>
          </p:txBody>
        </p:sp>
        <p:cxnSp>
          <p:nvCxnSpPr>
            <p:cNvPr id="74" name="Connecteur droit 73">
              <a:extLst>
                <a:ext uri="{FF2B5EF4-FFF2-40B4-BE49-F238E27FC236}">
                  <a16:creationId xmlns:a16="http://schemas.microsoft.com/office/drawing/2014/main" id="{CEC6F97A-0F04-4EB0-88FE-FEA8E87A0F79}"/>
                </a:ext>
              </a:extLst>
            </p:cNvPr>
            <p:cNvCxnSpPr>
              <a:cxnSpLocks/>
              <a:stCxn id="73" idx="2"/>
            </p:cNvCxnSpPr>
            <p:nvPr/>
          </p:nvCxnSpPr>
          <p:spPr>
            <a:xfrm>
              <a:off x="874231" y="1441139"/>
              <a:ext cx="28298" cy="4809124"/>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4" name="ZoneTexte 18">
            <a:extLst>
              <a:ext uri="{FF2B5EF4-FFF2-40B4-BE49-F238E27FC236}">
                <a16:creationId xmlns:a16="http://schemas.microsoft.com/office/drawing/2014/main" id="{AD12DAFA-AD5E-4715-9F6D-8893E9F5573E}"/>
              </a:ext>
            </a:extLst>
          </p:cNvPr>
          <p:cNvSpPr txBox="1"/>
          <p:nvPr/>
        </p:nvSpPr>
        <p:spPr>
          <a:xfrm>
            <a:off x="-101163" y="1691869"/>
            <a:ext cx="2277385"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t>GET /produit/all </a:t>
            </a:r>
          </a:p>
          <a:p>
            <a:r>
              <a:rPr lang="fr-FR" sz="1000" b="1" dirty="0"/>
              <a:t> </a:t>
            </a:r>
            <a:r>
              <a:rPr lang="fr-FR" sz="1000" b="1" dirty="0">
                <a:solidFill>
                  <a:srgbClr val="FF0000"/>
                </a:solidFill>
              </a:rPr>
              <a:t>(</a:t>
            </a:r>
            <a:r>
              <a:rPr lang="fr-FR" sz="1000" b="1" dirty="0" err="1">
                <a:solidFill>
                  <a:srgbClr val="FF0000"/>
                </a:solidFill>
              </a:rPr>
              <a:t>Authorization</a:t>
            </a:r>
            <a:r>
              <a:rPr lang="fr-FR" sz="1000" b="1" dirty="0">
                <a:solidFill>
                  <a:srgbClr val="FF0000"/>
                </a:solidFill>
              </a:rPr>
              <a:t> : JWT)</a:t>
            </a:r>
          </a:p>
        </p:txBody>
      </p:sp>
      <p:cxnSp>
        <p:nvCxnSpPr>
          <p:cNvPr id="72" name="Connecteur droit 71">
            <a:extLst>
              <a:ext uri="{FF2B5EF4-FFF2-40B4-BE49-F238E27FC236}">
                <a16:creationId xmlns:a16="http://schemas.microsoft.com/office/drawing/2014/main" id="{98D9EF4D-4677-4308-A552-23A6E4AA78F2}"/>
              </a:ext>
            </a:extLst>
          </p:cNvPr>
          <p:cNvCxnSpPr>
            <a:cxnSpLocks/>
          </p:cNvCxnSpPr>
          <p:nvPr/>
        </p:nvCxnSpPr>
        <p:spPr>
          <a:xfrm>
            <a:off x="2525157" y="1226639"/>
            <a:ext cx="32834" cy="4615178"/>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e 5">
            <a:extLst>
              <a:ext uri="{FF2B5EF4-FFF2-40B4-BE49-F238E27FC236}">
                <a16:creationId xmlns:a16="http://schemas.microsoft.com/office/drawing/2014/main" id="{D049BA78-1CCF-4C90-8001-3A6A24A90501}"/>
              </a:ext>
            </a:extLst>
          </p:cNvPr>
          <p:cNvGrpSpPr/>
          <p:nvPr/>
        </p:nvGrpSpPr>
        <p:grpSpPr>
          <a:xfrm>
            <a:off x="4218244" y="618951"/>
            <a:ext cx="1284481" cy="5290143"/>
            <a:chOff x="4582607" y="1025866"/>
            <a:chExt cx="1625296" cy="5527347"/>
          </a:xfrm>
        </p:grpSpPr>
        <p:sp>
          <p:nvSpPr>
            <p:cNvPr id="69" name="Rectangle : coins arrondis 68">
              <a:extLst>
                <a:ext uri="{FF2B5EF4-FFF2-40B4-BE49-F238E27FC236}">
                  <a16:creationId xmlns:a16="http://schemas.microsoft.com/office/drawing/2014/main" id="{AFB2FF6B-A5F5-44A2-AC0E-677253D7899A}"/>
                </a:ext>
              </a:extLst>
            </p:cNvPr>
            <p:cNvSpPr/>
            <p:nvPr/>
          </p:nvSpPr>
          <p:spPr>
            <a:xfrm>
              <a:off x="4582607" y="1025866"/>
              <a:ext cx="1625296" cy="663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dirty="0"/>
                <a:t>JWT</a:t>
              </a:r>
            </a:p>
            <a:p>
              <a:pPr algn="ctr"/>
              <a:r>
                <a:rPr lang="fr-FR" sz="1400" dirty="0" err="1"/>
                <a:t>AuthorizationFilter</a:t>
              </a:r>
              <a:endParaRPr lang="fr-FR" sz="1400" dirty="0"/>
            </a:p>
          </p:txBody>
        </p:sp>
        <p:cxnSp>
          <p:nvCxnSpPr>
            <p:cNvPr id="70" name="Connecteur droit 69">
              <a:extLst>
                <a:ext uri="{FF2B5EF4-FFF2-40B4-BE49-F238E27FC236}">
                  <a16:creationId xmlns:a16="http://schemas.microsoft.com/office/drawing/2014/main" id="{7D7E4589-714A-4CCD-979A-9C24DC0E4ED5}"/>
                </a:ext>
              </a:extLst>
            </p:cNvPr>
            <p:cNvCxnSpPr>
              <a:cxnSpLocks/>
              <a:stCxn id="69" idx="2"/>
            </p:cNvCxnSpPr>
            <p:nvPr/>
          </p:nvCxnSpPr>
          <p:spPr>
            <a:xfrm>
              <a:off x="5395256" y="1689174"/>
              <a:ext cx="19186" cy="4864039"/>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7" name="Groupe 6">
            <a:extLst>
              <a:ext uri="{FF2B5EF4-FFF2-40B4-BE49-F238E27FC236}">
                <a16:creationId xmlns:a16="http://schemas.microsoft.com/office/drawing/2014/main" id="{90D14FB3-6F7D-481A-BCA7-907CE9D68DFE}"/>
              </a:ext>
            </a:extLst>
          </p:cNvPr>
          <p:cNvGrpSpPr/>
          <p:nvPr/>
        </p:nvGrpSpPr>
        <p:grpSpPr>
          <a:xfrm>
            <a:off x="2547161" y="1536100"/>
            <a:ext cx="2302496" cy="261333"/>
            <a:chOff x="2495607" y="1826731"/>
            <a:chExt cx="2913423" cy="273050"/>
          </a:xfrm>
        </p:grpSpPr>
        <p:cxnSp>
          <p:nvCxnSpPr>
            <p:cNvPr id="67" name="Connecteur droit avec flèche 66">
              <a:extLst>
                <a:ext uri="{FF2B5EF4-FFF2-40B4-BE49-F238E27FC236}">
                  <a16:creationId xmlns:a16="http://schemas.microsoft.com/office/drawing/2014/main" id="{712E57AF-0CF7-40E3-A356-8824759E12CC}"/>
                </a:ext>
              </a:extLst>
            </p:cNvPr>
            <p:cNvCxnSpPr>
              <a:cxnSpLocks/>
            </p:cNvCxnSpPr>
            <p:nvPr/>
          </p:nvCxnSpPr>
          <p:spPr>
            <a:xfrm>
              <a:off x="2513063" y="2084469"/>
              <a:ext cx="2895967" cy="1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ZoneTexte 29">
              <a:extLst>
                <a:ext uri="{FF2B5EF4-FFF2-40B4-BE49-F238E27FC236}">
                  <a16:creationId xmlns:a16="http://schemas.microsoft.com/office/drawing/2014/main" id="{AA7EAEA0-14F4-48F4-96E2-47A9A0194B38}"/>
                </a:ext>
              </a:extLst>
            </p:cNvPr>
            <p:cNvSpPr txBox="1"/>
            <p:nvPr/>
          </p:nvSpPr>
          <p:spPr>
            <a:xfrm>
              <a:off x="2495607" y="1826731"/>
              <a:ext cx="2190947" cy="25726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dirty="0" err="1"/>
                <a:t>doFilterInternal</a:t>
              </a:r>
              <a:r>
                <a:rPr lang="fr-FR" sz="1000" dirty="0"/>
                <a:t>(</a:t>
              </a:r>
              <a:r>
                <a:rPr lang="fr-FR" sz="1000" dirty="0" err="1"/>
                <a:t>req,resp</a:t>
              </a:r>
              <a:r>
                <a:rPr lang="fr-FR" sz="1000" dirty="0"/>
                <a:t>)</a:t>
              </a:r>
            </a:p>
          </p:txBody>
        </p:sp>
      </p:grpSp>
      <p:grpSp>
        <p:nvGrpSpPr>
          <p:cNvPr id="8" name="Groupe 7">
            <a:extLst>
              <a:ext uri="{FF2B5EF4-FFF2-40B4-BE49-F238E27FC236}">
                <a16:creationId xmlns:a16="http://schemas.microsoft.com/office/drawing/2014/main" id="{C94A2442-B340-4053-9702-39A991AED388}"/>
              </a:ext>
            </a:extLst>
          </p:cNvPr>
          <p:cNvGrpSpPr/>
          <p:nvPr/>
        </p:nvGrpSpPr>
        <p:grpSpPr>
          <a:xfrm>
            <a:off x="10074851" y="640702"/>
            <a:ext cx="1538652" cy="5797420"/>
            <a:chOff x="9742481" y="777831"/>
            <a:chExt cx="1946907" cy="6057370"/>
          </a:xfrm>
        </p:grpSpPr>
        <p:sp>
          <p:nvSpPr>
            <p:cNvPr id="65" name="Rectangle : coins arrondis 64">
              <a:extLst>
                <a:ext uri="{FF2B5EF4-FFF2-40B4-BE49-F238E27FC236}">
                  <a16:creationId xmlns:a16="http://schemas.microsoft.com/office/drawing/2014/main" id="{122CACA0-6FA8-4FCE-8DD6-08D0AFD37C99}"/>
                </a:ext>
              </a:extLst>
            </p:cNvPr>
            <p:cNvSpPr/>
            <p:nvPr/>
          </p:nvSpPr>
          <p:spPr>
            <a:xfrm>
              <a:off x="9742481" y="777831"/>
              <a:ext cx="1946907" cy="663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dirty="0" err="1"/>
                <a:t>ProduitRepository</a:t>
              </a:r>
              <a:endParaRPr lang="fr-FR" sz="1400" dirty="0"/>
            </a:p>
          </p:txBody>
        </p:sp>
        <p:cxnSp>
          <p:nvCxnSpPr>
            <p:cNvPr id="66" name="Connecteur droit 65">
              <a:extLst>
                <a:ext uri="{FF2B5EF4-FFF2-40B4-BE49-F238E27FC236}">
                  <a16:creationId xmlns:a16="http://schemas.microsoft.com/office/drawing/2014/main" id="{CE0670B8-6C97-49A2-B778-9B4C004252BE}"/>
                </a:ext>
              </a:extLst>
            </p:cNvPr>
            <p:cNvCxnSpPr>
              <a:cxnSpLocks/>
              <a:stCxn id="65" idx="2"/>
            </p:cNvCxnSpPr>
            <p:nvPr/>
          </p:nvCxnSpPr>
          <p:spPr>
            <a:xfrm>
              <a:off x="10715935" y="1441139"/>
              <a:ext cx="33417" cy="5394062"/>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9" name="Groupe 8">
            <a:extLst>
              <a:ext uri="{FF2B5EF4-FFF2-40B4-BE49-F238E27FC236}">
                <a16:creationId xmlns:a16="http://schemas.microsoft.com/office/drawing/2014/main" id="{6655FD78-DAA6-42DF-9BC4-9B4EB5058E07}"/>
              </a:ext>
            </a:extLst>
          </p:cNvPr>
          <p:cNvGrpSpPr/>
          <p:nvPr/>
        </p:nvGrpSpPr>
        <p:grpSpPr>
          <a:xfrm>
            <a:off x="8759009" y="4180296"/>
            <a:ext cx="2111576" cy="338428"/>
            <a:chOff x="9101712" y="4443253"/>
            <a:chExt cx="1920592" cy="353602"/>
          </a:xfrm>
        </p:grpSpPr>
        <p:cxnSp>
          <p:nvCxnSpPr>
            <p:cNvPr id="63" name="Connecteur droit avec flèche 62">
              <a:extLst>
                <a:ext uri="{FF2B5EF4-FFF2-40B4-BE49-F238E27FC236}">
                  <a16:creationId xmlns:a16="http://schemas.microsoft.com/office/drawing/2014/main" id="{CCCE3D32-4D3A-441D-876B-F1FE8239BD28}"/>
                </a:ext>
              </a:extLst>
            </p:cNvPr>
            <p:cNvCxnSpPr>
              <a:cxnSpLocks/>
            </p:cNvCxnSpPr>
            <p:nvPr/>
          </p:nvCxnSpPr>
          <p:spPr>
            <a:xfrm flipV="1">
              <a:off x="9101712" y="4783369"/>
              <a:ext cx="1920592" cy="1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7">
              <a:extLst>
                <a:ext uri="{FF2B5EF4-FFF2-40B4-BE49-F238E27FC236}">
                  <a16:creationId xmlns:a16="http://schemas.microsoft.com/office/drawing/2014/main" id="{A502B18A-C753-4713-A99F-13AE39040831}"/>
                </a:ext>
              </a:extLst>
            </p:cNvPr>
            <p:cNvSpPr txBox="1"/>
            <p:nvPr/>
          </p:nvSpPr>
          <p:spPr>
            <a:xfrm>
              <a:off x="9868619" y="4443253"/>
              <a:ext cx="897973" cy="27334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err="1"/>
                <a:t>findAll</a:t>
              </a:r>
              <a:endParaRPr lang="fr-FR" sz="1100" dirty="0"/>
            </a:p>
          </p:txBody>
        </p:sp>
      </p:grpSp>
      <p:grpSp>
        <p:nvGrpSpPr>
          <p:cNvPr id="13" name="Groupe 12">
            <a:extLst>
              <a:ext uri="{FF2B5EF4-FFF2-40B4-BE49-F238E27FC236}">
                <a16:creationId xmlns:a16="http://schemas.microsoft.com/office/drawing/2014/main" id="{A1855B92-0CFA-4DFC-8E17-3BC9689BCB37}"/>
              </a:ext>
            </a:extLst>
          </p:cNvPr>
          <p:cNvGrpSpPr/>
          <p:nvPr/>
        </p:nvGrpSpPr>
        <p:grpSpPr>
          <a:xfrm>
            <a:off x="4849655" y="1918172"/>
            <a:ext cx="1180541" cy="461665"/>
            <a:chOff x="6491863" y="2626654"/>
            <a:chExt cx="946619" cy="482366"/>
          </a:xfrm>
        </p:grpSpPr>
        <p:grpSp>
          <p:nvGrpSpPr>
            <p:cNvPr id="56" name="Groupe 55">
              <a:extLst>
                <a:ext uri="{FF2B5EF4-FFF2-40B4-BE49-F238E27FC236}">
                  <a16:creationId xmlns:a16="http://schemas.microsoft.com/office/drawing/2014/main" id="{7EB0730E-CBA0-4D1B-B196-A3FDD0D32888}"/>
                </a:ext>
              </a:extLst>
            </p:cNvPr>
            <p:cNvGrpSpPr/>
            <p:nvPr/>
          </p:nvGrpSpPr>
          <p:grpSpPr>
            <a:xfrm>
              <a:off x="6491863" y="2653013"/>
              <a:ext cx="419152" cy="412252"/>
              <a:chOff x="5264458" y="2692718"/>
              <a:chExt cx="479394" cy="412252"/>
            </a:xfrm>
          </p:grpSpPr>
          <p:cxnSp>
            <p:nvCxnSpPr>
              <p:cNvPr id="58" name="Connecteur droit 57">
                <a:extLst>
                  <a:ext uri="{FF2B5EF4-FFF2-40B4-BE49-F238E27FC236}">
                    <a16:creationId xmlns:a16="http://schemas.microsoft.com/office/drawing/2014/main" id="{F6BD4AC7-D479-4646-B96F-623CBF32D748}"/>
                  </a:ext>
                </a:extLst>
              </p:cNvPr>
              <p:cNvCxnSpPr/>
              <p:nvPr/>
            </p:nvCxnSpPr>
            <p:spPr>
              <a:xfrm>
                <a:off x="5311655" y="2700678"/>
                <a:ext cx="432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55CA2BE2-25BC-4992-AC54-C22B93AAAB68}"/>
                  </a:ext>
                </a:extLst>
              </p:cNvPr>
              <p:cNvCxnSpPr>
                <a:cxnSpLocks/>
              </p:cNvCxnSpPr>
              <p:nvPr/>
            </p:nvCxnSpPr>
            <p:spPr>
              <a:xfrm>
                <a:off x="5743852" y="2692718"/>
                <a:ext cx="0" cy="407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BB8B1AEF-9171-4063-B7DB-B2FA2ED2B995}"/>
                  </a:ext>
                </a:extLst>
              </p:cNvPr>
              <p:cNvCxnSpPr>
                <a:cxnSpLocks/>
              </p:cNvCxnSpPr>
              <p:nvPr/>
            </p:nvCxnSpPr>
            <p:spPr>
              <a:xfrm flipH="1">
                <a:off x="5264458" y="3104970"/>
                <a:ext cx="479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7" name="ZoneTexte 79">
              <a:extLst>
                <a:ext uri="{FF2B5EF4-FFF2-40B4-BE49-F238E27FC236}">
                  <a16:creationId xmlns:a16="http://schemas.microsoft.com/office/drawing/2014/main" id="{4AB48FD6-1BFB-4C65-B8D2-CE09FB7E2A58}"/>
                </a:ext>
              </a:extLst>
            </p:cNvPr>
            <p:cNvSpPr txBox="1"/>
            <p:nvPr/>
          </p:nvSpPr>
          <p:spPr>
            <a:xfrm>
              <a:off x="6877921" y="2626654"/>
              <a:ext cx="560561" cy="48236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200" dirty="0"/>
                <a:t>Sign</a:t>
              </a:r>
            </a:p>
            <a:p>
              <a:pPr algn="ctr"/>
              <a:r>
                <a:rPr lang="fr-FR" sz="1200" dirty="0"/>
                <a:t>JWT</a:t>
              </a:r>
            </a:p>
          </p:txBody>
        </p:sp>
      </p:grpSp>
      <p:grpSp>
        <p:nvGrpSpPr>
          <p:cNvPr id="14" name="Groupe 13">
            <a:extLst>
              <a:ext uri="{FF2B5EF4-FFF2-40B4-BE49-F238E27FC236}">
                <a16:creationId xmlns:a16="http://schemas.microsoft.com/office/drawing/2014/main" id="{9FCB3E48-1A38-4333-BB55-492F455BCF64}"/>
              </a:ext>
            </a:extLst>
          </p:cNvPr>
          <p:cNvGrpSpPr/>
          <p:nvPr/>
        </p:nvGrpSpPr>
        <p:grpSpPr>
          <a:xfrm>
            <a:off x="2572658" y="2150116"/>
            <a:ext cx="2251948" cy="356749"/>
            <a:chOff x="2559566" y="2590480"/>
            <a:chExt cx="2849464" cy="372745"/>
          </a:xfrm>
        </p:grpSpPr>
        <p:cxnSp>
          <p:nvCxnSpPr>
            <p:cNvPr id="54" name="Connecteur droit avec flèche 53">
              <a:extLst>
                <a:ext uri="{FF2B5EF4-FFF2-40B4-BE49-F238E27FC236}">
                  <a16:creationId xmlns:a16="http://schemas.microsoft.com/office/drawing/2014/main" id="{24350FDA-AACF-436E-B924-A8D8B36029B4}"/>
                </a:ext>
              </a:extLst>
            </p:cNvPr>
            <p:cNvCxnSpPr>
              <a:cxnSpLocks/>
            </p:cNvCxnSpPr>
            <p:nvPr/>
          </p:nvCxnSpPr>
          <p:spPr>
            <a:xfrm flipH="1" flipV="1">
              <a:off x="2559566" y="2955941"/>
              <a:ext cx="2849464" cy="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ZoneTexte 85">
              <a:extLst>
                <a:ext uri="{FF2B5EF4-FFF2-40B4-BE49-F238E27FC236}">
                  <a16:creationId xmlns:a16="http://schemas.microsoft.com/office/drawing/2014/main" id="{B046F606-2FD2-4B0E-B352-733C3D8A6BA2}"/>
                </a:ext>
              </a:extLst>
            </p:cNvPr>
            <p:cNvSpPr txBox="1"/>
            <p:nvPr/>
          </p:nvSpPr>
          <p:spPr>
            <a:xfrm>
              <a:off x="2573054" y="2590480"/>
              <a:ext cx="2800890" cy="32157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err="1"/>
                <a:t>setAuthentication</a:t>
              </a:r>
              <a:r>
                <a:rPr lang="fr-FR" sz="1400" dirty="0"/>
                <a:t>(user)</a:t>
              </a:r>
            </a:p>
          </p:txBody>
        </p:sp>
      </p:grpSp>
      <p:grpSp>
        <p:nvGrpSpPr>
          <p:cNvPr id="15" name="Groupe 14">
            <a:extLst>
              <a:ext uri="{FF2B5EF4-FFF2-40B4-BE49-F238E27FC236}">
                <a16:creationId xmlns:a16="http://schemas.microsoft.com/office/drawing/2014/main" id="{4EAEB7BF-F85F-4A02-9A75-44D7AB7991E9}"/>
              </a:ext>
            </a:extLst>
          </p:cNvPr>
          <p:cNvGrpSpPr/>
          <p:nvPr/>
        </p:nvGrpSpPr>
        <p:grpSpPr>
          <a:xfrm>
            <a:off x="2562465" y="3160242"/>
            <a:ext cx="331258" cy="394560"/>
            <a:chOff x="5264458" y="2692718"/>
            <a:chExt cx="479394" cy="412252"/>
          </a:xfrm>
        </p:grpSpPr>
        <p:cxnSp>
          <p:nvCxnSpPr>
            <p:cNvPr id="51" name="Connecteur droit 50">
              <a:extLst>
                <a:ext uri="{FF2B5EF4-FFF2-40B4-BE49-F238E27FC236}">
                  <a16:creationId xmlns:a16="http://schemas.microsoft.com/office/drawing/2014/main" id="{667F1D98-DDCA-4E82-82ED-756256038B42}"/>
                </a:ext>
              </a:extLst>
            </p:cNvPr>
            <p:cNvCxnSpPr/>
            <p:nvPr/>
          </p:nvCxnSpPr>
          <p:spPr>
            <a:xfrm>
              <a:off x="5311655" y="2700678"/>
              <a:ext cx="432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5C1128D3-7A6C-4B9F-AF7A-FA1F63DCF698}"/>
                </a:ext>
              </a:extLst>
            </p:cNvPr>
            <p:cNvCxnSpPr>
              <a:cxnSpLocks/>
            </p:cNvCxnSpPr>
            <p:nvPr/>
          </p:nvCxnSpPr>
          <p:spPr>
            <a:xfrm>
              <a:off x="5743852" y="2692718"/>
              <a:ext cx="0" cy="407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62E83F6C-4CC1-41F3-BFA3-63AD33B59394}"/>
                </a:ext>
              </a:extLst>
            </p:cNvPr>
            <p:cNvCxnSpPr>
              <a:cxnSpLocks/>
            </p:cNvCxnSpPr>
            <p:nvPr/>
          </p:nvCxnSpPr>
          <p:spPr>
            <a:xfrm flipH="1">
              <a:off x="5264458" y="3104970"/>
              <a:ext cx="479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ZoneTexte 95">
            <a:extLst>
              <a:ext uri="{FF2B5EF4-FFF2-40B4-BE49-F238E27FC236}">
                <a16:creationId xmlns:a16="http://schemas.microsoft.com/office/drawing/2014/main" id="{C4747A13-E344-4C9C-9BC2-EB3FB17C2F8A}"/>
              </a:ext>
            </a:extLst>
          </p:cNvPr>
          <p:cNvSpPr txBox="1"/>
          <p:nvPr/>
        </p:nvSpPr>
        <p:spPr>
          <a:xfrm>
            <a:off x="2753354" y="3038128"/>
            <a:ext cx="1077681" cy="6001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00" dirty="0"/>
              <a:t>Update</a:t>
            </a:r>
          </a:p>
          <a:p>
            <a:pPr algn="ctr"/>
            <a:r>
              <a:rPr lang="fr-FR" sz="1100" dirty="0"/>
              <a:t>Security </a:t>
            </a:r>
            <a:r>
              <a:rPr lang="fr-FR" sz="1100" dirty="0" err="1"/>
              <a:t>Context</a:t>
            </a:r>
            <a:endParaRPr lang="fr-FR" sz="1100" dirty="0"/>
          </a:p>
        </p:txBody>
      </p:sp>
      <p:grpSp>
        <p:nvGrpSpPr>
          <p:cNvPr id="41" name="Groupe 40">
            <a:extLst>
              <a:ext uri="{FF2B5EF4-FFF2-40B4-BE49-F238E27FC236}">
                <a16:creationId xmlns:a16="http://schemas.microsoft.com/office/drawing/2014/main" id="{44BD7936-DCC2-4AB3-A4D7-180B572DF120}"/>
              </a:ext>
            </a:extLst>
          </p:cNvPr>
          <p:cNvGrpSpPr/>
          <p:nvPr/>
        </p:nvGrpSpPr>
        <p:grpSpPr>
          <a:xfrm>
            <a:off x="6017219" y="626008"/>
            <a:ext cx="1425953" cy="5210431"/>
            <a:chOff x="6148772" y="695534"/>
            <a:chExt cx="1548427" cy="5444061"/>
          </a:xfrm>
        </p:grpSpPr>
        <p:sp>
          <p:nvSpPr>
            <p:cNvPr id="44" name="Rectangle : coins arrondis 43">
              <a:extLst>
                <a:ext uri="{FF2B5EF4-FFF2-40B4-BE49-F238E27FC236}">
                  <a16:creationId xmlns:a16="http://schemas.microsoft.com/office/drawing/2014/main" id="{6F811D64-EEBE-4453-9254-53152881476E}"/>
                </a:ext>
              </a:extLst>
            </p:cNvPr>
            <p:cNvSpPr/>
            <p:nvPr/>
          </p:nvSpPr>
          <p:spPr>
            <a:xfrm>
              <a:off x="6148772" y="695534"/>
              <a:ext cx="1548427" cy="663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dirty="0"/>
                <a:t>Produit</a:t>
              </a:r>
            </a:p>
            <a:p>
              <a:pPr algn="ctr"/>
              <a:r>
                <a:rPr lang="fr-FR" sz="1400" dirty="0"/>
                <a:t>REST api</a:t>
              </a:r>
            </a:p>
          </p:txBody>
        </p:sp>
        <p:cxnSp>
          <p:nvCxnSpPr>
            <p:cNvPr id="45" name="Connecteur droit 44">
              <a:extLst>
                <a:ext uri="{FF2B5EF4-FFF2-40B4-BE49-F238E27FC236}">
                  <a16:creationId xmlns:a16="http://schemas.microsoft.com/office/drawing/2014/main" id="{346D3DE9-B7DA-4D2D-AF10-C9B688B81892}"/>
                </a:ext>
              </a:extLst>
            </p:cNvPr>
            <p:cNvCxnSpPr>
              <a:cxnSpLocks/>
              <a:stCxn id="44" idx="2"/>
            </p:cNvCxnSpPr>
            <p:nvPr/>
          </p:nvCxnSpPr>
          <p:spPr>
            <a:xfrm flipH="1">
              <a:off x="6920673" y="1358842"/>
              <a:ext cx="2313" cy="4780753"/>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grpSp>
        <p:nvGrpSpPr>
          <p:cNvPr id="35" name="Groupe 34">
            <a:extLst>
              <a:ext uri="{FF2B5EF4-FFF2-40B4-BE49-F238E27FC236}">
                <a16:creationId xmlns:a16="http://schemas.microsoft.com/office/drawing/2014/main" id="{87D213F4-9CB8-4C6E-A82B-625361FC9278}"/>
              </a:ext>
            </a:extLst>
          </p:cNvPr>
          <p:cNvGrpSpPr/>
          <p:nvPr/>
        </p:nvGrpSpPr>
        <p:grpSpPr>
          <a:xfrm>
            <a:off x="8019934" y="539238"/>
            <a:ext cx="1478155" cy="5290144"/>
            <a:chOff x="8071389" y="761547"/>
            <a:chExt cx="1768549" cy="5527348"/>
          </a:xfrm>
        </p:grpSpPr>
        <p:sp>
          <p:nvSpPr>
            <p:cNvPr id="39" name="Rectangle : coins arrondis 38">
              <a:extLst>
                <a:ext uri="{FF2B5EF4-FFF2-40B4-BE49-F238E27FC236}">
                  <a16:creationId xmlns:a16="http://schemas.microsoft.com/office/drawing/2014/main" id="{4EAA78A4-C97F-4DBE-90C2-B98C359B67C2}"/>
                </a:ext>
              </a:extLst>
            </p:cNvPr>
            <p:cNvSpPr/>
            <p:nvPr/>
          </p:nvSpPr>
          <p:spPr>
            <a:xfrm>
              <a:off x="8071389" y="761547"/>
              <a:ext cx="1768549" cy="663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dirty="0" err="1"/>
                <a:t>ProduitService</a:t>
              </a:r>
              <a:endParaRPr lang="fr-FR" sz="1400" dirty="0"/>
            </a:p>
          </p:txBody>
        </p:sp>
        <p:cxnSp>
          <p:nvCxnSpPr>
            <p:cNvPr id="40" name="Connecteur droit 39">
              <a:extLst>
                <a:ext uri="{FF2B5EF4-FFF2-40B4-BE49-F238E27FC236}">
                  <a16:creationId xmlns:a16="http://schemas.microsoft.com/office/drawing/2014/main" id="{310F5FA3-68E2-41E3-ACDD-28654718879E}"/>
                </a:ext>
              </a:extLst>
            </p:cNvPr>
            <p:cNvCxnSpPr>
              <a:cxnSpLocks/>
              <a:stCxn id="39" idx="2"/>
            </p:cNvCxnSpPr>
            <p:nvPr/>
          </p:nvCxnSpPr>
          <p:spPr>
            <a:xfrm>
              <a:off x="8955664" y="1424855"/>
              <a:ext cx="31598" cy="48640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cxnSp>
        <p:nvCxnSpPr>
          <p:cNvPr id="34" name="Connecteur droit avec flèche 33">
            <a:extLst>
              <a:ext uri="{FF2B5EF4-FFF2-40B4-BE49-F238E27FC236}">
                <a16:creationId xmlns:a16="http://schemas.microsoft.com/office/drawing/2014/main" id="{7D0DCF11-D073-4677-A35C-6F245CA34B8E}"/>
              </a:ext>
            </a:extLst>
          </p:cNvPr>
          <p:cNvCxnSpPr>
            <a:cxnSpLocks/>
          </p:cNvCxnSpPr>
          <p:nvPr/>
        </p:nvCxnSpPr>
        <p:spPr>
          <a:xfrm flipH="1">
            <a:off x="6728066" y="5062787"/>
            <a:ext cx="197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F8C6A09F-2746-4B30-88F6-EBE7318AF972}"/>
              </a:ext>
            </a:extLst>
          </p:cNvPr>
          <p:cNvCxnSpPr>
            <a:cxnSpLocks/>
          </p:cNvCxnSpPr>
          <p:nvPr/>
        </p:nvCxnSpPr>
        <p:spPr>
          <a:xfrm flipH="1">
            <a:off x="8830905" y="4855832"/>
            <a:ext cx="2039680" cy="1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BBF24D18-9438-48C5-84AF-CB03835EBB66}"/>
              </a:ext>
            </a:extLst>
          </p:cNvPr>
          <p:cNvGrpSpPr/>
          <p:nvPr/>
        </p:nvGrpSpPr>
        <p:grpSpPr>
          <a:xfrm>
            <a:off x="926970" y="5479440"/>
            <a:ext cx="1629337" cy="274083"/>
            <a:chOff x="932155" y="6216382"/>
            <a:chExt cx="3110428" cy="286372"/>
          </a:xfrm>
        </p:grpSpPr>
        <p:cxnSp>
          <p:nvCxnSpPr>
            <p:cNvPr id="27" name="Connecteur droit avec flèche 26">
              <a:extLst>
                <a:ext uri="{FF2B5EF4-FFF2-40B4-BE49-F238E27FC236}">
                  <a16:creationId xmlns:a16="http://schemas.microsoft.com/office/drawing/2014/main" id="{39135CDF-026B-4E56-B536-A66075A22BAD}"/>
                </a:ext>
              </a:extLst>
            </p:cNvPr>
            <p:cNvCxnSpPr>
              <a:cxnSpLocks/>
            </p:cNvCxnSpPr>
            <p:nvPr/>
          </p:nvCxnSpPr>
          <p:spPr>
            <a:xfrm flipH="1">
              <a:off x="932155" y="6216382"/>
              <a:ext cx="3110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115">
              <a:extLst>
                <a:ext uri="{FF2B5EF4-FFF2-40B4-BE49-F238E27FC236}">
                  <a16:creationId xmlns:a16="http://schemas.microsoft.com/office/drawing/2014/main" id="{81DA9576-B704-434F-93BD-702BC5383297}"/>
                </a:ext>
              </a:extLst>
            </p:cNvPr>
            <p:cNvSpPr txBox="1"/>
            <p:nvPr/>
          </p:nvSpPr>
          <p:spPr>
            <a:xfrm>
              <a:off x="1474815" y="6229414"/>
              <a:ext cx="2453063" cy="27334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a:t>Liste des produits</a:t>
              </a:r>
            </a:p>
          </p:txBody>
        </p:sp>
      </p:grpSp>
      <p:sp>
        <p:nvSpPr>
          <p:cNvPr id="77" name="Rectangle 76">
            <a:extLst>
              <a:ext uri="{FF2B5EF4-FFF2-40B4-BE49-F238E27FC236}">
                <a16:creationId xmlns:a16="http://schemas.microsoft.com/office/drawing/2014/main" id="{5D08FB0C-034E-23D6-6E2B-74C0AEA2A112}"/>
              </a:ext>
            </a:extLst>
          </p:cNvPr>
          <p:cNvSpPr/>
          <p:nvPr/>
        </p:nvSpPr>
        <p:spPr>
          <a:xfrm>
            <a:off x="1763539" y="626008"/>
            <a:ext cx="149911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SpringSecurity</a:t>
            </a:r>
            <a:r>
              <a:rPr lang="fr-FR" sz="1400" dirty="0"/>
              <a:t> </a:t>
            </a:r>
            <a:r>
              <a:rPr lang="fr-FR" sz="1400" dirty="0" err="1"/>
              <a:t>FilterChain</a:t>
            </a:r>
            <a:endParaRPr lang="fr-FR" sz="1400" dirty="0"/>
          </a:p>
        </p:txBody>
      </p:sp>
      <p:sp>
        <p:nvSpPr>
          <p:cNvPr id="92" name="ZoneTexte 91">
            <a:extLst>
              <a:ext uri="{FF2B5EF4-FFF2-40B4-BE49-F238E27FC236}">
                <a16:creationId xmlns:a16="http://schemas.microsoft.com/office/drawing/2014/main" id="{FA0A6D44-0687-4AA1-11B7-DB7962A6439F}"/>
              </a:ext>
            </a:extLst>
          </p:cNvPr>
          <p:cNvSpPr txBox="1"/>
          <p:nvPr/>
        </p:nvSpPr>
        <p:spPr>
          <a:xfrm>
            <a:off x="3677134" y="3907945"/>
            <a:ext cx="1345922" cy="261610"/>
          </a:xfrm>
          <a:prstGeom prst="rect">
            <a:avLst/>
          </a:prstGeom>
          <a:noFill/>
        </p:spPr>
        <p:txBody>
          <a:bodyPr wrap="square">
            <a:spAutoFit/>
          </a:bodyPr>
          <a:lstStyle/>
          <a:p>
            <a:r>
              <a:rPr lang="fr-FR" sz="1100" dirty="0"/>
              <a:t>/produit/all </a:t>
            </a:r>
          </a:p>
        </p:txBody>
      </p:sp>
      <p:sp>
        <p:nvSpPr>
          <p:cNvPr id="96" name="ZoneTexte 95">
            <a:extLst>
              <a:ext uri="{FF2B5EF4-FFF2-40B4-BE49-F238E27FC236}">
                <a16:creationId xmlns:a16="http://schemas.microsoft.com/office/drawing/2014/main" id="{A05D8EA3-FBBD-AF42-2848-A2CE7DBE2A0A}"/>
              </a:ext>
            </a:extLst>
          </p:cNvPr>
          <p:cNvSpPr txBox="1"/>
          <p:nvPr/>
        </p:nvSpPr>
        <p:spPr>
          <a:xfrm>
            <a:off x="7413813" y="4076426"/>
            <a:ext cx="1185314" cy="261610"/>
          </a:xfrm>
          <a:prstGeom prst="rect">
            <a:avLst/>
          </a:prstGeom>
          <a:noFill/>
        </p:spPr>
        <p:txBody>
          <a:bodyPr wrap="square">
            <a:spAutoFit/>
          </a:bodyPr>
          <a:lstStyle/>
          <a:p>
            <a:r>
              <a:rPr lang="fr-FR" sz="1100" dirty="0" err="1"/>
              <a:t>findAll</a:t>
            </a:r>
            <a:r>
              <a:rPr lang="fr-FR" sz="1100" dirty="0"/>
              <a:t>()</a:t>
            </a:r>
          </a:p>
        </p:txBody>
      </p:sp>
      <p:cxnSp>
        <p:nvCxnSpPr>
          <p:cNvPr id="97" name="Connecteur droit avec flèche 96">
            <a:extLst>
              <a:ext uri="{FF2B5EF4-FFF2-40B4-BE49-F238E27FC236}">
                <a16:creationId xmlns:a16="http://schemas.microsoft.com/office/drawing/2014/main" id="{013CFB2A-D2DA-C667-F99E-3A79C1C3E7EE}"/>
              </a:ext>
            </a:extLst>
          </p:cNvPr>
          <p:cNvCxnSpPr>
            <a:cxnSpLocks/>
          </p:cNvCxnSpPr>
          <p:nvPr/>
        </p:nvCxnSpPr>
        <p:spPr>
          <a:xfrm>
            <a:off x="2541574" y="4221359"/>
            <a:ext cx="4174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a:extLst>
              <a:ext uri="{FF2B5EF4-FFF2-40B4-BE49-F238E27FC236}">
                <a16:creationId xmlns:a16="http://schemas.microsoft.com/office/drawing/2014/main" id="{0728D9C7-92FF-8D4B-324D-BC649EB0FF67}"/>
              </a:ext>
            </a:extLst>
          </p:cNvPr>
          <p:cNvCxnSpPr>
            <a:cxnSpLocks/>
          </p:cNvCxnSpPr>
          <p:nvPr/>
        </p:nvCxnSpPr>
        <p:spPr>
          <a:xfrm flipH="1">
            <a:off x="2541574" y="5275983"/>
            <a:ext cx="4161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ZoneTexte 115">
            <a:extLst>
              <a:ext uri="{FF2B5EF4-FFF2-40B4-BE49-F238E27FC236}">
                <a16:creationId xmlns:a16="http://schemas.microsoft.com/office/drawing/2014/main" id="{F334B3EA-2264-BEC0-7028-0CAA89FB049D}"/>
              </a:ext>
            </a:extLst>
          </p:cNvPr>
          <p:cNvSpPr txBox="1"/>
          <p:nvPr/>
        </p:nvSpPr>
        <p:spPr>
          <a:xfrm>
            <a:off x="3583077" y="5281196"/>
            <a:ext cx="1284989" cy="2616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a:t>Liste des produits</a:t>
            </a:r>
          </a:p>
        </p:txBody>
      </p:sp>
      <p:sp>
        <p:nvSpPr>
          <p:cNvPr id="111" name="ZoneTexte 115">
            <a:extLst>
              <a:ext uri="{FF2B5EF4-FFF2-40B4-BE49-F238E27FC236}">
                <a16:creationId xmlns:a16="http://schemas.microsoft.com/office/drawing/2014/main" id="{F2BC3F9C-F91E-E0A2-3B35-BF3E1C46E9AF}"/>
              </a:ext>
            </a:extLst>
          </p:cNvPr>
          <p:cNvSpPr txBox="1"/>
          <p:nvPr/>
        </p:nvSpPr>
        <p:spPr>
          <a:xfrm>
            <a:off x="7155805" y="5104560"/>
            <a:ext cx="1284989" cy="2616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a:t>Liste des produits</a:t>
            </a:r>
          </a:p>
        </p:txBody>
      </p:sp>
      <p:sp>
        <p:nvSpPr>
          <p:cNvPr id="112" name="ZoneTexte 115">
            <a:extLst>
              <a:ext uri="{FF2B5EF4-FFF2-40B4-BE49-F238E27FC236}">
                <a16:creationId xmlns:a16="http://schemas.microsoft.com/office/drawing/2014/main" id="{5DCCC082-FFC7-DE74-5337-CC40027A8C28}"/>
              </a:ext>
            </a:extLst>
          </p:cNvPr>
          <p:cNvSpPr txBox="1"/>
          <p:nvPr/>
        </p:nvSpPr>
        <p:spPr>
          <a:xfrm>
            <a:off x="9273448" y="4959400"/>
            <a:ext cx="1284989" cy="2616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a:t>Liste des produits</a:t>
            </a:r>
          </a:p>
        </p:txBody>
      </p:sp>
      <p:cxnSp>
        <p:nvCxnSpPr>
          <p:cNvPr id="114" name="Connecteur droit avec flèche 113">
            <a:extLst>
              <a:ext uri="{FF2B5EF4-FFF2-40B4-BE49-F238E27FC236}">
                <a16:creationId xmlns:a16="http://schemas.microsoft.com/office/drawing/2014/main" id="{76BDF6EB-D1CF-BFB5-30D7-17C17E21F8D2}"/>
              </a:ext>
            </a:extLst>
          </p:cNvPr>
          <p:cNvCxnSpPr>
            <a:cxnSpLocks/>
          </p:cNvCxnSpPr>
          <p:nvPr/>
        </p:nvCxnSpPr>
        <p:spPr>
          <a:xfrm>
            <a:off x="6728066" y="4358922"/>
            <a:ext cx="2030945"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926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896400"/>
            <a:ext cx="8445960" cy="506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71280" y="1421280"/>
            <a:ext cx="7948800" cy="1460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1500"/>
              </a:lnSpc>
            </a:pPr>
            <a:r>
              <a:rPr lang="en-US" sz="12000" b="1" strike="noStrike" spc="398">
                <a:solidFill>
                  <a:srgbClr val="FFFFFF"/>
                </a:solidFill>
                <a:latin typeface="Arial"/>
              </a:rPr>
              <a:t>MERCI</a:t>
            </a:r>
            <a:endParaRPr lang="fr-FR" sz="12000" b="0" strike="noStrike" spc="-1">
              <a:latin typeface="Arial"/>
            </a:endParaRPr>
          </a:p>
        </p:txBody>
      </p:sp>
      <p:sp>
        <p:nvSpPr>
          <p:cNvPr id="114" name="CustomShape 3"/>
          <p:cNvSpPr/>
          <p:nvPr/>
        </p:nvSpPr>
        <p:spPr>
          <a:xfrm>
            <a:off x="2156040" y="2895840"/>
            <a:ext cx="3779640" cy="533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3500" b="1" strike="noStrike" spc="900">
                <a:solidFill>
                  <a:srgbClr val="9897A3"/>
                </a:solidFill>
                <a:latin typeface="Arial"/>
              </a:rPr>
              <a:t>Impression</a:t>
            </a:r>
            <a:endParaRPr lang="fr-FR" sz="3500" b="0" strike="noStrike" spc="-1">
              <a:latin typeface="Arial"/>
            </a:endParaRPr>
          </a:p>
        </p:txBody>
      </p:sp>
      <p:sp>
        <p:nvSpPr>
          <p:cNvPr id="115" name="CustomShape 4"/>
          <p:cNvSpPr/>
          <p:nvPr/>
        </p:nvSpPr>
        <p:spPr>
          <a:xfrm rot="5400000">
            <a:off x="-1360800" y="3810960"/>
            <a:ext cx="3572640" cy="4575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800"/>
              </a:lnSpc>
            </a:pPr>
            <a:r>
              <a:rPr lang="en-US" sz="1500" b="0" strike="noStrike" spc="497">
                <a:solidFill>
                  <a:srgbClr val="FFFFFF"/>
                </a:solidFill>
                <a:latin typeface="Arial"/>
              </a:rPr>
              <a:t>Sébastien</a:t>
            </a:r>
            <a:endParaRPr lang="fr-FR" sz="1500" b="0" strike="noStrike" spc="-1">
              <a:latin typeface="Arial"/>
            </a:endParaRPr>
          </a:p>
          <a:p>
            <a:pPr>
              <a:lnSpc>
                <a:spcPts val="1800"/>
              </a:lnSpc>
            </a:pPr>
            <a:r>
              <a:rPr lang="en-US" sz="1500" b="0" strike="noStrike" spc="497">
                <a:solidFill>
                  <a:srgbClr val="FFFFFF"/>
                </a:solidFill>
                <a:latin typeface="Arial"/>
              </a:rPr>
              <a:t>PHILIPPOT</a:t>
            </a:r>
            <a:endParaRPr lang="fr-FR" sz="1500" b="0" strike="noStrike" spc="-1">
              <a:latin typeface="Arial"/>
            </a:endParaRPr>
          </a:p>
        </p:txBody>
      </p:sp>
      <p:sp>
        <p:nvSpPr>
          <p:cNvPr id="116" name="CustomShape 5"/>
          <p:cNvSpPr/>
          <p:nvPr/>
        </p:nvSpPr>
        <p:spPr>
          <a:xfrm>
            <a:off x="845064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7" name="CustomShape 6"/>
          <p:cNvSpPr/>
          <p:nvPr/>
        </p:nvSpPr>
        <p:spPr>
          <a:xfrm>
            <a:off x="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76280" y="1165680"/>
            <a:ext cx="1718717"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endParaRPr lang="fr-FR" sz="1800" b="0" strike="noStrike" spc="-1" dirty="0">
              <a:latin typeface="Arial"/>
            </a:endParaRPr>
          </a:p>
        </p:txBody>
      </p:sp>
      <p:sp>
        <p:nvSpPr>
          <p:cNvPr id="50"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51"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52"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3" name="CustomShape 5"/>
          <p:cNvSpPr/>
          <p:nvPr/>
        </p:nvSpPr>
        <p:spPr>
          <a:xfrm>
            <a:off x="464040" y="2201040"/>
            <a:ext cx="5917320" cy="304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strike="noStrike" spc="-1" dirty="0">
                <a:solidFill>
                  <a:srgbClr val="000000"/>
                </a:solidFill>
                <a:latin typeface="Arial"/>
              </a:rPr>
              <a:t>import </a:t>
            </a:r>
            <a:r>
              <a:rPr lang="fr-FR" sz="1400" b="1" strike="noStrike" spc="-1" dirty="0" err="1">
                <a:solidFill>
                  <a:srgbClr val="000000"/>
                </a:solidFill>
                <a:latin typeface="Arial"/>
              </a:rPr>
              <a:t>org.springframework.web.bind.annotation.RestController</a:t>
            </a:r>
            <a:r>
              <a:rPr lang="fr-FR" sz="1400" b="1" strike="noStrike" spc="-1" dirty="0">
                <a:solidFill>
                  <a:srgbClr val="000000"/>
                </a:solidFill>
                <a:latin typeface="Arial"/>
              </a:rPr>
              <a:t>;</a:t>
            </a:r>
            <a:endParaRPr lang="fr-FR" sz="1400" b="0" strike="noStrike" spc="-1" dirty="0">
              <a:latin typeface="Arial"/>
            </a:endParaRPr>
          </a:p>
          <a:p>
            <a:pPr>
              <a:lnSpc>
                <a:spcPct val="100000"/>
              </a:lnSpc>
            </a:pPr>
            <a:r>
              <a:rPr lang="fr-FR" sz="1800" b="0" strike="noStrike" spc="-1" dirty="0">
                <a:solidFill>
                  <a:srgbClr val="FF0000"/>
                </a:solidFill>
                <a:latin typeface="Arial"/>
              </a:rPr>
              <a:t>@RestController</a:t>
            </a:r>
            <a:endParaRPr lang="fr-FR" sz="1800" b="0" strike="noStrike" spc="-1" dirty="0">
              <a:latin typeface="Arial"/>
            </a:endParaRPr>
          </a:p>
          <a:p>
            <a:pPr>
              <a:lnSpc>
                <a:spcPct val="100000"/>
              </a:lnSpc>
            </a:pPr>
            <a:r>
              <a:rPr lang="fr-FR" sz="1800" b="0" strike="noStrike" spc="-1" dirty="0">
                <a:solidFill>
                  <a:srgbClr val="39AEA9"/>
                </a:solidFill>
                <a:latin typeface="Arial"/>
              </a:rPr>
              <a:t>@RequestMapping("/demo")</a:t>
            </a:r>
            <a:endParaRPr lang="fr-FR" sz="1800" b="0" strike="noStrike" spc="-1" dirty="0">
              <a:latin typeface="Arial"/>
            </a:endParaRPr>
          </a:p>
          <a:p>
            <a:pPr>
              <a:lnSpc>
                <a:spcPct val="100000"/>
              </a:lnSpc>
            </a:pPr>
            <a:r>
              <a:rPr lang="fr-FR" sz="1800" b="0" strike="noStrike" spc="-1" dirty="0">
                <a:solidFill>
                  <a:srgbClr val="000000"/>
                </a:solidFill>
                <a:latin typeface="Arial"/>
              </a:rPr>
              <a:t>Public class </a:t>
            </a:r>
            <a:r>
              <a:rPr lang="fr-FR" sz="1800" b="0" strike="noStrike" spc="-1" dirty="0" err="1">
                <a:solidFill>
                  <a:srgbClr val="000000"/>
                </a:solidFill>
                <a:latin typeface="Arial"/>
              </a:rPr>
              <a:t>MonController</a:t>
            </a:r>
            <a:r>
              <a:rPr lang="fr-FR" sz="1800" b="0" strike="noStrike" spc="-1" dirty="0">
                <a:solidFill>
                  <a:srgbClr val="000000"/>
                </a:solidFill>
                <a:latin typeface="Arial"/>
              </a:rPr>
              <a:t>{</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fr-FR" sz="1800" b="0" strike="noStrike" spc="-1" dirty="0">
                <a:solidFill>
                  <a:srgbClr val="000000"/>
                </a:solidFill>
                <a:latin typeface="Arial"/>
              </a:rPr>
              <a:t>   @GetMapping("</a:t>
            </a:r>
            <a:r>
              <a:rPr lang="fr-FR" sz="1800" b="0" strike="noStrike" spc="-1" dirty="0">
                <a:solidFill>
                  <a:srgbClr val="FFC000"/>
                </a:solidFill>
                <a:latin typeface="Arial"/>
              </a:rPr>
              <a:t>/hello</a:t>
            </a:r>
            <a:r>
              <a:rPr lang="fr-FR" sz="1800" b="0" strike="noStrike" spc="-1" dirty="0">
                <a:solidFill>
                  <a:srgbClr val="000000"/>
                </a:solidFill>
                <a:latin typeface="Arial"/>
              </a:rPr>
              <a:t>")</a:t>
            </a:r>
            <a:endParaRPr lang="fr-FR" sz="1800" b="0" strike="noStrike" spc="-1" dirty="0">
              <a:latin typeface="Arial"/>
            </a:endParaRPr>
          </a:p>
          <a:p>
            <a:pPr>
              <a:lnSpc>
                <a:spcPct val="100000"/>
              </a:lnSpc>
            </a:pPr>
            <a:r>
              <a:rPr lang="fr-FR" sz="1800" b="1" strike="noStrike" spc="-1" dirty="0">
                <a:solidFill>
                  <a:srgbClr val="000000"/>
                </a:solidFill>
                <a:latin typeface="Arial"/>
              </a:rPr>
              <a:t>    public String </a:t>
            </a:r>
            <a:r>
              <a:rPr lang="fr-FR" sz="1800" b="1" strike="noStrike" spc="-1" dirty="0" err="1">
                <a:solidFill>
                  <a:srgbClr val="000000"/>
                </a:solidFill>
                <a:latin typeface="Arial"/>
              </a:rPr>
              <a:t>getHello</a:t>
            </a:r>
            <a:r>
              <a:rPr lang="fr-FR" sz="1800" b="1" strike="noStrike" spc="-1" dirty="0">
                <a:solidFill>
                  <a:srgbClr val="000000"/>
                </a:solidFill>
                <a:latin typeface="Arial"/>
              </a:rPr>
              <a:t>() {</a:t>
            </a:r>
            <a:endParaRPr lang="fr-FR" sz="1800" b="0" strike="noStrike" spc="-1" dirty="0">
              <a:latin typeface="Arial"/>
            </a:endParaRPr>
          </a:p>
          <a:p>
            <a:pPr>
              <a:lnSpc>
                <a:spcPct val="100000"/>
              </a:lnSpc>
            </a:pPr>
            <a:r>
              <a:rPr lang="fr-FR" sz="1800" b="1" strike="noStrike" spc="-1" dirty="0">
                <a:solidFill>
                  <a:srgbClr val="000000"/>
                </a:solidFill>
                <a:latin typeface="Arial"/>
              </a:rPr>
              <a:t>       return "Hello world " ; </a:t>
            </a:r>
            <a:endParaRPr lang="fr-FR" sz="1800" b="0" strike="noStrike" spc="-1" dirty="0">
              <a:latin typeface="Arial"/>
            </a:endParaRPr>
          </a:p>
          <a:p>
            <a:pPr>
              <a:lnSpc>
                <a:spcPct val="100000"/>
              </a:lnSpc>
            </a:pPr>
            <a:r>
              <a:rPr lang="fr-FR" sz="1800" b="0" strike="noStrike" spc="-1" dirty="0">
                <a:solidFill>
                  <a:srgbClr val="000000"/>
                </a:solidFill>
                <a:latin typeface="Arial"/>
              </a:rPr>
              <a:t>    }</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fr-FR" sz="1800" b="0" strike="noStrike" spc="-1" dirty="0">
                <a:solidFill>
                  <a:srgbClr val="000000"/>
                </a:solidFill>
                <a:latin typeface="Arial"/>
              </a:rPr>
              <a:t>}</a:t>
            </a:r>
            <a:endParaRPr lang="fr-FR" sz="1800" b="0" strike="noStrike" spc="-1" dirty="0">
              <a:latin typeface="Arial"/>
            </a:endParaRPr>
          </a:p>
        </p:txBody>
      </p:sp>
      <p:sp>
        <p:nvSpPr>
          <p:cNvPr id="54" name="Line 6"/>
          <p:cNvSpPr/>
          <p:nvPr/>
        </p:nvSpPr>
        <p:spPr>
          <a:xfrm>
            <a:off x="6381720" y="2224800"/>
            <a:ext cx="0" cy="3152880"/>
          </a:xfrm>
          <a:prstGeom prst="line">
            <a:avLst/>
          </a:prstGeom>
          <a:ln/>
        </p:spPr>
        <p:style>
          <a:lnRef idx="1">
            <a:schemeClr val="accent1"/>
          </a:lnRef>
          <a:fillRef idx="0">
            <a:schemeClr val="accent1"/>
          </a:fillRef>
          <a:effectRef idx="0">
            <a:schemeClr val="accent1"/>
          </a:effectRef>
          <a:fontRef idx="minor"/>
        </p:style>
      </p:sp>
      <p:pic>
        <p:nvPicPr>
          <p:cNvPr id="55" name="Image 13"/>
          <p:cNvPicPr/>
          <p:nvPr/>
        </p:nvPicPr>
        <p:blipFill>
          <a:blip r:embed="rId2"/>
          <a:stretch/>
        </p:blipFill>
        <p:spPr>
          <a:xfrm>
            <a:off x="6600240" y="2489760"/>
            <a:ext cx="5283000" cy="2247480"/>
          </a:xfrm>
          <a:prstGeom prst="rect">
            <a:avLst/>
          </a:prstGeom>
          <a:ln>
            <a:noFill/>
          </a:ln>
        </p:spPr>
      </p:pic>
      <p:sp>
        <p:nvSpPr>
          <p:cNvPr id="56" name="CustomShape 7"/>
          <p:cNvSpPr/>
          <p:nvPr/>
        </p:nvSpPr>
        <p:spPr>
          <a:xfrm>
            <a:off x="7800840" y="3021480"/>
            <a:ext cx="3390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808080"/>
                </a:solidFill>
                <a:latin typeface="Arial"/>
              </a:rPr>
              <a:t>localhost:8080/</a:t>
            </a:r>
            <a:r>
              <a:rPr lang="fr-FR" sz="1800" b="0" strike="noStrike" spc="-1" dirty="0" err="1">
                <a:solidFill>
                  <a:srgbClr val="39AEA9"/>
                </a:solidFill>
                <a:latin typeface="Arial"/>
              </a:rPr>
              <a:t>demo</a:t>
            </a:r>
            <a:r>
              <a:rPr lang="fr-FR" sz="1800" b="0" strike="noStrike" spc="-1" dirty="0">
                <a:solidFill>
                  <a:srgbClr val="FFC000"/>
                </a:solidFill>
                <a:latin typeface="Arial"/>
              </a:rPr>
              <a:t>/hello</a:t>
            </a:r>
            <a:endParaRPr lang="fr-FR"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1376280" y="1165680"/>
            <a:ext cx="1718717"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endParaRPr lang="fr-FR" sz="1800" b="0" strike="noStrike" spc="-1" dirty="0">
              <a:latin typeface="Arial"/>
            </a:endParaRPr>
          </a:p>
        </p:txBody>
      </p:sp>
      <p:sp>
        <p:nvSpPr>
          <p:cNvPr id="58"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59"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60"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1" name="CustomShape 5"/>
          <p:cNvSpPr/>
          <p:nvPr/>
        </p:nvSpPr>
        <p:spPr>
          <a:xfrm>
            <a:off x="551160" y="2293560"/>
            <a:ext cx="5653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808080"/>
                </a:solidFill>
                <a:latin typeface="Arial"/>
              </a:rPr>
              <a:t>localhost:8080/</a:t>
            </a:r>
            <a:r>
              <a:rPr lang="fr-FR" sz="1800" b="0" strike="noStrike" spc="-1" dirty="0" err="1">
                <a:solidFill>
                  <a:srgbClr val="39AEA9"/>
                </a:solidFill>
                <a:latin typeface="Arial"/>
              </a:rPr>
              <a:t>demo</a:t>
            </a:r>
            <a:r>
              <a:rPr lang="fr-FR" sz="1800" b="0" strike="noStrike" spc="-1" dirty="0">
                <a:solidFill>
                  <a:srgbClr val="FFC000"/>
                </a:solidFill>
                <a:latin typeface="Arial"/>
              </a:rPr>
              <a:t>/hello </a:t>
            </a:r>
            <a:endParaRPr lang="fr-FR" sz="1800" b="0" strike="noStrike" spc="-1" dirty="0">
              <a:latin typeface="Arial"/>
            </a:endParaRPr>
          </a:p>
          <a:p>
            <a:pPr>
              <a:lnSpc>
                <a:spcPct val="100000"/>
              </a:lnSpc>
            </a:pPr>
            <a:r>
              <a:rPr lang="fr-FR" sz="1800" b="0" strike="noStrike" spc="-1" dirty="0">
                <a:solidFill>
                  <a:srgbClr val="000000"/>
                </a:solidFill>
                <a:latin typeface="Arial"/>
              </a:rPr>
              <a:t>Permet de cibler le comportement (la méthode </a:t>
            </a:r>
            <a:r>
              <a:rPr lang="fr-FR" sz="1800" b="0" strike="noStrike" spc="-1" dirty="0" err="1">
                <a:solidFill>
                  <a:srgbClr val="000000"/>
                </a:solidFill>
                <a:latin typeface="Arial"/>
              </a:rPr>
              <a:t>getHello</a:t>
            </a:r>
            <a:r>
              <a:rPr lang="fr-FR" sz="1800" b="0" strike="noStrike" spc="-1" dirty="0">
                <a:solidFill>
                  <a:srgbClr val="000000"/>
                </a:solidFill>
                <a:latin typeface="Arial"/>
              </a:rPr>
              <a:t>)</a:t>
            </a:r>
            <a:endParaRPr lang="fr-FR" sz="1800" b="0" strike="noStrike" spc="-1" dirty="0">
              <a:latin typeface="Arial"/>
            </a:endParaRPr>
          </a:p>
        </p:txBody>
      </p:sp>
      <p:sp>
        <p:nvSpPr>
          <p:cNvPr id="62" name="CustomShape 6"/>
          <p:cNvSpPr/>
          <p:nvPr/>
        </p:nvSpPr>
        <p:spPr>
          <a:xfrm>
            <a:off x="7091280" y="1771200"/>
            <a:ext cx="4292280" cy="17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1" strike="noStrike" spc="-1" dirty="0">
                <a:solidFill>
                  <a:srgbClr val="000000"/>
                </a:solidFill>
                <a:latin typeface="Arial"/>
              </a:rPr>
              <a:t>import </a:t>
            </a:r>
            <a:r>
              <a:rPr lang="fr-FR" sz="1000" b="1" strike="noStrike" spc="-1" dirty="0" err="1">
                <a:solidFill>
                  <a:srgbClr val="000000"/>
                </a:solidFill>
                <a:latin typeface="Arial"/>
              </a:rPr>
              <a:t>org.springframework.web.bind.annotation.RestController</a:t>
            </a:r>
            <a:r>
              <a:rPr lang="fr-FR" sz="1000" b="1" strike="noStrike" spc="-1" dirty="0">
                <a:solidFill>
                  <a:srgbClr val="000000"/>
                </a:solidFill>
                <a:latin typeface="Arial"/>
              </a:rPr>
              <a:t>;</a:t>
            </a:r>
            <a:endParaRPr lang="fr-FR" sz="1000" b="0" strike="noStrike" spc="-1" dirty="0">
              <a:latin typeface="Arial"/>
            </a:endParaRPr>
          </a:p>
          <a:p>
            <a:pPr>
              <a:lnSpc>
                <a:spcPct val="100000"/>
              </a:lnSpc>
            </a:pPr>
            <a:r>
              <a:rPr lang="fr-FR" sz="1000" b="0" strike="noStrike" spc="-1" dirty="0">
                <a:solidFill>
                  <a:srgbClr val="FF0000"/>
                </a:solidFill>
                <a:latin typeface="Arial"/>
              </a:rPr>
              <a:t>@RestController</a:t>
            </a:r>
            <a:endParaRPr lang="fr-FR" sz="1000" b="0" strike="noStrike" spc="-1" dirty="0">
              <a:latin typeface="Arial"/>
            </a:endParaRPr>
          </a:p>
          <a:p>
            <a:pPr>
              <a:lnSpc>
                <a:spcPct val="100000"/>
              </a:lnSpc>
            </a:pPr>
            <a:r>
              <a:rPr lang="fr-FR" sz="1000" b="0" strike="noStrike" spc="-1" dirty="0">
                <a:solidFill>
                  <a:srgbClr val="39AEA9"/>
                </a:solidFill>
                <a:latin typeface="Arial"/>
              </a:rPr>
              <a:t>@RequestMapping("/demo")</a:t>
            </a:r>
            <a:endParaRPr lang="fr-FR" sz="1000" b="0" strike="noStrike" spc="-1" dirty="0">
              <a:latin typeface="Arial"/>
            </a:endParaRPr>
          </a:p>
          <a:p>
            <a:pPr>
              <a:lnSpc>
                <a:spcPct val="100000"/>
              </a:lnSpc>
            </a:pPr>
            <a:r>
              <a:rPr lang="fr-FR" sz="1000" b="0" strike="noStrike" spc="-1" dirty="0">
                <a:solidFill>
                  <a:srgbClr val="000000"/>
                </a:solidFill>
                <a:latin typeface="Arial"/>
              </a:rPr>
              <a:t>Public class </a:t>
            </a:r>
            <a:r>
              <a:rPr lang="fr-FR" sz="1000" b="0" strike="noStrike" spc="-1" dirty="0" err="1">
                <a:solidFill>
                  <a:srgbClr val="000000"/>
                </a:solidFill>
                <a:latin typeface="Arial"/>
              </a:rPr>
              <a:t>MonController</a:t>
            </a:r>
            <a:r>
              <a:rPr lang="fr-FR" sz="1000" b="0" strike="noStrike" spc="-1" dirty="0">
                <a:solidFill>
                  <a:srgbClr val="000000"/>
                </a:solidFill>
                <a:latin typeface="Arial"/>
              </a:rPr>
              <a:t>{</a:t>
            </a:r>
            <a:endParaRPr lang="fr-FR" sz="1000" b="0" strike="noStrike" spc="-1" dirty="0">
              <a:latin typeface="Arial"/>
            </a:endParaRPr>
          </a:p>
          <a:p>
            <a:pPr>
              <a:lnSpc>
                <a:spcPct val="100000"/>
              </a:lnSpc>
            </a:pPr>
            <a:endParaRPr lang="fr-FR" sz="1000" b="0" strike="noStrike" spc="-1" dirty="0">
              <a:latin typeface="Arial"/>
            </a:endParaRPr>
          </a:p>
          <a:p>
            <a:pPr>
              <a:lnSpc>
                <a:spcPct val="100000"/>
              </a:lnSpc>
            </a:pPr>
            <a:r>
              <a:rPr lang="fr-FR" sz="1000" b="0" strike="noStrike" spc="-1" dirty="0">
                <a:solidFill>
                  <a:srgbClr val="000000"/>
                </a:solidFill>
                <a:latin typeface="Arial"/>
              </a:rPr>
              <a:t>   @GetMapping("</a:t>
            </a:r>
            <a:r>
              <a:rPr lang="fr-FR" sz="1000" b="0" strike="noStrike" spc="-1" dirty="0">
                <a:solidFill>
                  <a:srgbClr val="FFC000"/>
                </a:solidFill>
                <a:latin typeface="Arial"/>
              </a:rPr>
              <a:t>/hello</a:t>
            </a:r>
            <a:r>
              <a:rPr lang="fr-FR" sz="1000" b="0" strike="noStrike" spc="-1" dirty="0">
                <a:solidFill>
                  <a:srgbClr val="000000"/>
                </a:solidFill>
                <a:latin typeface="Arial"/>
              </a:rPr>
              <a:t>")</a:t>
            </a:r>
            <a:endParaRPr lang="fr-FR" sz="1000" b="0" strike="noStrike" spc="-1" dirty="0">
              <a:latin typeface="Arial"/>
            </a:endParaRPr>
          </a:p>
          <a:p>
            <a:pPr>
              <a:lnSpc>
                <a:spcPct val="100000"/>
              </a:lnSpc>
            </a:pPr>
            <a:r>
              <a:rPr lang="fr-FR" sz="1000" b="1" strike="noStrike" spc="-1" dirty="0">
                <a:solidFill>
                  <a:srgbClr val="000000"/>
                </a:solidFill>
                <a:latin typeface="Arial"/>
              </a:rPr>
              <a:t>    public String </a:t>
            </a:r>
            <a:r>
              <a:rPr lang="fr-FR" sz="1000" b="1" strike="noStrike" spc="-1" dirty="0" err="1">
                <a:solidFill>
                  <a:srgbClr val="000000"/>
                </a:solidFill>
                <a:latin typeface="Arial"/>
              </a:rPr>
              <a:t>getHello</a:t>
            </a:r>
            <a:r>
              <a:rPr lang="fr-FR" sz="1000" b="1" strike="noStrike" spc="-1" dirty="0">
                <a:solidFill>
                  <a:srgbClr val="000000"/>
                </a:solidFill>
                <a:latin typeface="Arial"/>
              </a:rPr>
              <a:t>() {</a:t>
            </a:r>
            <a:endParaRPr lang="fr-FR" sz="1000" b="0" strike="noStrike" spc="-1" dirty="0">
              <a:latin typeface="Arial"/>
            </a:endParaRPr>
          </a:p>
          <a:p>
            <a:pPr>
              <a:lnSpc>
                <a:spcPct val="100000"/>
              </a:lnSpc>
            </a:pPr>
            <a:r>
              <a:rPr lang="fr-FR" sz="1000" b="1" strike="noStrike" spc="-1" dirty="0">
                <a:solidFill>
                  <a:srgbClr val="000000"/>
                </a:solidFill>
                <a:latin typeface="Arial"/>
              </a:rPr>
              <a:t>       return "Hello world " ; </a:t>
            </a:r>
            <a:endParaRPr lang="fr-FR" sz="1000" b="0" strike="noStrike" spc="-1" dirty="0">
              <a:latin typeface="Arial"/>
            </a:endParaRPr>
          </a:p>
          <a:p>
            <a:pPr>
              <a:lnSpc>
                <a:spcPct val="100000"/>
              </a:lnSpc>
            </a:pPr>
            <a:r>
              <a:rPr lang="fr-FR" sz="1000" b="0" strike="noStrike" spc="-1" dirty="0">
                <a:solidFill>
                  <a:srgbClr val="000000"/>
                </a:solidFill>
                <a:latin typeface="Arial"/>
              </a:rPr>
              <a:t>    }</a:t>
            </a:r>
            <a:endParaRPr lang="fr-FR" sz="1000" b="0" strike="noStrike" spc="-1" dirty="0">
              <a:latin typeface="Arial"/>
            </a:endParaRPr>
          </a:p>
          <a:p>
            <a:pPr>
              <a:lnSpc>
                <a:spcPct val="100000"/>
              </a:lnSpc>
            </a:pPr>
            <a:endParaRPr lang="fr-FR" sz="1000" b="0" strike="noStrike" spc="-1" dirty="0">
              <a:latin typeface="Arial"/>
            </a:endParaRPr>
          </a:p>
          <a:p>
            <a:pPr>
              <a:lnSpc>
                <a:spcPct val="100000"/>
              </a:lnSpc>
            </a:pPr>
            <a:r>
              <a:rPr lang="fr-FR" sz="1000" b="0" strike="noStrike" spc="-1" dirty="0">
                <a:solidFill>
                  <a:srgbClr val="000000"/>
                </a:solidFill>
                <a:latin typeface="Arial"/>
              </a:rPr>
              <a:t>}</a:t>
            </a:r>
            <a:endParaRPr lang="fr-FR" sz="1000" b="0" strike="noStrike" spc="-1" dirty="0">
              <a:latin typeface="Arial"/>
            </a:endParaRPr>
          </a:p>
        </p:txBody>
      </p:sp>
      <p:sp>
        <p:nvSpPr>
          <p:cNvPr id="63" name="Line 7"/>
          <p:cNvSpPr/>
          <p:nvPr/>
        </p:nvSpPr>
        <p:spPr>
          <a:xfrm>
            <a:off x="6447240" y="1637640"/>
            <a:ext cx="0" cy="3152880"/>
          </a:xfrm>
          <a:prstGeom prst="line">
            <a:avLst/>
          </a:prstGeom>
          <a:ln/>
        </p:spPr>
        <p:style>
          <a:lnRef idx="1">
            <a:schemeClr val="accent1"/>
          </a:lnRef>
          <a:fillRef idx="0">
            <a:schemeClr val="accent1"/>
          </a:fillRef>
          <a:effectRef idx="0">
            <a:schemeClr val="accent1"/>
          </a:effectRef>
          <a:fontRef idx="minor"/>
        </p:style>
      </p:sp>
      <p:sp>
        <p:nvSpPr>
          <p:cNvPr id="64" name="CustomShape 8"/>
          <p:cNvSpPr/>
          <p:nvPr/>
        </p:nvSpPr>
        <p:spPr>
          <a:xfrm>
            <a:off x="551160" y="3867480"/>
            <a:ext cx="5653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808080"/>
                </a:solidFill>
                <a:latin typeface="Arial"/>
              </a:rPr>
              <a:t>Est ce qu’on est autorisé à exécuter cette méthode ?</a:t>
            </a:r>
            <a:endParaRPr lang="fr-FR"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377360" y="1165680"/>
            <a:ext cx="17020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a:solidFill>
                  <a:srgbClr val="000000"/>
                </a:solidFill>
                <a:latin typeface="Arial"/>
                <a:ea typeface="AR PL SungtiL GB"/>
              </a:rPr>
              <a:t>Spring-security</a:t>
            </a:r>
            <a:endParaRPr lang="fr-FR" sz="1800" b="0" strike="noStrike" spc="-1">
              <a:latin typeface="Arial"/>
            </a:endParaRPr>
          </a:p>
        </p:txBody>
      </p:sp>
      <p:sp>
        <p:nvSpPr>
          <p:cNvPr id="66"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67"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68"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9" name="CustomShape 5"/>
          <p:cNvSpPr/>
          <p:nvPr/>
        </p:nvSpPr>
        <p:spPr>
          <a:xfrm>
            <a:off x="1107359" y="1736640"/>
            <a:ext cx="936780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000000"/>
                </a:solidFill>
                <a:latin typeface="Arial"/>
              </a:rPr>
              <a:t>Chaque utilisateur a un ou plusieurs rôles, la vérification va se faire sur le rôle.</a:t>
            </a:r>
            <a:endParaRPr lang="fr-FR" sz="1800" b="0" strike="noStrike" spc="-1" dirty="0">
              <a:latin typeface="Arial"/>
            </a:endParaRPr>
          </a:p>
        </p:txBody>
      </p:sp>
      <p:sp>
        <p:nvSpPr>
          <p:cNvPr id="70" name="CustomShape 6"/>
          <p:cNvSpPr/>
          <p:nvPr/>
        </p:nvSpPr>
        <p:spPr>
          <a:xfrm>
            <a:off x="5562000" y="2726280"/>
            <a:ext cx="1375560" cy="35208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1800" b="0" strike="noStrike" spc="-1" dirty="0">
                <a:solidFill>
                  <a:srgbClr val="FFFFFF"/>
                </a:solidFill>
                <a:latin typeface="Arial"/>
              </a:rPr>
              <a:t>Exposition</a:t>
            </a:r>
            <a:endParaRPr lang="fr-FR" sz="1800" b="0" strike="noStrike" spc="-1" dirty="0">
              <a:latin typeface="Arial"/>
            </a:endParaRPr>
          </a:p>
        </p:txBody>
      </p:sp>
      <p:sp>
        <p:nvSpPr>
          <p:cNvPr id="71" name="Line 7"/>
          <p:cNvSpPr/>
          <p:nvPr/>
        </p:nvSpPr>
        <p:spPr>
          <a:xfrm>
            <a:off x="6249600" y="3078720"/>
            <a:ext cx="0" cy="2575440"/>
          </a:xfrm>
          <a:prstGeom prst="line">
            <a:avLst/>
          </a:prstGeom>
          <a:ln/>
        </p:spPr>
        <p:style>
          <a:lnRef idx="1">
            <a:schemeClr val="accent1"/>
          </a:lnRef>
          <a:fillRef idx="0">
            <a:schemeClr val="accent1"/>
          </a:fillRef>
          <a:effectRef idx="0">
            <a:schemeClr val="accent1"/>
          </a:effectRef>
          <a:fontRef idx="minor"/>
        </p:style>
      </p:sp>
      <p:sp>
        <p:nvSpPr>
          <p:cNvPr id="72" name="CustomShape 8"/>
          <p:cNvSpPr/>
          <p:nvPr/>
        </p:nvSpPr>
        <p:spPr>
          <a:xfrm>
            <a:off x="3681360" y="2725560"/>
            <a:ext cx="1375560" cy="35208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1800" b="0" strike="noStrike" spc="-1" dirty="0">
                <a:solidFill>
                  <a:srgbClr val="FFFFFF"/>
                </a:solidFill>
                <a:latin typeface="Arial"/>
              </a:rPr>
              <a:t>Client</a:t>
            </a:r>
            <a:endParaRPr lang="fr-FR" sz="1800" b="0" strike="noStrike" spc="-1" dirty="0">
              <a:latin typeface="Arial"/>
            </a:endParaRPr>
          </a:p>
        </p:txBody>
      </p:sp>
      <p:sp>
        <p:nvSpPr>
          <p:cNvPr id="73" name="Line 9"/>
          <p:cNvSpPr/>
          <p:nvPr/>
        </p:nvSpPr>
        <p:spPr>
          <a:xfrm>
            <a:off x="4368960" y="3077640"/>
            <a:ext cx="0" cy="2576520"/>
          </a:xfrm>
          <a:prstGeom prst="line">
            <a:avLst/>
          </a:prstGeom>
          <a:ln/>
        </p:spPr>
        <p:style>
          <a:lnRef idx="1">
            <a:schemeClr val="accent1"/>
          </a:lnRef>
          <a:fillRef idx="0">
            <a:schemeClr val="accent1"/>
          </a:fillRef>
          <a:effectRef idx="0">
            <a:schemeClr val="accent1"/>
          </a:effectRef>
          <a:fontRef idx="minor"/>
        </p:style>
      </p:sp>
      <p:sp>
        <p:nvSpPr>
          <p:cNvPr id="74" name="CustomShape 10"/>
          <p:cNvSpPr/>
          <p:nvPr/>
        </p:nvSpPr>
        <p:spPr>
          <a:xfrm>
            <a:off x="4309200" y="3402360"/>
            <a:ext cx="110160" cy="1023120"/>
          </a:xfrm>
          <a:prstGeom prst="rect">
            <a:avLst/>
          </a:prstGeom>
          <a:ln/>
        </p:spPr>
        <p:style>
          <a:lnRef idx="2">
            <a:schemeClr val="accent1">
              <a:shade val="50000"/>
            </a:schemeClr>
          </a:lnRef>
          <a:fillRef idx="1">
            <a:schemeClr val="accent1"/>
          </a:fillRef>
          <a:effectRef idx="0">
            <a:schemeClr val="accent1"/>
          </a:effectRef>
          <a:fontRef idx="minor"/>
        </p:style>
      </p:sp>
      <p:sp>
        <p:nvSpPr>
          <p:cNvPr id="75" name="CustomShape 11"/>
          <p:cNvSpPr/>
          <p:nvPr/>
        </p:nvSpPr>
        <p:spPr>
          <a:xfrm>
            <a:off x="6194520" y="3308400"/>
            <a:ext cx="90000" cy="1936440"/>
          </a:xfrm>
          <a:prstGeom prst="rect">
            <a:avLst/>
          </a:prstGeom>
          <a:ln/>
        </p:spPr>
        <p:style>
          <a:lnRef idx="2">
            <a:schemeClr val="accent1">
              <a:shade val="50000"/>
            </a:schemeClr>
          </a:lnRef>
          <a:fillRef idx="1">
            <a:schemeClr val="accent1"/>
          </a:fillRef>
          <a:effectRef idx="0">
            <a:schemeClr val="accent1"/>
          </a:effectRef>
          <a:fontRef idx="minor"/>
        </p:style>
      </p:sp>
      <p:sp>
        <p:nvSpPr>
          <p:cNvPr id="76" name="CustomShape 12"/>
          <p:cNvSpPr/>
          <p:nvPr/>
        </p:nvSpPr>
        <p:spPr>
          <a:xfrm>
            <a:off x="4419360" y="3607200"/>
            <a:ext cx="1774800" cy="36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77" name="CustomShape 13"/>
          <p:cNvSpPr/>
          <p:nvPr/>
        </p:nvSpPr>
        <p:spPr>
          <a:xfrm>
            <a:off x="4510080" y="3237120"/>
            <a:ext cx="1643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900" b="0" strike="noStrike" spc="-1">
                <a:solidFill>
                  <a:srgbClr val="000000"/>
                </a:solidFill>
                <a:latin typeface="Arial"/>
              </a:rPr>
              <a:t>Je suis user1 et je souhaite accéder à getHello()</a:t>
            </a:r>
            <a:endParaRPr lang="fr-FR" sz="900" b="0" strike="noStrike" spc="-1">
              <a:latin typeface="Arial"/>
            </a:endParaRPr>
          </a:p>
        </p:txBody>
      </p:sp>
      <p:sp>
        <p:nvSpPr>
          <p:cNvPr id="78" name="Line 14"/>
          <p:cNvSpPr/>
          <p:nvPr/>
        </p:nvSpPr>
        <p:spPr>
          <a:xfrm>
            <a:off x="6214320" y="4099320"/>
            <a:ext cx="393480" cy="0"/>
          </a:xfrm>
          <a:prstGeom prst="line">
            <a:avLst/>
          </a:prstGeom>
          <a:ln/>
        </p:spPr>
        <p:style>
          <a:lnRef idx="1">
            <a:schemeClr val="accent1"/>
          </a:lnRef>
          <a:fillRef idx="0">
            <a:schemeClr val="accent1"/>
          </a:fillRef>
          <a:effectRef idx="0">
            <a:schemeClr val="accent1"/>
          </a:effectRef>
          <a:fontRef idx="minor"/>
        </p:style>
      </p:sp>
      <p:sp>
        <p:nvSpPr>
          <p:cNvPr id="79" name="Line 15"/>
          <p:cNvSpPr/>
          <p:nvPr/>
        </p:nvSpPr>
        <p:spPr>
          <a:xfrm flipV="1">
            <a:off x="6602040" y="4099320"/>
            <a:ext cx="0" cy="326160"/>
          </a:xfrm>
          <a:prstGeom prst="line">
            <a:avLst/>
          </a:prstGeom>
          <a:ln/>
        </p:spPr>
        <p:style>
          <a:lnRef idx="1">
            <a:schemeClr val="accent1"/>
          </a:lnRef>
          <a:fillRef idx="0">
            <a:schemeClr val="accent1"/>
          </a:fillRef>
          <a:effectRef idx="0">
            <a:schemeClr val="accent1"/>
          </a:effectRef>
          <a:fontRef idx="minor"/>
        </p:style>
      </p:sp>
      <p:sp>
        <p:nvSpPr>
          <p:cNvPr id="80" name="CustomShape 16"/>
          <p:cNvSpPr/>
          <p:nvPr/>
        </p:nvSpPr>
        <p:spPr>
          <a:xfrm flipH="1">
            <a:off x="6274080" y="4425480"/>
            <a:ext cx="309960" cy="36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81" name="CustomShape 17"/>
          <p:cNvSpPr/>
          <p:nvPr/>
        </p:nvSpPr>
        <p:spPr>
          <a:xfrm>
            <a:off x="6667920" y="4168800"/>
            <a:ext cx="1497240" cy="21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0" strike="noStrike" spc="-1" dirty="0">
                <a:solidFill>
                  <a:srgbClr val="000000"/>
                </a:solidFill>
                <a:latin typeface="Arial"/>
              </a:rPr>
              <a:t>Quel est le rôle de user1 ?</a:t>
            </a:r>
            <a:endParaRPr lang="fr-FR" sz="800" b="0" strike="noStrike" spc="-1" dirty="0">
              <a:latin typeface="Arial"/>
            </a:endParaRPr>
          </a:p>
        </p:txBody>
      </p:sp>
      <p:sp>
        <p:nvSpPr>
          <p:cNvPr id="82" name="Line 18"/>
          <p:cNvSpPr/>
          <p:nvPr/>
        </p:nvSpPr>
        <p:spPr>
          <a:xfrm>
            <a:off x="6320160" y="4708440"/>
            <a:ext cx="310680" cy="0"/>
          </a:xfrm>
          <a:prstGeom prst="line">
            <a:avLst/>
          </a:prstGeom>
          <a:ln/>
        </p:spPr>
        <p:style>
          <a:lnRef idx="1">
            <a:schemeClr val="accent1"/>
          </a:lnRef>
          <a:fillRef idx="0">
            <a:schemeClr val="accent1"/>
          </a:fillRef>
          <a:effectRef idx="0">
            <a:schemeClr val="accent1"/>
          </a:effectRef>
          <a:fontRef idx="minor"/>
        </p:style>
      </p:sp>
      <p:sp>
        <p:nvSpPr>
          <p:cNvPr id="83" name="Line 19"/>
          <p:cNvSpPr/>
          <p:nvPr/>
        </p:nvSpPr>
        <p:spPr>
          <a:xfrm flipV="1">
            <a:off x="6630840" y="4708440"/>
            <a:ext cx="0" cy="326160"/>
          </a:xfrm>
          <a:prstGeom prst="line">
            <a:avLst/>
          </a:prstGeom>
          <a:ln/>
        </p:spPr>
        <p:style>
          <a:lnRef idx="1">
            <a:schemeClr val="accent1"/>
          </a:lnRef>
          <a:fillRef idx="0">
            <a:schemeClr val="accent1"/>
          </a:fillRef>
          <a:effectRef idx="0">
            <a:schemeClr val="accent1"/>
          </a:effectRef>
          <a:fontRef idx="minor"/>
        </p:style>
      </p:sp>
      <p:sp>
        <p:nvSpPr>
          <p:cNvPr id="84" name="CustomShape 20"/>
          <p:cNvSpPr/>
          <p:nvPr/>
        </p:nvSpPr>
        <p:spPr>
          <a:xfrm flipH="1">
            <a:off x="6319800" y="5034960"/>
            <a:ext cx="309960" cy="36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85" name="CustomShape 21"/>
          <p:cNvSpPr/>
          <p:nvPr/>
        </p:nvSpPr>
        <p:spPr>
          <a:xfrm>
            <a:off x="6629760" y="4820610"/>
            <a:ext cx="2082151"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800" b="0" strike="noStrike" spc="-1" dirty="0">
                <a:solidFill>
                  <a:srgbClr val="000000"/>
                </a:solidFill>
                <a:latin typeface="Arial"/>
              </a:rPr>
              <a:t>Pour quel rôle </a:t>
            </a:r>
            <a:r>
              <a:rPr lang="fr-FR" sz="800" b="0" strike="noStrike" spc="-1" dirty="0" err="1">
                <a:solidFill>
                  <a:srgbClr val="000000"/>
                </a:solidFill>
                <a:latin typeface="Arial"/>
              </a:rPr>
              <a:t>getHello</a:t>
            </a:r>
            <a:r>
              <a:rPr lang="fr-FR" sz="800" b="0" strike="noStrike" spc="-1" dirty="0">
                <a:solidFill>
                  <a:srgbClr val="000000"/>
                </a:solidFill>
                <a:latin typeface="Arial"/>
              </a:rPr>
              <a:t> est autorisé ?</a:t>
            </a:r>
            <a:endParaRPr lang="fr-FR" sz="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1214550" y="883522"/>
            <a:ext cx="1718717"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a:solidFill>
                  <a:srgbClr val="000000"/>
                </a:solidFill>
                <a:latin typeface="Arial"/>
                <a:ea typeface="AR PL SungtiL GB"/>
              </a:rPr>
              <a:t>Spring-</a:t>
            </a:r>
            <a:r>
              <a:rPr lang="fr-FR" sz="1800" b="0" strike="noStrike" spc="-1" dirty="0" err="1">
                <a:solidFill>
                  <a:srgbClr val="000000"/>
                </a:solidFill>
                <a:latin typeface="Arial"/>
                <a:ea typeface="AR PL SungtiL GB"/>
              </a:rPr>
              <a:t>security</a:t>
            </a:r>
            <a:endParaRPr lang="fr-FR" sz="1800" b="0" strike="noStrike" spc="-1" dirty="0">
              <a:latin typeface="Arial"/>
            </a:endParaRPr>
          </a:p>
        </p:txBody>
      </p:sp>
      <p:sp>
        <p:nvSpPr>
          <p:cNvPr id="58"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59"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60"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 name="ZoneTexte 4">
            <a:extLst>
              <a:ext uri="{FF2B5EF4-FFF2-40B4-BE49-F238E27FC236}">
                <a16:creationId xmlns:a16="http://schemas.microsoft.com/office/drawing/2014/main" id="{1AB08E21-573B-9810-6B37-DDD9603793BD}"/>
              </a:ext>
            </a:extLst>
          </p:cNvPr>
          <p:cNvSpPr txBox="1"/>
          <p:nvPr/>
        </p:nvSpPr>
        <p:spPr>
          <a:xfrm>
            <a:off x="684245" y="1444302"/>
            <a:ext cx="10251232" cy="4247317"/>
          </a:xfrm>
          <a:prstGeom prst="rect">
            <a:avLst/>
          </a:prstGeom>
          <a:noFill/>
        </p:spPr>
        <p:txBody>
          <a:bodyPr wrap="square">
            <a:spAutoFit/>
          </a:bodyPr>
          <a:lstStyle/>
          <a:p>
            <a:pPr algn="l">
              <a:buFont typeface="Arial" panose="020B0604020202020204" pitchFamily="34" charset="0"/>
              <a:buChar char="•"/>
            </a:pPr>
            <a:r>
              <a:rPr lang="fr-FR" b="1" spc="-1" dirty="0" err="1">
                <a:solidFill>
                  <a:srgbClr val="000000"/>
                </a:solidFill>
                <a:latin typeface="Arial"/>
              </a:rPr>
              <a:t>OpenID</a:t>
            </a:r>
            <a:r>
              <a:rPr lang="fr-FR" b="1" spc="-1" dirty="0">
                <a:solidFill>
                  <a:srgbClr val="000000"/>
                </a:solidFill>
                <a:latin typeface="Arial"/>
              </a:rPr>
              <a:t> </a:t>
            </a:r>
            <a:r>
              <a:rPr lang="fr-FR" b="1" spc="-1" dirty="0" err="1">
                <a:solidFill>
                  <a:srgbClr val="000000"/>
                </a:solidFill>
                <a:latin typeface="Arial"/>
              </a:rPr>
              <a:t>Connect</a:t>
            </a:r>
            <a:r>
              <a:rPr lang="fr-FR" b="1" spc="-1" dirty="0">
                <a:solidFill>
                  <a:srgbClr val="000000"/>
                </a:solidFill>
                <a:latin typeface="Arial"/>
              </a:rPr>
              <a:t> </a:t>
            </a:r>
            <a:r>
              <a:rPr lang="fr-FR" spc="-1" dirty="0">
                <a:solidFill>
                  <a:srgbClr val="000000"/>
                </a:solidFill>
                <a:latin typeface="Arial"/>
              </a:rPr>
              <a:t>: un protocole basé sur </a:t>
            </a:r>
            <a:r>
              <a:rPr lang="fr-FR" spc="-1" dirty="0" err="1">
                <a:solidFill>
                  <a:srgbClr val="000000"/>
                </a:solidFill>
                <a:latin typeface="Arial"/>
              </a:rPr>
              <a:t>OAuth</a:t>
            </a:r>
            <a:r>
              <a:rPr lang="fr-FR" spc="-1" dirty="0">
                <a:solidFill>
                  <a:srgbClr val="000000"/>
                </a:solidFill>
                <a:latin typeface="Arial"/>
              </a:rPr>
              <a:t> 2.0 qui ajoute une couche d'authentification en plus de l'autorisation. Il permet aux utilisateurs de s'authentifier auprès d'une autorité d'authentification (par exemple, un serveur d'identité) et de recevoir un jeton d'identité qui peut être utilisé pour accéder aux informations privées sur les serveurs de ressources.</a:t>
            </a:r>
          </a:p>
          <a:p>
            <a:pPr algn="l"/>
            <a:endParaRPr lang="fr-FR" spc="-1" dirty="0">
              <a:solidFill>
                <a:srgbClr val="000000"/>
              </a:solidFill>
              <a:latin typeface="Arial"/>
            </a:endParaRPr>
          </a:p>
          <a:p>
            <a:pPr algn="l">
              <a:buFont typeface="Arial" panose="020B0604020202020204" pitchFamily="34" charset="0"/>
              <a:buChar char="•"/>
            </a:pPr>
            <a:r>
              <a:rPr lang="fr-FR" b="1" spc="-1" dirty="0">
                <a:solidFill>
                  <a:srgbClr val="000000"/>
                </a:solidFill>
                <a:latin typeface="Arial"/>
              </a:rPr>
              <a:t>SAML</a:t>
            </a:r>
            <a:r>
              <a:rPr lang="fr-FR" spc="-1" dirty="0">
                <a:solidFill>
                  <a:srgbClr val="000000"/>
                </a:solidFill>
                <a:latin typeface="Arial"/>
              </a:rPr>
              <a:t> (Security Assertion Markup </a:t>
            </a:r>
            <a:r>
              <a:rPr lang="fr-FR" spc="-1" dirty="0" err="1">
                <a:solidFill>
                  <a:srgbClr val="000000"/>
                </a:solidFill>
                <a:latin typeface="Arial"/>
              </a:rPr>
              <a:t>Language</a:t>
            </a:r>
            <a:r>
              <a:rPr lang="fr-FR" spc="-1" dirty="0">
                <a:solidFill>
                  <a:srgbClr val="000000"/>
                </a:solidFill>
                <a:latin typeface="Arial"/>
              </a:rPr>
              <a:t>) : un protocole d'échange de jetons d'identité qui permet aux utilisateurs d'authentifier auprès d'une autorité d'authentification et d'obtenir un jeton d'identité qui peut être utilisé pour accéder à plusieurs applications. SAML est largement utilisé dans les environnements d'entreprise pour gérer l'accès à des applications internes et à des services cloud.</a:t>
            </a:r>
          </a:p>
          <a:p>
            <a:pPr algn="l"/>
            <a:endParaRPr lang="fr-FR" spc="-1" dirty="0">
              <a:solidFill>
                <a:srgbClr val="000000"/>
              </a:solidFill>
              <a:latin typeface="Arial"/>
            </a:endParaRPr>
          </a:p>
          <a:p>
            <a:pPr algn="l">
              <a:buFont typeface="Arial" panose="020B0604020202020204" pitchFamily="34" charset="0"/>
              <a:buChar char="•"/>
            </a:pPr>
            <a:r>
              <a:rPr lang="fr-FR" b="1" spc="-1" dirty="0">
                <a:solidFill>
                  <a:srgbClr val="000000"/>
                </a:solidFill>
                <a:latin typeface="Arial"/>
              </a:rPr>
              <a:t>Kerberos</a:t>
            </a:r>
            <a:r>
              <a:rPr lang="fr-FR" spc="-1" dirty="0">
                <a:solidFill>
                  <a:srgbClr val="000000"/>
                </a:solidFill>
                <a:latin typeface="Arial"/>
              </a:rPr>
              <a:t> : un protocole d'authentification de réseau qui permet aux utilisateurs d'authentifier auprès d'un serveur centralisé (appelé principal) et d'obtenir des jetons d'accès pour accéder aux ressources partagées sur le réseau. Kerberos est souvent utilisé dans les environnements d'entreprise pour sécuriser l'accès aux ressources partagées sur un réseau local.</a:t>
            </a:r>
          </a:p>
        </p:txBody>
      </p:sp>
    </p:spTree>
    <p:extLst>
      <p:ext uri="{BB962C8B-B14F-4D97-AF65-F5344CB8AC3E}">
        <p14:creationId xmlns:p14="http://schemas.microsoft.com/office/powerpoint/2010/main" val="318023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1214550" y="883522"/>
            <a:ext cx="284620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dirty="0" err="1">
                <a:solidFill>
                  <a:srgbClr val="000000"/>
                </a:solidFill>
                <a:latin typeface="Arial"/>
                <a:ea typeface="AR PL SungtiL GB"/>
              </a:rPr>
              <a:t>OpenId</a:t>
            </a:r>
            <a:r>
              <a:rPr lang="fr-FR" sz="1800" b="0" strike="noStrike" spc="-1" dirty="0">
                <a:solidFill>
                  <a:srgbClr val="000000"/>
                </a:solidFill>
                <a:latin typeface="Arial"/>
                <a:ea typeface="AR PL SungtiL GB"/>
              </a:rPr>
              <a:t> </a:t>
            </a:r>
            <a:r>
              <a:rPr lang="fr-FR" sz="1800" b="0" strike="noStrike" spc="-1" dirty="0" err="1">
                <a:solidFill>
                  <a:srgbClr val="000000"/>
                </a:solidFill>
                <a:latin typeface="Arial"/>
                <a:ea typeface="AR PL SungtiL GB"/>
              </a:rPr>
              <a:t>connect</a:t>
            </a:r>
            <a:r>
              <a:rPr lang="fr-FR" sz="1800" b="0" strike="noStrike" spc="-1" dirty="0">
                <a:solidFill>
                  <a:srgbClr val="000000"/>
                </a:solidFill>
                <a:latin typeface="Arial"/>
                <a:ea typeface="AR PL SungtiL GB"/>
              </a:rPr>
              <a:t> – OAuth2</a:t>
            </a:r>
            <a:endParaRPr lang="fr-FR" sz="1800" b="0" strike="noStrike" spc="-1" dirty="0">
              <a:latin typeface="Arial"/>
            </a:endParaRPr>
          </a:p>
        </p:txBody>
      </p:sp>
      <p:sp>
        <p:nvSpPr>
          <p:cNvPr id="58"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59"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60"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ZoneTexte 2">
            <a:extLst>
              <a:ext uri="{FF2B5EF4-FFF2-40B4-BE49-F238E27FC236}">
                <a16:creationId xmlns:a16="http://schemas.microsoft.com/office/drawing/2014/main" id="{10B46B3B-FB9E-85EB-C031-2CBF2A6FB3A3}"/>
              </a:ext>
            </a:extLst>
          </p:cNvPr>
          <p:cNvSpPr txBox="1"/>
          <p:nvPr/>
        </p:nvSpPr>
        <p:spPr>
          <a:xfrm>
            <a:off x="626027" y="2190323"/>
            <a:ext cx="11565733" cy="1754326"/>
          </a:xfrm>
          <a:prstGeom prst="rect">
            <a:avLst/>
          </a:prstGeom>
          <a:noFill/>
        </p:spPr>
        <p:txBody>
          <a:bodyPr wrap="square">
            <a:spAutoFit/>
          </a:bodyPr>
          <a:lstStyle/>
          <a:p>
            <a:pPr algn="l">
              <a:buFont typeface="+mj-lt"/>
              <a:buAutoNum type="arabicPeriod"/>
            </a:pPr>
            <a:r>
              <a:rPr lang="fr-FR" spc="-1" dirty="0">
                <a:solidFill>
                  <a:srgbClr val="000000"/>
                </a:solidFill>
                <a:latin typeface="Arial"/>
              </a:rPr>
              <a:t>L'utilisateur se connecte à l'application cliente en utilisant ses informations d'identification.</a:t>
            </a:r>
          </a:p>
          <a:p>
            <a:pPr algn="l">
              <a:buFont typeface="+mj-lt"/>
              <a:buAutoNum type="arabicPeriod"/>
            </a:pPr>
            <a:r>
              <a:rPr lang="fr-FR" spc="-1" dirty="0">
                <a:solidFill>
                  <a:srgbClr val="000000"/>
                </a:solidFill>
                <a:latin typeface="Arial"/>
              </a:rPr>
              <a:t>L'application cliente envoie une demande d'autorisation à l'autorité d'authentification, en incluant les informations d'identification de l'utilisateur.</a:t>
            </a:r>
          </a:p>
          <a:p>
            <a:pPr algn="l">
              <a:buFont typeface="+mj-lt"/>
              <a:buAutoNum type="arabicPeriod"/>
            </a:pPr>
            <a:r>
              <a:rPr lang="fr-FR" spc="-1" dirty="0">
                <a:solidFill>
                  <a:srgbClr val="000000"/>
                </a:solidFill>
                <a:latin typeface="Arial"/>
              </a:rPr>
              <a:t>L'autorité d'authentification vérifie les informations de l'utilisateur et détermine si la demande est autorisée.</a:t>
            </a:r>
          </a:p>
          <a:p>
            <a:pPr algn="l">
              <a:buFont typeface="+mj-lt"/>
              <a:buAutoNum type="arabicPeriod"/>
            </a:pPr>
            <a:r>
              <a:rPr lang="fr-FR" spc="-1" dirty="0">
                <a:solidFill>
                  <a:srgbClr val="000000"/>
                </a:solidFill>
                <a:latin typeface="Arial"/>
              </a:rPr>
              <a:t>Si la demande est autorisée, l'autorité d'authentification envoie un jeton d'accès à l'application cliente.</a:t>
            </a:r>
          </a:p>
          <a:p>
            <a:pPr algn="l">
              <a:buFont typeface="+mj-lt"/>
              <a:buAutoNum type="arabicPeriod"/>
            </a:pPr>
            <a:r>
              <a:rPr lang="fr-FR" spc="-1" dirty="0">
                <a:solidFill>
                  <a:srgbClr val="000000"/>
                </a:solidFill>
                <a:latin typeface="Arial"/>
              </a:rPr>
              <a:t>L'application cliente peut utiliser le jeton d'accès pour accéder aux informations privées sur le serveur.</a:t>
            </a:r>
          </a:p>
        </p:txBody>
      </p:sp>
    </p:spTree>
    <p:extLst>
      <p:ext uri="{BB962C8B-B14F-4D97-AF65-F5344CB8AC3E}">
        <p14:creationId xmlns:p14="http://schemas.microsoft.com/office/powerpoint/2010/main" val="287202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77360" y="1165680"/>
            <a:ext cx="17020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a:solidFill>
                  <a:srgbClr val="000000"/>
                </a:solidFill>
                <a:latin typeface="Arial"/>
                <a:ea typeface="AR PL SungtiL GB"/>
              </a:rPr>
              <a:t>Spring-security</a:t>
            </a:r>
            <a:endParaRPr lang="fr-FR" sz="1800" b="0" strike="noStrike" spc="-1">
              <a:latin typeface="Arial"/>
            </a:endParaRPr>
          </a:p>
        </p:txBody>
      </p:sp>
      <p:sp>
        <p:nvSpPr>
          <p:cNvPr id="87"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88"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89"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aphicFrame>
        <p:nvGraphicFramePr>
          <p:cNvPr id="90" name="Table 5"/>
          <p:cNvGraphicFramePr/>
          <p:nvPr/>
        </p:nvGraphicFramePr>
        <p:xfrm>
          <a:off x="1874880" y="2119680"/>
          <a:ext cx="2280600" cy="2219040"/>
        </p:xfrm>
        <a:graphic>
          <a:graphicData uri="http://schemas.openxmlformats.org/drawingml/2006/table">
            <a:tbl>
              <a:tblPr/>
              <a:tblGrid>
                <a:gridCol w="2280600">
                  <a:extLst>
                    <a:ext uri="{9D8B030D-6E8A-4147-A177-3AD203B41FA5}">
                      <a16:colId xmlns:a16="http://schemas.microsoft.com/office/drawing/2014/main" val="20000"/>
                    </a:ext>
                  </a:extLst>
                </a:gridCol>
              </a:tblGrid>
              <a:tr h="554760">
                <a:tc>
                  <a:txBody>
                    <a:bodyPr/>
                    <a:lstStyle/>
                    <a:p>
                      <a:pPr>
                        <a:lnSpc>
                          <a:spcPct val="100000"/>
                        </a:lnSpc>
                      </a:pPr>
                      <a:r>
                        <a:rPr lang="fr-FR" sz="1800" b="1" strike="noStrike" spc="-1">
                          <a:solidFill>
                            <a:srgbClr val="FFFFFF"/>
                          </a:solidFill>
                          <a:latin typeface="Arial"/>
                        </a:rPr>
                        <a:t>         User</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554760">
                <a:tc>
                  <a:txBody>
                    <a:bodyPr/>
                    <a:lstStyle/>
                    <a:p>
                      <a:pPr>
                        <a:lnSpc>
                          <a:spcPct val="100000"/>
                        </a:lnSpc>
                      </a:pPr>
                      <a:r>
                        <a:rPr lang="fr-FR" sz="1800" b="0" strike="noStrike" spc="-1" dirty="0" err="1">
                          <a:solidFill>
                            <a:srgbClr val="000000"/>
                          </a:solidFill>
                          <a:latin typeface="Arial"/>
                        </a:rPr>
                        <a:t>idUser</a:t>
                      </a:r>
                      <a:endParaRPr lang="fr-FR"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554760">
                <a:tc>
                  <a:txBody>
                    <a:bodyPr/>
                    <a:lstStyle/>
                    <a:p>
                      <a:pPr>
                        <a:lnSpc>
                          <a:spcPct val="100000"/>
                        </a:lnSpc>
                      </a:pPr>
                      <a:r>
                        <a:rPr lang="fr-FR" sz="1800" b="0" strike="noStrike" spc="-1">
                          <a:solidFill>
                            <a:srgbClr val="000000"/>
                          </a:solidFill>
                          <a:latin typeface="Arial"/>
                        </a:rPr>
                        <a:t>username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554760">
                <a:tc>
                  <a:txBody>
                    <a:bodyPr/>
                    <a:lstStyle/>
                    <a:p>
                      <a:endParaRPr lang="fr-FR"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bl>
          </a:graphicData>
        </a:graphic>
      </p:graphicFrame>
      <p:graphicFrame>
        <p:nvGraphicFramePr>
          <p:cNvPr id="91" name="Table 6"/>
          <p:cNvGraphicFramePr/>
          <p:nvPr/>
        </p:nvGraphicFramePr>
        <p:xfrm>
          <a:off x="4970160" y="2119680"/>
          <a:ext cx="2251800" cy="2219040"/>
        </p:xfrm>
        <a:graphic>
          <a:graphicData uri="http://schemas.openxmlformats.org/drawingml/2006/table">
            <a:tbl>
              <a:tblPr/>
              <a:tblGrid>
                <a:gridCol w="2251800">
                  <a:extLst>
                    <a:ext uri="{9D8B030D-6E8A-4147-A177-3AD203B41FA5}">
                      <a16:colId xmlns:a16="http://schemas.microsoft.com/office/drawing/2014/main" val="20000"/>
                    </a:ext>
                  </a:extLst>
                </a:gridCol>
              </a:tblGrid>
              <a:tr h="554760">
                <a:tc>
                  <a:txBody>
                    <a:bodyPr/>
                    <a:lstStyle/>
                    <a:p>
                      <a:pPr>
                        <a:lnSpc>
                          <a:spcPct val="100000"/>
                        </a:lnSpc>
                      </a:pPr>
                      <a:r>
                        <a:rPr lang="fr-FR" sz="1800" b="1" strike="noStrike" spc="-1" dirty="0">
                          <a:solidFill>
                            <a:srgbClr val="FFFFFF"/>
                          </a:solidFill>
                          <a:latin typeface="Arial"/>
                        </a:rPr>
                        <a:t>        </a:t>
                      </a:r>
                      <a:r>
                        <a:rPr lang="fr-FR" sz="1800" b="1" strike="noStrike" spc="-1" dirty="0" err="1">
                          <a:solidFill>
                            <a:srgbClr val="FFFFFF"/>
                          </a:solidFill>
                          <a:latin typeface="Arial"/>
                        </a:rPr>
                        <a:t>user_role</a:t>
                      </a:r>
                      <a:endParaRPr lang="fr-FR"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554760">
                <a:tc>
                  <a:txBody>
                    <a:bodyPr/>
                    <a:lstStyle/>
                    <a:p>
                      <a:pPr>
                        <a:lnSpc>
                          <a:spcPct val="100000"/>
                        </a:lnSpc>
                      </a:pPr>
                      <a:r>
                        <a:rPr lang="fr-FR" sz="1800" b="0" strike="noStrike" spc="-1" dirty="0" err="1">
                          <a:solidFill>
                            <a:srgbClr val="000000"/>
                          </a:solidFill>
                          <a:latin typeface="Arial"/>
                        </a:rPr>
                        <a:t>username</a:t>
                      </a:r>
                      <a:endParaRPr lang="fr-FR"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554760">
                <a:tc>
                  <a:txBody>
                    <a:bodyPr/>
                    <a:lstStyle/>
                    <a:p>
                      <a:pPr>
                        <a:lnSpc>
                          <a:spcPct val="100000"/>
                        </a:lnSpc>
                      </a:pPr>
                      <a:r>
                        <a:rPr lang="fr-FR" sz="1800" b="0" strike="noStrike" spc="-1" dirty="0" err="1">
                          <a:solidFill>
                            <a:srgbClr val="000000"/>
                          </a:solidFill>
                          <a:latin typeface="Arial"/>
                        </a:rPr>
                        <a:t>rolename</a:t>
                      </a:r>
                      <a:endParaRPr lang="fr-FR"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554760">
                <a:tc>
                  <a:txBody>
                    <a:bodyPr/>
                    <a:lstStyle/>
                    <a:p>
                      <a:endParaRPr lang="fr-FR"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377360" y="1165680"/>
            <a:ext cx="17020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fr-FR" sz="1800" b="0" strike="noStrike" spc="-1">
                <a:solidFill>
                  <a:srgbClr val="000000"/>
                </a:solidFill>
                <a:latin typeface="Arial"/>
                <a:ea typeface="AR PL SungtiL GB"/>
              </a:rPr>
              <a:t>Spring-security</a:t>
            </a:r>
            <a:endParaRPr lang="fr-FR" sz="1800" b="0" strike="noStrike" spc="-1">
              <a:latin typeface="Arial"/>
            </a:endParaRPr>
          </a:p>
        </p:txBody>
      </p:sp>
      <p:sp>
        <p:nvSpPr>
          <p:cNvPr id="93" name="CustomShape 2"/>
          <p:cNvSpPr/>
          <p:nvPr/>
        </p:nvSpPr>
        <p:spPr>
          <a:xfrm>
            <a:off x="551160" y="245520"/>
            <a:ext cx="59065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Spring framework</a:t>
            </a:r>
            <a:endParaRPr lang="fr-FR" sz="2800" b="0" strike="noStrike" spc="-1">
              <a:latin typeface="Arial"/>
            </a:endParaRPr>
          </a:p>
        </p:txBody>
      </p:sp>
      <p:sp>
        <p:nvSpPr>
          <p:cNvPr id="94"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Arial"/>
              </a:rPr>
              <a:t>Spring security</a:t>
            </a:r>
            <a:endParaRPr lang="fr-FR" sz="1800" b="0" strike="noStrike" spc="-1" dirty="0">
              <a:latin typeface="Arial"/>
            </a:endParaRPr>
          </a:p>
        </p:txBody>
      </p:sp>
      <p:sp>
        <p:nvSpPr>
          <p:cNvPr id="95" name="CustomShape 4"/>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aphicFrame>
        <p:nvGraphicFramePr>
          <p:cNvPr id="96" name="Table 5"/>
          <p:cNvGraphicFramePr/>
          <p:nvPr/>
        </p:nvGraphicFramePr>
        <p:xfrm>
          <a:off x="1703160" y="2453760"/>
          <a:ext cx="2280600" cy="2219040"/>
        </p:xfrm>
        <a:graphic>
          <a:graphicData uri="http://schemas.openxmlformats.org/drawingml/2006/table">
            <a:tbl>
              <a:tblPr/>
              <a:tblGrid>
                <a:gridCol w="2280600">
                  <a:extLst>
                    <a:ext uri="{9D8B030D-6E8A-4147-A177-3AD203B41FA5}">
                      <a16:colId xmlns:a16="http://schemas.microsoft.com/office/drawing/2014/main" val="20000"/>
                    </a:ext>
                  </a:extLst>
                </a:gridCol>
              </a:tblGrid>
              <a:tr h="554760">
                <a:tc>
                  <a:txBody>
                    <a:bodyPr/>
                    <a:lstStyle/>
                    <a:p>
                      <a:pPr>
                        <a:lnSpc>
                          <a:spcPct val="100000"/>
                        </a:lnSpc>
                      </a:pPr>
                      <a:r>
                        <a:rPr lang="fr-FR" sz="1800" b="1" strike="noStrike" spc="-1" dirty="0">
                          <a:solidFill>
                            <a:srgbClr val="FFFFFF"/>
                          </a:solidFill>
                          <a:latin typeface="Arial"/>
                        </a:rPr>
                        <a:t>         User</a:t>
                      </a:r>
                      <a:endParaRPr lang="fr-FR"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554760">
                <a:tc>
                  <a:txBody>
                    <a:bodyPr/>
                    <a:lstStyle/>
                    <a:p>
                      <a:pPr>
                        <a:lnSpc>
                          <a:spcPct val="100000"/>
                        </a:lnSpc>
                      </a:pPr>
                      <a:r>
                        <a:rPr lang="fr-FR" sz="1800" b="0" strike="noStrike" spc="-1">
                          <a:solidFill>
                            <a:srgbClr val="000000"/>
                          </a:solidFill>
                          <a:latin typeface="Arial"/>
                        </a:rPr>
                        <a:t>idUser</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554760">
                <a:tc>
                  <a:txBody>
                    <a:bodyPr/>
                    <a:lstStyle/>
                    <a:p>
                      <a:pPr>
                        <a:lnSpc>
                          <a:spcPct val="100000"/>
                        </a:lnSpc>
                      </a:pPr>
                      <a:r>
                        <a:rPr lang="fr-FR" sz="1800" b="0" strike="noStrike" spc="-1">
                          <a:solidFill>
                            <a:srgbClr val="000000"/>
                          </a:solidFill>
                          <a:latin typeface="Arial"/>
                        </a:rPr>
                        <a:t>nom</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554760">
                <a:tc>
                  <a:txBody>
                    <a:bodyPr/>
                    <a:lstStyle/>
                    <a:p>
                      <a:endParaRPr lang="fr-FR"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bl>
          </a:graphicData>
        </a:graphic>
      </p:graphicFrame>
      <p:graphicFrame>
        <p:nvGraphicFramePr>
          <p:cNvPr id="97" name="Table 6"/>
          <p:cNvGraphicFramePr/>
          <p:nvPr/>
        </p:nvGraphicFramePr>
        <p:xfrm>
          <a:off x="4798080" y="2453760"/>
          <a:ext cx="2251800" cy="2219040"/>
        </p:xfrm>
        <a:graphic>
          <a:graphicData uri="http://schemas.openxmlformats.org/drawingml/2006/table">
            <a:tbl>
              <a:tblPr/>
              <a:tblGrid>
                <a:gridCol w="2251800">
                  <a:extLst>
                    <a:ext uri="{9D8B030D-6E8A-4147-A177-3AD203B41FA5}">
                      <a16:colId xmlns:a16="http://schemas.microsoft.com/office/drawing/2014/main" val="20000"/>
                    </a:ext>
                  </a:extLst>
                </a:gridCol>
              </a:tblGrid>
              <a:tr h="554760">
                <a:tc>
                  <a:txBody>
                    <a:bodyPr/>
                    <a:lstStyle/>
                    <a:p>
                      <a:pPr>
                        <a:lnSpc>
                          <a:spcPct val="100000"/>
                        </a:lnSpc>
                      </a:pPr>
                      <a:r>
                        <a:rPr lang="fr-FR" sz="1800" b="1" strike="noStrike" spc="-1">
                          <a:solidFill>
                            <a:srgbClr val="FFFFFF"/>
                          </a:solidFill>
                          <a:latin typeface="Arial"/>
                        </a:rPr>
                        <a:t>        user_role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554760">
                <a:tc>
                  <a:txBody>
                    <a:bodyPr/>
                    <a:lstStyle/>
                    <a:p>
                      <a:pPr>
                        <a:lnSpc>
                          <a:spcPct val="100000"/>
                        </a:lnSpc>
                      </a:pPr>
                      <a:r>
                        <a:rPr lang="fr-FR" sz="1800" b="0" strike="noStrike" spc="-1">
                          <a:solidFill>
                            <a:srgbClr val="000000"/>
                          </a:solidFill>
                          <a:latin typeface="Arial"/>
                        </a:rPr>
                        <a:t>idUser</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554760">
                <a:tc>
                  <a:txBody>
                    <a:bodyPr/>
                    <a:lstStyle/>
                    <a:p>
                      <a:pPr>
                        <a:lnSpc>
                          <a:spcPct val="100000"/>
                        </a:lnSpc>
                      </a:pPr>
                      <a:r>
                        <a:rPr lang="fr-FR" sz="1800" b="0" strike="noStrike" spc="-1">
                          <a:solidFill>
                            <a:srgbClr val="000000"/>
                          </a:solidFill>
                          <a:latin typeface="Arial"/>
                        </a:rPr>
                        <a:t>idRole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554760">
                <a:tc>
                  <a:txBody>
                    <a:bodyPr/>
                    <a:lstStyle/>
                    <a:p>
                      <a:endParaRPr lang="fr-F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bl>
          </a:graphicData>
        </a:graphic>
      </p:graphicFrame>
      <p:graphicFrame>
        <p:nvGraphicFramePr>
          <p:cNvPr id="98" name="Table 7"/>
          <p:cNvGraphicFramePr/>
          <p:nvPr/>
        </p:nvGraphicFramePr>
        <p:xfrm>
          <a:off x="7864560" y="2453760"/>
          <a:ext cx="2251800" cy="2219040"/>
        </p:xfrm>
        <a:graphic>
          <a:graphicData uri="http://schemas.openxmlformats.org/drawingml/2006/table">
            <a:tbl>
              <a:tblPr/>
              <a:tblGrid>
                <a:gridCol w="2251800">
                  <a:extLst>
                    <a:ext uri="{9D8B030D-6E8A-4147-A177-3AD203B41FA5}">
                      <a16:colId xmlns:a16="http://schemas.microsoft.com/office/drawing/2014/main" val="20000"/>
                    </a:ext>
                  </a:extLst>
                </a:gridCol>
              </a:tblGrid>
              <a:tr h="554760">
                <a:tc>
                  <a:txBody>
                    <a:bodyPr/>
                    <a:lstStyle/>
                    <a:p>
                      <a:pPr>
                        <a:lnSpc>
                          <a:spcPct val="100000"/>
                        </a:lnSpc>
                      </a:pPr>
                      <a:r>
                        <a:rPr lang="fr-FR" sz="1800" b="1" strike="noStrike" spc="-1">
                          <a:solidFill>
                            <a:srgbClr val="FFFFFF"/>
                          </a:solidFill>
                          <a:latin typeface="Arial"/>
                        </a:rPr>
                        <a:t>        role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554760">
                <a:tc>
                  <a:txBody>
                    <a:bodyPr/>
                    <a:lstStyle/>
                    <a:p>
                      <a:pPr>
                        <a:lnSpc>
                          <a:spcPct val="100000"/>
                        </a:lnSpc>
                      </a:pPr>
                      <a:r>
                        <a:rPr lang="fr-FR" sz="1800" b="0" strike="noStrike" spc="-1">
                          <a:solidFill>
                            <a:srgbClr val="000000"/>
                          </a:solidFill>
                          <a:latin typeface="Arial"/>
                        </a:rPr>
                        <a:t>idRole</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554760">
                <a:tc>
                  <a:txBody>
                    <a:bodyPr/>
                    <a:lstStyle/>
                    <a:p>
                      <a:pPr>
                        <a:lnSpc>
                          <a:spcPct val="100000"/>
                        </a:lnSpc>
                      </a:pPr>
                      <a:r>
                        <a:rPr lang="fr-FR" sz="1800" b="0" strike="noStrike" spc="-1">
                          <a:solidFill>
                            <a:srgbClr val="000000"/>
                          </a:solidFill>
                          <a:latin typeface="Arial"/>
                        </a:rPr>
                        <a:t>nom</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554760">
                <a:tc>
                  <a:txBody>
                    <a:bodyPr/>
                    <a:lstStyle/>
                    <a:p>
                      <a:endParaRPr lang="fr-F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39AEA9"/>
      </a:accent1>
      <a:accent2>
        <a:srgbClr val="5B5151"/>
      </a:accent2>
      <a:accent3>
        <a:srgbClr val="557B83"/>
      </a:accent3>
      <a:accent4>
        <a:srgbClr val="9897A3"/>
      </a:accent4>
      <a:accent5>
        <a:srgbClr val="A3D5AB"/>
      </a:accent5>
      <a:accent6>
        <a:srgbClr val="E5EFC1"/>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10366</TotalTime>
  <Words>2330</Words>
  <Application>Microsoft Office PowerPoint</Application>
  <PresentationFormat>Grand écran</PresentationFormat>
  <Paragraphs>293</Paragraphs>
  <Slides>25</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Arial</vt:lpstr>
      <vt:lpstr>Arial Unicode MS</vt:lpstr>
      <vt:lpstr>Courier New</vt:lpstr>
      <vt:lpstr>FreeSans</vt:lpstr>
      <vt:lpstr>Gill Sans MT</vt:lpstr>
      <vt:lpstr>inherit</vt:lpstr>
      <vt:lpstr>OpenSans</vt:lpstr>
      <vt:lpstr>Symbol</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Billy Schlotter</dc:creator>
  <dc:description/>
  <cp:lastModifiedBy>seb montauban</cp:lastModifiedBy>
  <cp:revision>413</cp:revision>
  <dcterms:created xsi:type="dcterms:W3CDTF">2017-03-29T19:21:49Z</dcterms:created>
  <dcterms:modified xsi:type="dcterms:W3CDTF">2022-12-16T09:41:36Z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