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philippot" userId="77a5d6b001563f4f" providerId="Windows Live" clId="Web-{2C999A64-2F17-44F3-89EC-A2E219B8E377}"/>
    <pc:docChg chg="addSld delSld">
      <pc:chgData name="seb philippot" userId="77a5d6b001563f4f" providerId="Windows Live" clId="Web-{2C999A64-2F17-44F3-89EC-A2E219B8E377}" dt="2022-05-08T08:41:18.642" v="3"/>
      <pc:docMkLst>
        <pc:docMk/>
      </pc:docMkLst>
      <pc:sldChg chg="new del">
        <pc:chgData name="seb philippot" userId="77a5d6b001563f4f" providerId="Windows Live" clId="Web-{2C999A64-2F17-44F3-89EC-A2E219B8E377}" dt="2022-05-08T08:41:18.642" v="3"/>
        <pc:sldMkLst>
          <pc:docMk/>
          <pc:sldMk cId="1787513799" sldId="284"/>
        </pc:sldMkLst>
      </pc:sldChg>
      <pc:sldChg chg="new del">
        <pc:chgData name="seb philippot" userId="77a5d6b001563f4f" providerId="Windows Live" clId="Web-{2C999A64-2F17-44F3-89EC-A2E219B8E377}" dt="2022-05-08T08:41:17.814" v="2"/>
        <pc:sldMkLst>
          <pc:docMk/>
          <pc:sldMk cId="1100404235" sldId="285"/>
        </pc:sldMkLst>
      </pc:sldChg>
    </pc:docChg>
  </pc:docChgLst>
  <pc:docChgLst>
    <pc:chgData name="seb philippot" userId="77a5d6b001563f4f" providerId="Windows Live" clId="Web-{3CEE1E7E-F0E9-43EE-A9D6-32AF6262DFDF}"/>
    <pc:docChg chg="modSld">
      <pc:chgData name="seb philippot" userId="77a5d6b001563f4f" providerId="Windows Live" clId="Web-{3CEE1E7E-F0E9-43EE-A9D6-32AF6262DFDF}" dt="2022-05-08T11:29:51.445" v="20" actId="20577"/>
      <pc:docMkLst>
        <pc:docMk/>
      </pc:docMkLst>
      <pc:sldChg chg="addSp delSp modSp">
        <pc:chgData name="seb philippot" userId="77a5d6b001563f4f" providerId="Windows Live" clId="Web-{3CEE1E7E-F0E9-43EE-A9D6-32AF6262DFDF}" dt="2022-05-08T11:29:51.445" v="20" actId="20577"/>
        <pc:sldMkLst>
          <pc:docMk/>
          <pc:sldMk cId="0" sldId="265"/>
        </pc:sldMkLst>
        <pc:spChg chg="add mod">
          <ac:chgData name="seb philippot" userId="77a5d6b001563f4f" providerId="Windows Live" clId="Web-{3CEE1E7E-F0E9-43EE-A9D6-32AF6262DFDF}" dt="2022-05-08T11:29:37.522" v="10" actId="20577"/>
          <ac:spMkLst>
            <pc:docMk/>
            <pc:sldMk cId="0" sldId="265"/>
            <ac:spMk id="38" creationId="{59DF7794-3F9D-C967-FA94-40ECA6F196C2}"/>
          </ac:spMkLst>
        </pc:spChg>
        <pc:spChg chg="add mod">
          <ac:chgData name="seb philippot" userId="77a5d6b001563f4f" providerId="Windows Live" clId="Web-{3CEE1E7E-F0E9-43EE-A9D6-32AF6262DFDF}" dt="2022-05-08T11:29:51.445" v="20" actId="20577"/>
          <ac:spMkLst>
            <pc:docMk/>
            <pc:sldMk cId="0" sldId="265"/>
            <ac:spMk id="39" creationId="{A69BEABC-8765-B9D3-15A6-682D32DE3599}"/>
          </ac:spMkLst>
        </pc:spChg>
        <pc:spChg chg="del">
          <ac:chgData name="seb philippot" userId="77a5d6b001563f4f" providerId="Windows Live" clId="Web-{3CEE1E7E-F0E9-43EE-A9D6-32AF6262DFDF}" dt="2022-05-08T10:06:51.361" v="0"/>
          <ac:spMkLst>
            <pc:docMk/>
            <pc:sldMk cId="0" sldId="265"/>
            <ac:spMk id="182" creationId="{00000000-0000-0000-0000-000000000000}"/>
          </ac:spMkLst>
        </pc:spChg>
        <pc:spChg chg="del">
          <ac:chgData name="seb philippot" userId="77a5d6b001563f4f" providerId="Windows Live" clId="Web-{3CEE1E7E-F0E9-43EE-A9D6-32AF6262DFDF}" dt="2022-05-08T10:06:52.954" v="1"/>
          <ac:spMkLst>
            <pc:docMk/>
            <pc:sldMk cId="0" sldId="265"/>
            <ac:spMk id="183" creationId="{00000000-0000-0000-0000-000000000000}"/>
          </ac:spMkLst>
        </pc:spChg>
        <pc:spChg chg="mod">
          <ac:chgData name="seb philippot" userId="77a5d6b001563f4f" providerId="Windows Live" clId="Web-{3CEE1E7E-F0E9-43EE-A9D6-32AF6262DFDF}" dt="2022-05-08T10:06:55.486" v="2" actId="20577"/>
          <ac:spMkLst>
            <pc:docMk/>
            <pc:sldMk cId="0" sldId="265"/>
            <ac:spMk id="184" creationId="{00000000-0000-0000-0000-000000000000}"/>
          </ac:spMkLst>
        </pc:spChg>
        <pc:spChg chg="del">
          <ac:chgData name="seb philippot" userId="77a5d6b001563f4f" providerId="Windows Live" clId="Web-{3CEE1E7E-F0E9-43EE-A9D6-32AF6262DFDF}" dt="2022-05-08T10:07:01.095" v="5"/>
          <ac:spMkLst>
            <pc:docMk/>
            <pc:sldMk cId="0" sldId="265"/>
            <ac:spMk id="185" creationId="{00000000-0000-0000-0000-000000000000}"/>
          </ac:spMkLst>
        </pc:spChg>
        <pc:spChg chg="del">
          <ac:chgData name="seb philippot" userId="77a5d6b001563f4f" providerId="Windows Live" clId="Web-{3CEE1E7E-F0E9-43EE-A9D6-32AF6262DFDF}" dt="2022-05-08T10:06:59.064" v="4"/>
          <ac:spMkLst>
            <pc:docMk/>
            <pc:sldMk cId="0" sldId="265"/>
            <ac:spMk id="186" creationId="{00000000-0000-0000-0000-000000000000}"/>
          </ac:spMkLst>
        </pc:spChg>
        <pc:spChg chg="del">
          <ac:chgData name="seb philippot" userId="77a5d6b001563f4f" providerId="Windows Live" clId="Web-{3CEE1E7E-F0E9-43EE-A9D6-32AF6262DFDF}" dt="2022-05-08T10:06:56.767" v="3"/>
          <ac:spMkLst>
            <pc:docMk/>
            <pc:sldMk cId="0" sldId="265"/>
            <ac:spMk id="187" creationId="{00000000-0000-0000-0000-000000000000}"/>
          </ac:spMkLst>
        </pc:spChg>
      </pc:sldChg>
    </pc:docChg>
  </pc:docChgLst>
  <pc:docChgLst>
    <pc:chgData name="seb montauban" userId="77a5d6b001563f4f" providerId="LiveId" clId="{010B42D1-BEBB-4F9D-952D-B075B8363BC9}"/>
    <pc:docChg chg="undo custSel modSld">
      <pc:chgData name="seb montauban" userId="77a5d6b001563f4f" providerId="LiveId" clId="{010B42D1-BEBB-4F9D-952D-B075B8363BC9}" dt="2022-11-17T09:32:10.988" v="10" actId="20577"/>
      <pc:docMkLst>
        <pc:docMk/>
      </pc:docMkLst>
      <pc:sldChg chg="modSp mod">
        <pc:chgData name="seb montauban" userId="77a5d6b001563f4f" providerId="LiveId" clId="{010B42D1-BEBB-4F9D-952D-B075B8363BC9}" dt="2022-11-16T16:25:30.803" v="6" actId="20577"/>
        <pc:sldMkLst>
          <pc:docMk/>
          <pc:sldMk cId="0" sldId="264"/>
        </pc:sldMkLst>
        <pc:spChg chg="mod">
          <ac:chgData name="seb montauban" userId="77a5d6b001563f4f" providerId="LiveId" clId="{010B42D1-BEBB-4F9D-952D-B075B8363BC9}" dt="2022-11-16T16:25:30.803" v="6" actId="20577"/>
          <ac:spMkLst>
            <pc:docMk/>
            <pc:sldMk cId="0" sldId="264"/>
            <ac:spMk id="150" creationId="{00000000-0000-0000-0000-000000000000}"/>
          </ac:spMkLst>
        </pc:spChg>
      </pc:sldChg>
      <pc:sldChg chg="modSp mod">
        <pc:chgData name="seb montauban" userId="77a5d6b001563f4f" providerId="LiveId" clId="{010B42D1-BEBB-4F9D-952D-B075B8363BC9}" dt="2022-11-17T09:32:10.988" v="10" actId="20577"/>
        <pc:sldMkLst>
          <pc:docMk/>
          <pc:sldMk cId="0" sldId="265"/>
        </pc:sldMkLst>
        <pc:spChg chg="mod">
          <ac:chgData name="seb montauban" userId="77a5d6b001563f4f" providerId="LiveId" clId="{010B42D1-BEBB-4F9D-952D-B075B8363BC9}" dt="2022-11-17T09:26:12.380" v="7" actId="1076"/>
          <ac:spMkLst>
            <pc:docMk/>
            <pc:sldMk cId="0" sldId="265"/>
            <ac:spMk id="39" creationId="{A69BEABC-8765-B9D3-15A6-682D32DE3599}"/>
          </ac:spMkLst>
        </pc:spChg>
        <pc:spChg chg="mod">
          <ac:chgData name="seb montauban" userId="77a5d6b001563f4f" providerId="LiveId" clId="{010B42D1-BEBB-4F9D-952D-B075B8363BC9}" dt="2022-11-17T09:32:10.988" v="10" actId="20577"/>
          <ac:spMkLst>
            <pc:docMk/>
            <pc:sldMk cId="0" sldId="265"/>
            <ac:spMk id="184" creationId="{00000000-0000-0000-0000-000000000000}"/>
          </ac:spMkLst>
        </pc:spChg>
      </pc:sldChg>
    </pc:docChg>
  </pc:docChgLst>
  <pc:docChgLst>
    <pc:chgData name="seb montauban" userId="77a5d6b001563f4f" providerId="LiveId" clId="{FBAACB79-8637-4F71-AE40-EA4F59DBB01A}"/>
    <pc:docChg chg="undo custSel addSld delSld modSld sldOrd">
      <pc:chgData name="seb montauban" userId="77a5d6b001563f4f" providerId="LiveId" clId="{FBAACB79-8637-4F71-AE40-EA4F59DBB01A}" dt="2022-03-15T18:41:11.502" v="261" actId="20577"/>
      <pc:docMkLst>
        <pc:docMk/>
      </pc:docMkLst>
      <pc:sldChg chg="modSp mod">
        <pc:chgData name="seb montauban" userId="77a5d6b001563f4f" providerId="LiveId" clId="{FBAACB79-8637-4F71-AE40-EA4F59DBB01A}" dt="2022-02-14T08:43:50.709" v="3" actId="20577"/>
        <pc:sldMkLst>
          <pc:docMk/>
          <pc:sldMk cId="0" sldId="258"/>
        </pc:sldMkLst>
        <pc:spChg chg="mod">
          <ac:chgData name="seb montauban" userId="77a5d6b001563f4f" providerId="LiveId" clId="{FBAACB79-8637-4F71-AE40-EA4F59DBB01A}" dt="2022-02-14T08:42:59.980" v="2" actId="20577"/>
          <ac:spMkLst>
            <pc:docMk/>
            <pc:sldMk cId="0" sldId="258"/>
            <ac:spMk id="49" creationId="{00000000-0000-0000-0000-000000000000}"/>
          </ac:spMkLst>
        </pc:spChg>
        <pc:spChg chg="mod">
          <ac:chgData name="seb montauban" userId="77a5d6b001563f4f" providerId="LiveId" clId="{FBAACB79-8637-4F71-AE40-EA4F59DBB01A}" dt="2022-02-14T08:43:50.709" v="3" actId="20577"/>
          <ac:spMkLst>
            <pc:docMk/>
            <pc:sldMk cId="0" sldId="258"/>
            <ac:spMk id="50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4T08:57:23.557" v="5" actId="1076"/>
        <pc:sldMkLst>
          <pc:docMk/>
          <pc:sldMk cId="0" sldId="259"/>
        </pc:sldMkLst>
        <pc:spChg chg="mod">
          <ac:chgData name="seb montauban" userId="77a5d6b001563f4f" providerId="LiveId" clId="{FBAACB79-8637-4F71-AE40-EA4F59DBB01A}" dt="2022-02-14T08:57:23.557" v="5" actId="1076"/>
          <ac:spMkLst>
            <pc:docMk/>
            <pc:sldMk cId="0" sldId="259"/>
            <ac:spMk id="59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4T08:58:11.468" v="6" actId="20577"/>
        <pc:sldMkLst>
          <pc:docMk/>
          <pc:sldMk cId="0" sldId="260"/>
        </pc:sldMkLst>
        <pc:spChg chg="mod">
          <ac:chgData name="seb montauban" userId="77a5d6b001563f4f" providerId="LiveId" clId="{FBAACB79-8637-4F71-AE40-EA4F59DBB01A}" dt="2022-02-14T08:58:11.468" v="6" actId="20577"/>
          <ac:spMkLst>
            <pc:docMk/>
            <pc:sldMk cId="0" sldId="260"/>
            <ac:spMk id="68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3-15T18:23:34.443" v="66" actId="1076"/>
        <pc:sldMkLst>
          <pc:docMk/>
          <pc:sldMk cId="0" sldId="261"/>
        </pc:sldMkLst>
        <pc:spChg chg="mod">
          <ac:chgData name="seb montauban" userId="77a5d6b001563f4f" providerId="LiveId" clId="{FBAACB79-8637-4F71-AE40-EA4F59DBB01A}" dt="2022-03-15T18:23:34.443" v="66" actId="1076"/>
          <ac:spMkLst>
            <pc:docMk/>
            <pc:sldMk cId="0" sldId="261"/>
            <ac:spMk id="78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4T09:32:38.484" v="35" actId="20577"/>
        <pc:sldMkLst>
          <pc:docMk/>
          <pc:sldMk cId="0" sldId="262"/>
        </pc:sldMkLst>
        <pc:spChg chg="mod">
          <ac:chgData name="seb montauban" userId="77a5d6b001563f4f" providerId="LiveId" clId="{FBAACB79-8637-4F71-AE40-EA4F59DBB01A}" dt="2022-02-14T09:32:38.484" v="35" actId="20577"/>
          <ac:spMkLst>
            <pc:docMk/>
            <pc:sldMk cId="0" sldId="262"/>
            <ac:spMk id="106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4T09:02:33.700" v="7" actId="20577"/>
        <pc:sldMkLst>
          <pc:docMk/>
          <pc:sldMk cId="0" sldId="263"/>
        </pc:sldMkLst>
        <pc:spChg chg="mod">
          <ac:chgData name="seb montauban" userId="77a5d6b001563f4f" providerId="LiveId" clId="{FBAACB79-8637-4F71-AE40-EA4F59DBB01A}" dt="2022-02-14T09:02:33.700" v="7" actId="20577"/>
          <ac:spMkLst>
            <pc:docMk/>
            <pc:sldMk cId="0" sldId="263"/>
            <ac:spMk id="136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4T09:03:43.212" v="8" actId="20577"/>
        <pc:sldMkLst>
          <pc:docMk/>
          <pc:sldMk cId="0" sldId="264"/>
        </pc:sldMkLst>
        <pc:spChg chg="mod">
          <ac:chgData name="seb montauban" userId="77a5d6b001563f4f" providerId="LiveId" clId="{FBAACB79-8637-4F71-AE40-EA4F59DBB01A}" dt="2022-02-14T09:03:43.212" v="8" actId="20577"/>
          <ac:spMkLst>
            <pc:docMk/>
            <pc:sldMk cId="0" sldId="264"/>
            <ac:spMk id="146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4T09:20:01.564" v="34" actId="20577"/>
        <pc:sldMkLst>
          <pc:docMk/>
          <pc:sldMk cId="0" sldId="267"/>
        </pc:sldMkLst>
        <pc:spChg chg="mod">
          <ac:chgData name="seb montauban" userId="77a5d6b001563f4f" providerId="LiveId" clId="{FBAACB79-8637-4F71-AE40-EA4F59DBB01A}" dt="2022-02-14T09:20:01.564" v="34" actId="20577"/>
          <ac:spMkLst>
            <pc:docMk/>
            <pc:sldMk cId="0" sldId="267"/>
            <ac:spMk id="200" creationId="{00000000-0000-0000-0000-000000000000}"/>
          </ac:spMkLst>
        </pc:spChg>
      </pc:sldChg>
      <pc:sldChg chg="addSp delSp modSp mod ord">
        <pc:chgData name="seb montauban" userId="77a5d6b001563f4f" providerId="LiveId" clId="{FBAACB79-8637-4F71-AE40-EA4F59DBB01A}" dt="2022-03-15T18:41:11.502" v="261" actId="20577"/>
        <pc:sldMkLst>
          <pc:docMk/>
          <pc:sldMk cId="0" sldId="272"/>
        </pc:sldMkLst>
        <pc:spChg chg="mod">
          <ac:chgData name="seb montauban" userId="77a5d6b001563f4f" providerId="LiveId" clId="{FBAACB79-8637-4F71-AE40-EA4F59DBB01A}" dt="2022-03-15T18:41:11.502" v="261" actId="20577"/>
          <ac:spMkLst>
            <pc:docMk/>
            <pc:sldMk cId="0" sldId="272"/>
            <ac:spMk id="298" creationId="{00000000-0000-0000-0000-000000000000}"/>
          </ac:spMkLst>
        </pc:spChg>
        <pc:spChg chg="mod">
          <ac:chgData name="seb montauban" userId="77a5d6b001563f4f" providerId="LiveId" clId="{FBAACB79-8637-4F71-AE40-EA4F59DBB01A}" dt="2022-03-15T18:38:29.719" v="232" actId="20577"/>
          <ac:spMkLst>
            <pc:docMk/>
            <pc:sldMk cId="0" sldId="272"/>
            <ac:spMk id="300" creationId="{00000000-0000-0000-0000-000000000000}"/>
          </ac:spMkLst>
        </pc:spChg>
        <pc:graphicFrameChg chg="add del mod modGraphic">
          <ac:chgData name="seb montauban" userId="77a5d6b001563f4f" providerId="LiveId" clId="{FBAACB79-8637-4F71-AE40-EA4F59DBB01A}" dt="2022-03-15T18:38:00.342" v="215" actId="478"/>
          <ac:graphicFrameMkLst>
            <pc:docMk/>
            <pc:sldMk cId="0" sldId="272"/>
            <ac:graphicFrameMk id="2" creationId="{06628820-6082-4E0B-8565-8E4A5BD96209}"/>
          </ac:graphicFrameMkLst>
        </pc:graphicFrameChg>
      </pc:sldChg>
      <pc:sldChg chg="modSp mod">
        <pc:chgData name="seb montauban" userId="77a5d6b001563f4f" providerId="LiveId" clId="{FBAACB79-8637-4F71-AE40-EA4F59DBB01A}" dt="2022-02-16T08:03:28.999" v="65" actId="20577"/>
        <pc:sldMkLst>
          <pc:docMk/>
          <pc:sldMk cId="0" sldId="276"/>
        </pc:sldMkLst>
        <pc:spChg chg="mod">
          <ac:chgData name="seb montauban" userId="77a5d6b001563f4f" providerId="LiveId" clId="{FBAACB79-8637-4F71-AE40-EA4F59DBB01A}" dt="2022-02-16T08:03:28.999" v="65" actId="20577"/>
          <ac:spMkLst>
            <pc:docMk/>
            <pc:sldMk cId="0" sldId="276"/>
            <ac:spMk id="324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5T10:25:36.887" v="56" actId="20577"/>
        <pc:sldMkLst>
          <pc:docMk/>
          <pc:sldMk cId="0" sldId="277"/>
        </pc:sldMkLst>
        <pc:spChg chg="mod">
          <ac:chgData name="seb montauban" userId="77a5d6b001563f4f" providerId="LiveId" clId="{FBAACB79-8637-4F71-AE40-EA4F59DBB01A}" dt="2022-02-15T10:22:09.458" v="54" actId="20577"/>
          <ac:spMkLst>
            <pc:docMk/>
            <pc:sldMk cId="0" sldId="277"/>
            <ac:spMk id="336" creationId="{00000000-0000-0000-0000-000000000000}"/>
          </ac:spMkLst>
        </pc:spChg>
        <pc:spChg chg="mod">
          <ac:chgData name="seb montauban" userId="77a5d6b001563f4f" providerId="LiveId" clId="{FBAACB79-8637-4F71-AE40-EA4F59DBB01A}" dt="2022-02-15T10:25:36.887" v="56" actId="20577"/>
          <ac:spMkLst>
            <pc:docMk/>
            <pc:sldMk cId="0" sldId="277"/>
            <ac:spMk id="339" creationId="{00000000-0000-0000-0000-000000000000}"/>
          </ac:spMkLst>
        </pc:spChg>
      </pc:sldChg>
      <pc:sldChg chg="modSp mod">
        <pc:chgData name="seb montauban" userId="77a5d6b001563f4f" providerId="LiveId" clId="{FBAACB79-8637-4F71-AE40-EA4F59DBB01A}" dt="2022-02-15T10:27:10.791" v="59" actId="20577"/>
        <pc:sldMkLst>
          <pc:docMk/>
          <pc:sldMk cId="0" sldId="278"/>
        </pc:sldMkLst>
        <pc:spChg chg="mod">
          <ac:chgData name="seb montauban" userId="77a5d6b001563f4f" providerId="LiveId" clId="{FBAACB79-8637-4F71-AE40-EA4F59DBB01A}" dt="2022-02-15T10:27:10.791" v="59" actId="20577"/>
          <ac:spMkLst>
            <pc:docMk/>
            <pc:sldMk cId="0" sldId="278"/>
            <ac:spMk id="345" creationId="{00000000-0000-0000-0000-000000000000}"/>
          </ac:spMkLst>
        </pc:spChg>
      </pc:sldChg>
      <pc:sldChg chg="addSp delSp modSp add del mod">
        <pc:chgData name="seb montauban" userId="77a5d6b001563f4f" providerId="LiveId" clId="{FBAACB79-8637-4F71-AE40-EA4F59DBB01A}" dt="2022-03-15T18:38:17.219" v="218" actId="2696"/>
        <pc:sldMkLst>
          <pc:docMk/>
          <pc:sldMk cId="1428230445" sldId="284"/>
        </pc:sldMkLst>
        <pc:spChg chg="add mod">
          <ac:chgData name="seb montauban" userId="77a5d6b001563f4f" providerId="LiveId" clId="{FBAACB79-8637-4F71-AE40-EA4F59DBB01A}" dt="2022-03-15T18:35:38.157" v="160" actId="20577"/>
          <ac:spMkLst>
            <pc:docMk/>
            <pc:sldMk cId="1428230445" sldId="284"/>
            <ac:spMk id="3" creationId="{684D61C7-57C8-4202-89CC-E76D94331D79}"/>
          </ac:spMkLst>
        </pc:spChg>
        <pc:spChg chg="mod">
          <ac:chgData name="seb montauban" userId="77a5d6b001563f4f" providerId="LiveId" clId="{FBAACB79-8637-4F71-AE40-EA4F59DBB01A}" dt="2022-03-15T18:35:42.011" v="161" actId="20577"/>
          <ac:spMkLst>
            <pc:docMk/>
            <pc:sldMk cId="1428230445" sldId="284"/>
            <ac:spMk id="298" creationId="{00000000-0000-0000-0000-000000000000}"/>
          </ac:spMkLst>
        </pc:spChg>
        <pc:spChg chg="mod">
          <ac:chgData name="seb montauban" userId="77a5d6b001563f4f" providerId="LiveId" clId="{FBAACB79-8637-4F71-AE40-EA4F59DBB01A}" dt="2022-03-15T18:36:57.310" v="211" actId="20577"/>
          <ac:spMkLst>
            <pc:docMk/>
            <pc:sldMk cId="1428230445" sldId="284"/>
            <ac:spMk id="300" creationId="{00000000-0000-0000-0000-000000000000}"/>
          </ac:spMkLst>
        </pc:spChg>
        <pc:graphicFrameChg chg="del">
          <ac:chgData name="seb montauban" userId="77a5d6b001563f4f" providerId="LiveId" clId="{FBAACB79-8637-4F71-AE40-EA4F59DBB01A}" dt="2022-03-15T18:35:47.158" v="163" actId="478"/>
          <ac:graphicFrameMkLst>
            <pc:docMk/>
            <pc:sldMk cId="1428230445" sldId="284"/>
            <ac:graphicFrameMk id="2" creationId="{06628820-6082-4E0B-8565-8E4A5BD96209}"/>
          </ac:graphicFrameMkLst>
        </pc:graphicFrameChg>
      </pc:sldChg>
      <pc:sldChg chg="add del">
        <pc:chgData name="seb montauban" userId="77a5d6b001563f4f" providerId="LiveId" clId="{FBAACB79-8637-4F71-AE40-EA4F59DBB01A}" dt="2022-03-15T18:38:08.853" v="217" actId="2696"/>
        <pc:sldMkLst>
          <pc:docMk/>
          <pc:sldMk cId="2485790176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03EE747-20BF-44F6-A696-7CD29606360C}" type="datetime">
              <a:rPr lang="en-US" sz="1200" b="0" strike="noStrike" spc="-1">
                <a:solidFill>
                  <a:srgbClr val="8B8B8B"/>
                </a:solidFill>
                <a:latin typeface="Arial"/>
              </a:rPr>
              <a:t>11/17/2022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0A7C60-52EE-46D8-9F4C-A62D6FBCD1A0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745800" y="896400"/>
            <a:ext cx="8445960" cy="506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817080" y="1747800"/>
            <a:ext cx="59076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8">
                <a:solidFill>
                  <a:srgbClr val="FFFFFF"/>
                </a:solidFill>
                <a:latin typeface="Arial"/>
              </a:rPr>
              <a:t>JAVA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578480" y="3400920"/>
            <a:ext cx="63025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698">
                <a:solidFill>
                  <a:srgbClr val="443D3D"/>
                </a:solidFill>
                <a:latin typeface="Arial"/>
              </a:rPr>
              <a:t>Formation EPITA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 rot="5400000">
            <a:off x="9878400" y="3810960"/>
            <a:ext cx="3572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7">
                <a:solidFill>
                  <a:srgbClr val="FFFFFF"/>
                </a:solidFill>
                <a:latin typeface="Arial"/>
              </a:rPr>
              <a:t>PHILIPPOT SEBASTIEN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fr-FR" sz="15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2" descr="Java.Oracle.logo"/>
          <p:cNvPicPr/>
          <p:nvPr/>
        </p:nvPicPr>
        <p:blipFill>
          <a:blip r:embed="rId2"/>
          <a:stretch/>
        </p:blipFill>
        <p:spPr>
          <a:xfrm>
            <a:off x="412920" y="2742840"/>
            <a:ext cx="2782080" cy="185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85640" y="209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2546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Couche présentation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45864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Couche métier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79668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persistance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935800" y="217260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2756160" y="38995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5886720" y="216828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5572080" y="39193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8776800" y="217728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806680" y="39193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65" name="Group 13"/>
          <p:cNvGrpSpPr/>
          <p:nvPr/>
        </p:nvGrpSpPr>
        <p:grpSpPr>
          <a:xfrm>
            <a:off x="3565440" y="2198520"/>
            <a:ext cx="924840" cy="266760"/>
            <a:chOff x="3565440" y="2198520"/>
            <a:chExt cx="924840" cy="266760"/>
          </a:xfrm>
        </p:grpSpPr>
        <p:sp>
          <p:nvSpPr>
            <p:cNvPr id="166" name="CustomShape 14"/>
            <p:cNvSpPr/>
            <p:nvPr/>
          </p:nvSpPr>
          <p:spPr>
            <a:xfrm rot="10800000">
              <a:off x="3565440" y="2211840"/>
              <a:ext cx="92484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15"/>
            <p:cNvSpPr/>
            <p:nvPr/>
          </p:nvSpPr>
          <p:spPr>
            <a:xfrm rot="10800000">
              <a:off x="3565440" y="2211840"/>
              <a:ext cx="92484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6"/>
            <p:cNvSpPr/>
            <p:nvPr/>
          </p:nvSpPr>
          <p:spPr>
            <a:xfrm rot="10800000">
              <a:off x="3646440" y="2198160"/>
              <a:ext cx="72180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" name="Group 17"/>
          <p:cNvGrpSpPr/>
          <p:nvPr/>
        </p:nvGrpSpPr>
        <p:grpSpPr>
          <a:xfrm>
            <a:off x="3380760" y="3888720"/>
            <a:ext cx="1113480" cy="316080"/>
            <a:chOff x="3380760" y="3888720"/>
            <a:chExt cx="1113480" cy="316080"/>
          </a:xfrm>
        </p:grpSpPr>
        <p:sp>
          <p:nvSpPr>
            <p:cNvPr id="170" name="CustomShape 18"/>
            <p:cNvSpPr/>
            <p:nvPr/>
          </p:nvSpPr>
          <p:spPr>
            <a:xfrm rot="169200">
              <a:off x="3386160" y="3915360"/>
              <a:ext cx="110232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19"/>
            <p:cNvSpPr/>
            <p:nvPr/>
          </p:nvSpPr>
          <p:spPr>
            <a:xfrm rot="169200">
              <a:off x="3386160" y="3915360"/>
              <a:ext cx="110232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20"/>
            <p:cNvSpPr/>
            <p:nvPr/>
          </p:nvSpPr>
          <p:spPr>
            <a:xfrm rot="169200">
              <a:off x="3530160" y="3971880"/>
              <a:ext cx="86004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3" name="Group 21"/>
          <p:cNvGrpSpPr/>
          <p:nvPr/>
        </p:nvGrpSpPr>
        <p:grpSpPr>
          <a:xfrm>
            <a:off x="6504480" y="2224800"/>
            <a:ext cx="1382040" cy="266760"/>
            <a:chOff x="6504480" y="2224800"/>
            <a:chExt cx="1382040" cy="266760"/>
          </a:xfrm>
        </p:grpSpPr>
        <p:sp>
          <p:nvSpPr>
            <p:cNvPr id="174" name="CustomShape 22"/>
            <p:cNvSpPr/>
            <p:nvPr/>
          </p:nvSpPr>
          <p:spPr>
            <a:xfrm rot="10800000">
              <a:off x="6504480" y="2238120"/>
              <a:ext cx="138204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23"/>
            <p:cNvSpPr/>
            <p:nvPr/>
          </p:nvSpPr>
          <p:spPr>
            <a:xfrm rot="10800000">
              <a:off x="6504480" y="2238120"/>
              <a:ext cx="138204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24"/>
            <p:cNvSpPr/>
            <p:nvPr/>
          </p:nvSpPr>
          <p:spPr>
            <a:xfrm rot="10800000">
              <a:off x="6626160" y="2224440"/>
              <a:ext cx="107820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7" name="Group 25"/>
          <p:cNvGrpSpPr/>
          <p:nvPr/>
        </p:nvGrpSpPr>
        <p:grpSpPr>
          <a:xfrm>
            <a:off x="6205680" y="3976560"/>
            <a:ext cx="1665000" cy="266760"/>
            <a:chOff x="6205680" y="3976560"/>
            <a:chExt cx="1665000" cy="266760"/>
          </a:xfrm>
        </p:grpSpPr>
        <p:sp>
          <p:nvSpPr>
            <p:cNvPr id="178" name="CustomShape 26"/>
            <p:cNvSpPr/>
            <p:nvPr/>
          </p:nvSpPr>
          <p:spPr>
            <a:xfrm>
              <a:off x="6205680" y="3976560"/>
              <a:ext cx="166500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27"/>
            <p:cNvSpPr/>
            <p:nvPr/>
          </p:nvSpPr>
          <p:spPr>
            <a:xfrm>
              <a:off x="6205680" y="3976560"/>
              <a:ext cx="166500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28"/>
            <p:cNvSpPr/>
            <p:nvPr/>
          </p:nvSpPr>
          <p:spPr>
            <a:xfrm>
              <a:off x="6425280" y="4031640"/>
              <a:ext cx="129888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CustomShape 29"/>
          <p:cNvSpPr/>
          <p:nvPr/>
        </p:nvSpPr>
        <p:spPr>
          <a:xfrm>
            <a:off x="1378800" y="1165680"/>
            <a:ext cx="3439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Spring – câbler des composants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4" name="CustomShape 32"/>
          <p:cNvSpPr/>
          <p:nvPr/>
        </p:nvSpPr>
        <p:spPr>
          <a:xfrm>
            <a:off x="8266680" y="263556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B5151"/>
                </a:solidFill>
                <a:latin typeface="Arial"/>
              </a:rPr>
              <a:t>@</a:t>
            </a:r>
            <a:r>
              <a:rPr lang="fr-FR" spc="-1">
                <a:solidFill>
                  <a:srgbClr val="5B5151"/>
                </a:solidFill>
                <a:latin typeface="Arial"/>
              </a:rPr>
              <a:t>Repository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8" name="CustomShape 36"/>
          <p:cNvSpPr/>
          <p:nvPr/>
        </p:nvSpPr>
        <p:spPr>
          <a:xfrm>
            <a:off x="4504680" y="2176200"/>
            <a:ext cx="224280" cy="18432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89" name="CustomShape 37"/>
          <p:cNvSpPr/>
          <p:nvPr/>
        </p:nvSpPr>
        <p:spPr>
          <a:xfrm>
            <a:off x="4505400" y="3904200"/>
            <a:ext cx="224280" cy="18432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0" name="CustomShape 38"/>
          <p:cNvSpPr/>
          <p:nvPr/>
        </p:nvSpPr>
        <p:spPr>
          <a:xfrm>
            <a:off x="7886520" y="2235240"/>
            <a:ext cx="224280" cy="18432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1" name="CustomShape 39"/>
          <p:cNvSpPr/>
          <p:nvPr/>
        </p:nvSpPr>
        <p:spPr>
          <a:xfrm>
            <a:off x="7890120" y="3925800"/>
            <a:ext cx="224280" cy="18432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2" name="CustomShape 40"/>
          <p:cNvSpPr/>
          <p:nvPr/>
        </p:nvSpPr>
        <p:spPr>
          <a:xfrm>
            <a:off x="1142280" y="5109120"/>
            <a:ext cx="224280" cy="18432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3" name="CustomShape 41"/>
          <p:cNvSpPr/>
          <p:nvPr/>
        </p:nvSpPr>
        <p:spPr>
          <a:xfrm>
            <a:off x="1368000" y="5016600"/>
            <a:ext cx="13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Interface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8" name="CustomShape 32">
            <a:extLst>
              <a:ext uri="{FF2B5EF4-FFF2-40B4-BE49-F238E27FC236}">
                <a16:creationId xmlns:a16="http://schemas.microsoft.com/office/drawing/2014/main" id="{59DF7794-3F9D-C967-FA94-40ECA6F196C2}"/>
              </a:ext>
            </a:extLst>
          </p:cNvPr>
          <p:cNvSpPr/>
          <p:nvPr/>
        </p:nvSpPr>
        <p:spPr>
          <a:xfrm>
            <a:off x="5528796" y="2591257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5B5151"/>
                </a:solidFill>
                <a:latin typeface="Arial"/>
              </a:rPr>
              <a:t>@</a:t>
            </a:r>
            <a:r>
              <a:rPr lang="fr-FR" spc="-1" dirty="0">
                <a:solidFill>
                  <a:srgbClr val="5B5151"/>
                </a:solidFill>
                <a:latin typeface="Arial"/>
              </a:rPr>
              <a:t>Service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9" name="CustomShape 32">
            <a:extLst>
              <a:ext uri="{FF2B5EF4-FFF2-40B4-BE49-F238E27FC236}">
                <a16:creationId xmlns:a16="http://schemas.microsoft.com/office/drawing/2014/main" id="{A69BEABC-8765-B9D3-15A6-682D32DE3599}"/>
              </a:ext>
            </a:extLst>
          </p:cNvPr>
          <p:cNvSpPr/>
          <p:nvPr/>
        </p:nvSpPr>
        <p:spPr>
          <a:xfrm>
            <a:off x="2388406" y="2697209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5B5151"/>
                </a:solidFill>
                <a:latin typeface="Arial"/>
              </a:rPr>
              <a:t>@</a:t>
            </a:r>
            <a:r>
              <a:rPr lang="fr-FR" spc="-1" dirty="0">
                <a:solidFill>
                  <a:srgbClr val="5B5151"/>
                </a:solidFill>
                <a:latin typeface="Arial"/>
              </a:rPr>
              <a:t>Controleur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643120" y="2234520"/>
            <a:ext cx="87476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Inversion de contrôle ou injection de dépendances (DI)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L’inversion de contrôle déplace les responsabilités secondaires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depuis un objet vers d’autres objets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Avec ce principe, les développeurs ne se préoccupent pas du cycle de vie des objets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Ce n’est pas eux qui instancie les objets.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372320" y="1165680"/>
            <a:ext cx="839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Spring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958400" y="1522080"/>
            <a:ext cx="6896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IOC c’est quoi ?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625840" y="2234520"/>
            <a:ext cx="7815258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Pour mettre en place l’inversion de contrôle nous avons deux possibilités :</a:t>
            </a: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Définir nos objets dans des fichiers XML</a:t>
            </a:r>
            <a:endParaRPr lang="fr-F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Utiliser les annotations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 (@Autowired)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372320" y="1165680"/>
            <a:ext cx="839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Spring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958400" y="1522080"/>
            <a:ext cx="6896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IOC c’est quoi ?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426400" y="2998800"/>
            <a:ext cx="3518280" cy="761760"/>
          </a:xfrm>
          <a:prstGeom prst="rect">
            <a:avLst/>
          </a:prstGeom>
          <a:solidFill>
            <a:srgbClr val="9897A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Traitements métiers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425680" y="1371240"/>
            <a:ext cx="367164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471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3647160" y="1515240"/>
            <a:ext cx="137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Persistance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6458040" y="867240"/>
            <a:ext cx="360" cy="4031640"/>
          </a:xfrm>
          <a:custGeom>
            <a:avLst/>
            <a:gdLst/>
            <a:ahLst/>
            <a:cxnLst/>
            <a:rect l="l" t="t" r="r" b="b"/>
            <a:pathLst>
              <a:path w="35" h="11200">
                <a:moveTo>
                  <a:pt x="0" y="0"/>
                </a:moveTo>
                <a:lnTo>
                  <a:pt x="2" y="112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3053160" y="354816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6607800" y="3252960"/>
            <a:ext cx="12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 @Service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6652440" y="4736160"/>
            <a:ext cx="328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@Controller / @RestController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2536560" y="3764160"/>
            <a:ext cx="1639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Service métier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 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4295160" y="3853440"/>
            <a:ext cx="1703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Service métier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 flipV="1">
            <a:off x="2209680" y="4080240"/>
            <a:ext cx="360" cy="431640"/>
          </a:xfrm>
          <a:custGeom>
            <a:avLst/>
            <a:gdLst/>
            <a:ahLst/>
            <a:cxnLst/>
            <a:rect l="l" t="t" r="r" b="b"/>
            <a:pathLst>
              <a:path w="35" h="1200">
                <a:moveTo>
                  <a:pt x="0" y="0"/>
                </a:moveTo>
                <a:lnTo>
                  <a:pt x="2" y="1200"/>
                </a:lnTo>
              </a:path>
            </a:pathLst>
          </a:custGeom>
          <a:noFill/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4"/>
          <p:cNvSpPr/>
          <p:nvPr/>
        </p:nvSpPr>
        <p:spPr>
          <a:xfrm flipV="1">
            <a:off x="2209680" y="2018520"/>
            <a:ext cx="360" cy="431640"/>
          </a:xfrm>
          <a:custGeom>
            <a:avLst/>
            <a:gdLst/>
            <a:ahLst/>
            <a:cxnLst/>
            <a:rect l="l" t="t" r="r" b="b"/>
            <a:pathLst>
              <a:path w="35" h="1200">
                <a:moveTo>
                  <a:pt x="0" y="0"/>
                </a:moveTo>
                <a:lnTo>
                  <a:pt x="2" y="1200"/>
                </a:lnTo>
              </a:path>
            </a:pathLst>
          </a:custGeom>
          <a:noFill/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5"/>
          <p:cNvSpPr/>
          <p:nvPr/>
        </p:nvSpPr>
        <p:spPr>
          <a:xfrm>
            <a:off x="2425680" y="4599000"/>
            <a:ext cx="3670200" cy="761760"/>
          </a:xfrm>
          <a:prstGeom prst="rect">
            <a:avLst/>
          </a:prstGeom>
          <a:solidFill>
            <a:srgbClr val="557B8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Présentation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4709160" y="354816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17"/>
          <p:cNvSpPr/>
          <p:nvPr/>
        </p:nvSpPr>
        <p:spPr>
          <a:xfrm>
            <a:off x="1870560" y="1528560"/>
            <a:ext cx="0" cy="17244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18"/>
          <p:cNvSpPr/>
          <p:nvPr/>
        </p:nvSpPr>
        <p:spPr>
          <a:xfrm>
            <a:off x="1870560" y="4170240"/>
            <a:ext cx="0" cy="7164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9"/>
          <p:cNvSpPr/>
          <p:nvPr/>
        </p:nvSpPr>
        <p:spPr>
          <a:xfrm>
            <a:off x="743040" y="209124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Model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5" name="CustomShape 20"/>
          <p:cNvSpPr/>
          <p:nvPr/>
        </p:nvSpPr>
        <p:spPr>
          <a:xfrm>
            <a:off x="621720" y="4228200"/>
            <a:ext cx="1168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Vue/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Controller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6679440" y="1590840"/>
            <a:ext cx="1502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@Repository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7" name="CustomShape 22"/>
          <p:cNvSpPr/>
          <p:nvPr/>
        </p:nvSpPr>
        <p:spPr>
          <a:xfrm>
            <a:off x="4786920" y="189216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3"/>
          <p:cNvSpPr/>
          <p:nvPr/>
        </p:nvSpPr>
        <p:spPr>
          <a:xfrm>
            <a:off x="3058920" y="190908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4687560" y="2216160"/>
            <a:ext cx="1208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Dao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" name="CustomShape 25"/>
          <p:cNvSpPr/>
          <p:nvPr/>
        </p:nvSpPr>
        <p:spPr>
          <a:xfrm>
            <a:off x="2808720" y="2262600"/>
            <a:ext cx="1208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Dao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(interface)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919320" y="2895840"/>
            <a:ext cx="3518280" cy="761760"/>
          </a:xfrm>
          <a:prstGeom prst="rect">
            <a:avLst/>
          </a:prstGeom>
          <a:solidFill>
            <a:srgbClr val="9897A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3918240" y="1267920"/>
            <a:ext cx="367164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471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4545720" y="344520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7"/>
          <p:cNvSpPr/>
          <p:nvPr/>
        </p:nvSpPr>
        <p:spPr>
          <a:xfrm>
            <a:off x="4645080" y="2988720"/>
            <a:ext cx="1663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AR PL SungtiL GB"/>
              </a:rPr>
              <a:t>Service Spring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3978360" y="3661200"/>
            <a:ext cx="1639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Service métier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 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5788080" y="3750120"/>
            <a:ext cx="1703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Service métier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 flipV="1">
            <a:off x="3702240" y="3976920"/>
            <a:ext cx="360" cy="431640"/>
          </a:xfrm>
          <a:custGeom>
            <a:avLst/>
            <a:gdLst/>
            <a:ahLst/>
            <a:cxnLst/>
            <a:rect l="l" t="t" r="r" b="b"/>
            <a:pathLst>
              <a:path w="35" h="1200">
                <a:moveTo>
                  <a:pt x="0" y="0"/>
                </a:moveTo>
                <a:lnTo>
                  <a:pt x="2" y="1200"/>
                </a:lnTo>
              </a:path>
            </a:pathLst>
          </a:custGeom>
          <a:noFill/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1"/>
          <p:cNvSpPr/>
          <p:nvPr/>
        </p:nvSpPr>
        <p:spPr>
          <a:xfrm flipV="1">
            <a:off x="3702240" y="1915200"/>
            <a:ext cx="360" cy="431640"/>
          </a:xfrm>
          <a:custGeom>
            <a:avLst/>
            <a:gdLst/>
            <a:ahLst/>
            <a:cxnLst/>
            <a:rect l="l" t="t" r="r" b="b"/>
            <a:pathLst>
              <a:path w="35" h="1200">
                <a:moveTo>
                  <a:pt x="0" y="0"/>
                </a:moveTo>
                <a:lnTo>
                  <a:pt x="2" y="1200"/>
                </a:lnTo>
              </a:path>
            </a:pathLst>
          </a:custGeom>
          <a:noFill/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2"/>
          <p:cNvSpPr/>
          <p:nvPr/>
        </p:nvSpPr>
        <p:spPr>
          <a:xfrm>
            <a:off x="3918240" y="4496040"/>
            <a:ext cx="3670200" cy="761760"/>
          </a:xfrm>
          <a:prstGeom prst="rect">
            <a:avLst/>
          </a:prstGeom>
          <a:solidFill>
            <a:srgbClr val="557B8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3"/>
          <p:cNvSpPr/>
          <p:nvPr/>
        </p:nvSpPr>
        <p:spPr>
          <a:xfrm>
            <a:off x="6201720" y="344520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Line 14"/>
          <p:cNvSpPr/>
          <p:nvPr/>
        </p:nvSpPr>
        <p:spPr>
          <a:xfrm>
            <a:off x="3363120" y="1425600"/>
            <a:ext cx="0" cy="17240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15"/>
          <p:cNvSpPr/>
          <p:nvPr/>
        </p:nvSpPr>
        <p:spPr>
          <a:xfrm>
            <a:off x="3363120" y="4066920"/>
            <a:ext cx="0" cy="716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6"/>
          <p:cNvSpPr/>
          <p:nvPr/>
        </p:nvSpPr>
        <p:spPr>
          <a:xfrm>
            <a:off x="2235960" y="198792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Model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2114640" y="4125240"/>
            <a:ext cx="1168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Vue/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Controller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>
            <a:off x="4806360" y="1379880"/>
            <a:ext cx="1478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AR PL SungtiL GB"/>
              </a:rPr>
              <a:t>Spring DATA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9" name="CustomShape 19"/>
          <p:cNvSpPr/>
          <p:nvPr/>
        </p:nvSpPr>
        <p:spPr>
          <a:xfrm>
            <a:off x="6279840" y="178884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0"/>
          <p:cNvSpPr/>
          <p:nvPr/>
        </p:nvSpPr>
        <p:spPr>
          <a:xfrm>
            <a:off x="4551480" y="1805760"/>
            <a:ext cx="35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1"/>
          <p:cNvSpPr/>
          <p:nvPr/>
        </p:nvSpPr>
        <p:spPr>
          <a:xfrm>
            <a:off x="6180480" y="2112840"/>
            <a:ext cx="1208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Dao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2" name="CustomShape 22"/>
          <p:cNvSpPr/>
          <p:nvPr/>
        </p:nvSpPr>
        <p:spPr>
          <a:xfrm>
            <a:off x="4301640" y="2159280"/>
            <a:ext cx="1208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Dao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(interface)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3" name="CustomShape 23"/>
          <p:cNvSpPr/>
          <p:nvPr/>
        </p:nvSpPr>
        <p:spPr>
          <a:xfrm>
            <a:off x="7988040" y="1152360"/>
            <a:ext cx="279360" cy="43430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4"/>
          <p:cNvSpPr/>
          <p:nvPr/>
        </p:nvSpPr>
        <p:spPr>
          <a:xfrm>
            <a:off x="8371440" y="2423880"/>
            <a:ext cx="25714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Spring Boot permet de simplifier cette mise en place. Il fourni également un serveur embarqué pour faire fonctionné la couche présentation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5" name="CustomShape 25"/>
          <p:cNvSpPr/>
          <p:nvPr/>
        </p:nvSpPr>
        <p:spPr>
          <a:xfrm>
            <a:off x="4810680" y="4673880"/>
            <a:ext cx="160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AR PL SungtiL GB"/>
              </a:rPr>
              <a:t>Spring MVC...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890520" y="2895840"/>
            <a:ext cx="3518280" cy="761760"/>
          </a:xfrm>
          <a:prstGeom prst="rect">
            <a:avLst/>
          </a:prstGeom>
          <a:solidFill>
            <a:srgbClr val="9897A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3889800" y="1267920"/>
            <a:ext cx="367164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471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4617360" y="2988720"/>
            <a:ext cx="181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AR PL SungtiL GB"/>
              </a:rPr>
              <a:t>Couche service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 flipV="1">
            <a:off x="5902560" y="3847320"/>
            <a:ext cx="360" cy="431640"/>
          </a:xfrm>
          <a:custGeom>
            <a:avLst/>
            <a:gdLst/>
            <a:ahLst/>
            <a:cxnLst/>
            <a:rect l="l" t="t" r="r" b="b"/>
            <a:pathLst>
              <a:path w="35" h="1200">
                <a:moveTo>
                  <a:pt x="0" y="0"/>
                </a:moveTo>
                <a:lnTo>
                  <a:pt x="2" y="1200"/>
                </a:lnTo>
              </a:path>
            </a:pathLst>
          </a:custGeom>
          <a:noFill/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8"/>
          <p:cNvSpPr/>
          <p:nvPr/>
        </p:nvSpPr>
        <p:spPr>
          <a:xfrm flipV="1">
            <a:off x="5750640" y="2179080"/>
            <a:ext cx="360" cy="431640"/>
          </a:xfrm>
          <a:custGeom>
            <a:avLst/>
            <a:gdLst/>
            <a:ahLst/>
            <a:cxnLst/>
            <a:rect l="l" t="t" r="r" b="b"/>
            <a:pathLst>
              <a:path w="35" h="1200">
                <a:moveTo>
                  <a:pt x="0" y="0"/>
                </a:moveTo>
                <a:lnTo>
                  <a:pt x="2" y="1200"/>
                </a:lnTo>
              </a:path>
            </a:pathLst>
          </a:custGeom>
          <a:noFill/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3889800" y="4496040"/>
            <a:ext cx="3670200" cy="761760"/>
          </a:xfrm>
          <a:prstGeom prst="rect">
            <a:avLst/>
          </a:prstGeom>
          <a:solidFill>
            <a:srgbClr val="557B8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4782600" y="1379880"/>
            <a:ext cx="219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AR PL SungtiL GB"/>
              </a:rPr>
              <a:t>Couche persistance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7959240" y="1152360"/>
            <a:ext cx="279360" cy="43430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2"/>
          <p:cNvSpPr/>
          <p:nvPr/>
        </p:nvSpPr>
        <p:spPr>
          <a:xfrm>
            <a:off x="8343000" y="2423880"/>
            <a:ext cx="25714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Spring Boot permet de simplifier cette mise en place. Il fourni également un serveur embarqué pour faire fonctionné la couche présentation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4788360" y="4673880"/>
            <a:ext cx="2284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AR PL SungtiL GB"/>
              </a:rPr>
              <a:t>Couche présentation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3078720" y="1425600"/>
            <a:ext cx="209880" cy="406980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5"/>
          <p:cNvSpPr/>
          <p:nvPr/>
        </p:nvSpPr>
        <p:spPr>
          <a:xfrm>
            <a:off x="931320" y="2724120"/>
            <a:ext cx="25714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Maven gère la configuration, les dépendances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entre les différentes  couches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4370040" y="3848040"/>
            <a:ext cx="11322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Dépend de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" name="CustomShape 17"/>
          <p:cNvSpPr/>
          <p:nvPr/>
        </p:nvSpPr>
        <p:spPr>
          <a:xfrm>
            <a:off x="4469040" y="2179800"/>
            <a:ext cx="1102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Dépend de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2647800" y="2878920"/>
            <a:ext cx="1445040" cy="1011960"/>
          </a:xfrm>
          <a:prstGeom prst="rect">
            <a:avLst/>
          </a:prstGeom>
          <a:solidFill>
            <a:srgbClr val="557B8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JSP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2259720" y="1436760"/>
            <a:ext cx="4352400" cy="2914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6"/>
          <p:cNvSpPr/>
          <p:nvPr/>
        </p:nvSpPr>
        <p:spPr>
          <a:xfrm>
            <a:off x="7128360" y="1436760"/>
            <a:ext cx="4352400" cy="2914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7"/>
          <p:cNvSpPr/>
          <p:nvPr/>
        </p:nvSpPr>
        <p:spPr>
          <a:xfrm>
            <a:off x="4365000" y="1632600"/>
            <a:ext cx="2095200" cy="761760"/>
          </a:xfrm>
          <a:prstGeom prst="rect">
            <a:avLst/>
          </a:prstGeom>
          <a:solidFill>
            <a:srgbClr val="557B8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DispatcherServlet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4630320" y="2988720"/>
            <a:ext cx="1445040" cy="761760"/>
          </a:xfrm>
          <a:prstGeom prst="rect">
            <a:avLst/>
          </a:prstGeom>
          <a:solidFill>
            <a:srgbClr val="557B8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@controller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2"/>
          <a:stretch/>
        </p:blipFill>
        <p:spPr>
          <a:xfrm>
            <a:off x="173880" y="1763280"/>
            <a:ext cx="1696320" cy="1420560"/>
          </a:xfrm>
          <a:prstGeom prst="rect">
            <a:avLst/>
          </a:prstGeom>
          <a:ln>
            <a:noFill/>
          </a:ln>
        </p:spPr>
      </p:pic>
      <p:sp>
        <p:nvSpPr>
          <p:cNvPr id="282" name="CustomShape 9"/>
          <p:cNvSpPr/>
          <p:nvPr/>
        </p:nvSpPr>
        <p:spPr>
          <a:xfrm flipV="1">
            <a:off x="1870560" y="2012400"/>
            <a:ext cx="2494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 flipH="1">
            <a:off x="5352120" y="2473560"/>
            <a:ext cx="8244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1"/>
          <p:cNvSpPr/>
          <p:nvPr/>
        </p:nvSpPr>
        <p:spPr>
          <a:xfrm flipH="1">
            <a:off x="4092480" y="3369600"/>
            <a:ext cx="536760" cy="1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2"/>
          <p:cNvSpPr/>
          <p:nvPr/>
        </p:nvSpPr>
        <p:spPr>
          <a:xfrm>
            <a:off x="7404840" y="2874960"/>
            <a:ext cx="1306080" cy="761760"/>
          </a:xfrm>
          <a:prstGeom prst="rect">
            <a:avLst/>
          </a:prstGeom>
          <a:solidFill>
            <a:srgbClr val="9897A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@service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7760520" y="1628280"/>
            <a:ext cx="1306080" cy="761760"/>
          </a:xfrm>
          <a:prstGeom prst="rect">
            <a:avLst/>
          </a:prstGeom>
          <a:solidFill>
            <a:srgbClr val="9897A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@Entity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14"/>
          <p:cNvSpPr/>
          <p:nvPr/>
        </p:nvSpPr>
        <p:spPr>
          <a:xfrm>
            <a:off x="9498240" y="2473560"/>
            <a:ext cx="1545480" cy="761760"/>
          </a:xfrm>
          <a:prstGeom prst="rect">
            <a:avLst/>
          </a:prstGeom>
          <a:solidFill>
            <a:srgbClr val="9897A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@Repository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 flipV="1">
            <a:off x="6075720" y="3255120"/>
            <a:ext cx="1329120" cy="11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3046320" y="4643280"/>
            <a:ext cx="14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Spring MVC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0" name="CustomShape 17"/>
          <p:cNvSpPr/>
          <p:nvPr/>
        </p:nvSpPr>
        <p:spPr>
          <a:xfrm>
            <a:off x="8598960" y="4724640"/>
            <a:ext cx="134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Spring core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1" name="CustomShape 18"/>
          <p:cNvSpPr/>
          <p:nvPr/>
        </p:nvSpPr>
        <p:spPr>
          <a:xfrm rot="10800000" flipV="1">
            <a:off x="5353200" y="3636720"/>
            <a:ext cx="2981160" cy="113400"/>
          </a:xfrm>
          <a:prstGeom prst="curvedConnector4">
            <a:avLst>
              <a:gd name="adj1" fmla="val 1141"/>
              <a:gd name="adj2" fmla="val 1088827"/>
            </a:avLst>
          </a:prstGeom>
          <a:noFill/>
          <a:ln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5857920" y="5094000"/>
            <a:ext cx="1706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Injection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 rot="16200000" flipH="1" flipV="1">
            <a:off x="9014760" y="1516320"/>
            <a:ext cx="299160" cy="2212560"/>
          </a:xfrm>
          <a:prstGeom prst="curvedConnector4">
            <a:avLst>
              <a:gd name="adj1" fmla="val -25439"/>
              <a:gd name="adj2" fmla="val 6746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4" name="CustomShape 21"/>
          <p:cNvSpPr/>
          <p:nvPr/>
        </p:nvSpPr>
        <p:spPr>
          <a:xfrm>
            <a:off x="9582480" y="2002320"/>
            <a:ext cx="1706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Injection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551159" y="1902272"/>
            <a:ext cx="5128073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Public interface </a:t>
            </a:r>
            <a:r>
              <a:rPr lang="fr-FR" sz="1800" b="0" strike="noStrike" spc="-1" dirty="0" err="1">
                <a:solidFill>
                  <a:srgbClr val="FF0000"/>
                </a:solidFill>
                <a:latin typeface="Arial"/>
              </a:rPr>
              <a:t>MonService</a:t>
            </a: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{}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@Service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fr-FR" sz="1800" b="0" strike="noStrike" spc="-1" dirty="0" err="1">
                <a:solidFill>
                  <a:schemeClr val="accent1"/>
                </a:solidFill>
                <a:latin typeface="Arial"/>
              </a:rPr>
              <a:t>MonServiceImpl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9" name="Line 5"/>
          <p:cNvSpPr/>
          <p:nvPr/>
        </p:nvSpPr>
        <p:spPr>
          <a:xfrm>
            <a:off x="5991120" y="1552320"/>
            <a:ext cx="0" cy="3762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6932880" y="1695600"/>
            <a:ext cx="3877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@Controller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MonController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@</a:t>
            </a: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Autowired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private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FF0000"/>
                </a:solidFill>
                <a:latin typeface="Arial"/>
              </a:rPr>
              <a:t>MonService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monService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</a:rPr>
              <a:t>Créer un web service REST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82960" y="2736720"/>
            <a:ext cx="5917320" cy="14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fr-FR" sz="1400" b="1" strike="noStrike" spc="-1" dirty="0" err="1">
                <a:solidFill>
                  <a:srgbClr val="000000"/>
                </a:solidFill>
                <a:latin typeface="Arial"/>
              </a:rPr>
              <a:t>org.springframework.web.bind.annotation.RestController</a:t>
            </a: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@RestController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MonController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06" name="Line 5"/>
          <p:cNvSpPr/>
          <p:nvPr/>
        </p:nvSpPr>
        <p:spPr>
          <a:xfrm>
            <a:off x="6381720" y="2224800"/>
            <a:ext cx="0" cy="315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6"/>
          <p:cNvSpPr/>
          <p:nvPr/>
        </p:nvSpPr>
        <p:spPr>
          <a:xfrm>
            <a:off x="6562800" y="2638440"/>
            <a:ext cx="34761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Un contrôleur permet de faire le lien entre la couche métier et la vue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1638360" y="155268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Déclarer une classe de type Restcontroller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</a:rPr>
              <a:t>Spring Framework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282960" y="2736720"/>
            <a:ext cx="5917320" cy="30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fr-FR" sz="1400" b="1" strike="noStrike" spc="-1" dirty="0" err="1">
                <a:solidFill>
                  <a:srgbClr val="000000"/>
                </a:solidFill>
                <a:latin typeface="Arial"/>
              </a:rPr>
              <a:t>org.springframework.web.bind.annotation.RestController</a:t>
            </a: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@RestController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39AEA9"/>
                </a:solidFill>
                <a:latin typeface="Arial"/>
              </a:rPr>
              <a:t>@RequestMapping("/demo")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MonController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@GetMapping("</a:t>
            </a:r>
            <a:r>
              <a:rPr lang="fr-FR" sz="1800" b="0" strike="noStrike" spc="-1" dirty="0">
                <a:solidFill>
                  <a:srgbClr val="FFC000"/>
                </a:solidFill>
                <a:latin typeface="Arial"/>
              </a:rPr>
              <a:t>/hello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")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   public String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getHello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() 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      return "Hello world " ; 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}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3" name="Line 5"/>
          <p:cNvSpPr/>
          <p:nvPr/>
        </p:nvSpPr>
        <p:spPr>
          <a:xfrm>
            <a:off x="6381720" y="2224800"/>
            <a:ext cx="0" cy="315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6"/>
          <p:cNvSpPr/>
          <p:nvPr/>
        </p:nvSpPr>
        <p:spPr>
          <a:xfrm>
            <a:off x="1638360" y="155268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Définir le mapping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 flipH="1">
            <a:off x="3323520" y="3429000"/>
            <a:ext cx="95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8"/>
          <p:cNvSpPr/>
          <p:nvPr/>
        </p:nvSpPr>
        <p:spPr>
          <a:xfrm>
            <a:off x="4376880" y="3244320"/>
            <a:ext cx="150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Optionnel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17" name="Image 16"/>
          <p:cNvPicPr/>
          <p:nvPr/>
        </p:nvPicPr>
        <p:blipFill>
          <a:blip r:embed="rId2"/>
          <a:stretch/>
        </p:blipFill>
        <p:spPr>
          <a:xfrm>
            <a:off x="6600240" y="2489760"/>
            <a:ext cx="5283000" cy="2247480"/>
          </a:xfrm>
          <a:prstGeom prst="rect">
            <a:avLst/>
          </a:prstGeom>
          <a:ln>
            <a:noFill/>
          </a:ln>
        </p:spPr>
      </p:pic>
      <p:sp>
        <p:nvSpPr>
          <p:cNvPr id="318" name="CustomShape 9"/>
          <p:cNvSpPr/>
          <p:nvPr/>
        </p:nvSpPr>
        <p:spPr>
          <a:xfrm>
            <a:off x="7800840" y="3021480"/>
            <a:ext cx="339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808080"/>
                </a:solidFill>
                <a:latin typeface="Arial"/>
              </a:rPr>
              <a:t>localhost:8080/</a:t>
            </a:r>
            <a:r>
              <a:rPr lang="fr-FR" sz="1800" b="0" strike="noStrike" spc="-1" dirty="0" err="1">
                <a:solidFill>
                  <a:srgbClr val="39AEA9"/>
                </a:solidFill>
                <a:latin typeface="Arial"/>
              </a:rPr>
              <a:t>demo</a:t>
            </a:r>
            <a:r>
              <a:rPr lang="fr-FR" sz="1800" b="0" strike="noStrike" spc="-1" dirty="0">
                <a:solidFill>
                  <a:srgbClr val="FFC000"/>
                </a:solidFill>
                <a:latin typeface="Arial"/>
              </a:rPr>
              <a:t>/hello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>
            <a:off x="1514520" y="4667400"/>
            <a:ext cx="1609200" cy="25668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1"/>
          <p:cNvSpPr/>
          <p:nvPr/>
        </p:nvSpPr>
        <p:spPr>
          <a:xfrm>
            <a:off x="6762600" y="3702240"/>
            <a:ext cx="1037880" cy="26856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67760" y="2326320"/>
            <a:ext cx="60577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fr-FR" sz="1400" b="1" strike="noStrike" spc="-1" dirty="0" err="1">
                <a:solidFill>
                  <a:srgbClr val="000000"/>
                </a:solidFill>
                <a:latin typeface="Arial"/>
              </a:rPr>
              <a:t>org.springframework.web.bind.annotation.RestController</a:t>
            </a: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@RestController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39AEA9"/>
                </a:solidFill>
                <a:latin typeface="Arial"/>
              </a:rPr>
              <a:t>@RequestMapping("/demo")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MonController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@GetMapping("</a:t>
            </a:r>
            <a:r>
              <a:rPr lang="fr-FR" sz="1800" b="0" strike="noStrike" spc="-1" dirty="0">
                <a:solidFill>
                  <a:srgbClr val="FFC000"/>
                </a:solidFill>
                <a:latin typeface="Arial"/>
              </a:rPr>
              <a:t>/hello/{</a:t>
            </a:r>
            <a:r>
              <a:rPr lang="fr-FR" sz="1800" b="0" strike="noStrike" spc="-1" dirty="0">
                <a:solidFill>
                  <a:srgbClr val="00B0F0"/>
                </a:solidFill>
                <a:latin typeface="Arial"/>
              </a:rPr>
              <a:t>name</a:t>
            </a:r>
            <a:r>
              <a:rPr lang="fr-FR" sz="1800" b="0" strike="noStrike" spc="-1" dirty="0">
                <a:solidFill>
                  <a:srgbClr val="FFC000"/>
                </a:solidFill>
                <a:latin typeface="Arial"/>
              </a:rPr>
              <a:t>}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")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   public String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getHello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(@PathVariable(« </a:t>
            </a:r>
            <a:r>
              <a:rPr lang="fr-FR" sz="1800" b="1" strike="noStrike" spc="-1" dirty="0" err="1">
                <a:solidFill>
                  <a:srgbClr val="00B0F0"/>
                </a:solidFill>
                <a:latin typeface="Arial"/>
              </a:rPr>
              <a:t>name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 » ) String </a:t>
            </a:r>
            <a:r>
              <a:rPr lang="fr-FR" sz="1800" b="1" strike="noStrike" spc="-1" dirty="0">
                <a:solidFill>
                  <a:srgbClr val="3B8146"/>
                </a:solidFill>
                <a:latin typeface="Arial"/>
              </a:rPr>
              <a:t>nom)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        return "Hello " + </a:t>
            </a:r>
            <a:r>
              <a:rPr lang="fr-FR" sz="1800" b="1" strike="noStrike" spc="-1" dirty="0">
                <a:solidFill>
                  <a:srgbClr val="3B8146"/>
                </a:solidFill>
                <a:latin typeface="Arial"/>
              </a:rPr>
              <a:t>nom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; 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}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25" name="Line 5"/>
          <p:cNvSpPr/>
          <p:nvPr/>
        </p:nvSpPr>
        <p:spPr>
          <a:xfrm>
            <a:off x="6162480" y="2224800"/>
            <a:ext cx="0" cy="315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6"/>
          <p:cNvSpPr/>
          <p:nvPr/>
        </p:nvSpPr>
        <p:spPr>
          <a:xfrm>
            <a:off x="1638360" y="1552680"/>
            <a:ext cx="616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Passage de paramètre du front end vers le back end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 flipH="1">
            <a:off x="3373920" y="3009600"/>
            <a:ext cx="95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4376880" y="2808000"/>
            <a:ext cx="150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Optionnel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29" name="Image 16"/>
          <p:cNvPicPr/>
          <p:nvPr/>
        </p:nvPicPr>
        <p:blipFill>
          <a:blip r:embed="rId2"/>
          <a:stretch/>
        </p:blipFill>
        <p:spPr>
          <a:xfrm>
            <a:off x="6600240" y="2489760"/>
            <a:ext cx="5283000" cy="2247480"/>
          </a:xfrm>
          <a:prstGeom prst="rect">
            <a:avLst/>
          </a:prstGeom>
          <a:ln>
            <a:noFill/>
          </a:ln>
        </p:spPr>
      </p:pic>
      <p:sp>
        <p:nvSpPr>
          <p:cNvPr id="330" name="CustomShape 9"/>
          <p:cNvSpPr/>
          <p:nvPr/>
        </p:nvSpPr>
        <p:spPr>
          <a:xfrm>
            <a:off x="7800840" y="3021480"/>
            <a:ext cx="38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808080"/>
                </a:solidFill>
                <a:latin typeface="Arial"/>
              </a:rPr>
              <a:t>localhost:8080/</a:t>
            </a:r>
            <a:r>
              <a:rPr lang="fr-FR" sz="1800" b="0" strike="noStrike" spc="-1" dirty="0" err="1">
                <a:solidFill>
                  <a:srgbClr val="39AEA9"/>
                </a:solidFill>
                <a:latin typeface="Arial"/>
              </a:rPr>
              <a:t>demo</a:t>
            </a:r>
            <a:r>
              <a:rPr lang="fr-FR" sz="1800" b="0" strike="noStrike" spc="-1" dirty="0">
                <a:solidFill>
                  <a:srgbClr val="FFC000"/>
                </a:solidFill>
                <a:latin typeface="Arial"/>
              </a:rPr>
              <a:t>/hello/</a:t>
            </a:r>
            <a:r>
              <a:rPr lang="fr-FR" sz="1800" b="0" strike="noStrike" spc="-1" dirty="0">
                <a:solidFill>
                  <a:srgbClr val="00B0F0"/>
                </a:solidFill>
                <a:latin typeface="Arial"/>
              </a:rPr>
              <a:t>TOM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6762600" y="3702240"/>
            <a:ext cx="1171080" cy="28836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1"/>
          <p:cNvSpPr/>
          <p:nvPr/>
        </p:nvSpPr>
        <p:spPr>
          <a:xfrm>
            <a:off x="7246800" y="3718440"/>
            <a:ext cx="687240" cy="24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</a:rPr>
              <a:t>TOM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28600" y="2157120"/>
            <a:ext cx="591732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User{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private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Long id;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private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String nom;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private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String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prenom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37" name="Line 5"/>
          <p:cNvSpPr/>
          <p:nvPr/>
        </p:nvSpPr>
        <p:spPr>
          <a:xfrm>
            <a:off x="6162480" y="2224800"/>
            <a:ext cx="0" cy="315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6"/>
          <p:cNvSpPr/>
          <p:nvPr/>
        </p:nvSpPr>
        <p:spPr>
          <a:xfrm>
            <a:off x="1638360" y="155268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Correspondance d’un objet et un objet JSON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6934320" y="2688120"/>
            <a:ext cx="271440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" id " : </a:t>
            </a:r>
            <a:r>
              <a:rPr lang="fr-FR" sz="1800" b="0" strike="noStrike" spc="-1" dirty="0">
                <a:solidFill>
                  <a:srgbClr val="00B050"/>
                </a:solidFill>
                <a:latin typeface="Arial"/>
              </a:rPr>
              <a:t>"1"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" nom " : </a:t>
            </a:r>
            <a:r>
              <a:rPr lang="fr-FR" sz="1800" b="0" strike="noStrike" spc="-1" dirty="0">
                <a:solidFill>
                  <a:srgbClr val="0070C0"/>
                </a:solidFill>
                <a:latin typeface="Arial"/>
              </a:rPr>
              <a:t>"DURAND"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" 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prenom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 " : </a:t>
            </a:r>
            <a:r>
              <a:rPr lang="fr-FR" sz="1800" b="0" strike="noStrike" spc="-1" dirty="0">
                <a:solidFill>
                  <a:srgbClr val="0070C0"/>
                </a:solidFill>
                <a:latin typeface="Arial"/>
              </a:rPr>
              <a:t>"TOM" 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40" name="CustomShape 8"/>
          <p:cNvSpPr/>
          <p:nvPr/>
        </p:nvSpPr>
        <p:spPr>
          <a:xfrm>
            <a:off x="3838680" y="5332320"/>
            <a:ext cx="20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Entité JAVA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>
            <a:off x="7448400" y="5119200"/>
            <a:ext cx="3318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Contenu du body de la requête POST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282600" y="2313000"/>
            <a:ext cx="5917320" cy="30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fr-FR" sz="1400" b="1" strike="noStrike" spc="-1" dirty="0" err="1">
                <a:solidFill>
                  <a:srgbClr val="000000"/>
                </a:solidFill>
                <a:latin typeface="Arial"/>
              </a:rPr>
              <a:t>org.springframework.web.bind.annotation.RestController</a:t>
            </a:r>
            <a:r>
              <a:rPr lang="fr-FR" sz="1400" b="1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0000"/>
                </a:solidFill>
                <a:latin typeface="Arial"/>
              </a:rPr>
              <a:t>@Restcontroller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39AEA9"/>
                </a:solidFill>
                <a:latin typeface="Arial"/>
              </a:rPr>
              <a:t>@RequestMapping("/user")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MonController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@PostMapping("</a:t>
            </a:r>
            <a:r>
              <a:rPr lang="fr-FR" sz="1800" b="0" strike="noStrike" spc="-1" dirty="0">
                <a:solidFill>
                  <a:srgbClr val="FFC000"/>
                </a:solidFill>
                <a:latin typeface="Arial"/>
              </a:rPr>
              <a:t>/create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")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  public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fr-FR" sz="1800" b="1" strike="noStrike" spc="-1" dirty="0">
                <a:solidFill>
                  <a:srgbClr val="D57692"/>
                </a:solidFill>
                <a:latin typeface="Arial"/>
              </a:rPr>
              <a:t>(@RequestBody User </a:t>
            </a:r>
            <a:r>
              <a:rPr lang="fr-FR" sz="1800" b="1" strike="noStrike" spc="-1" dirty="0" err="1">
                <a:solidFill>
                  <a:srgbClr val="D57692"/>
                </a:solidFill>
                <a:latin typeface="Arial"/>
              </a:rPr>
              <a:t>user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      //Appel de la couche service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}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46" name="Line 5"/>
          <p:cNvSpPr/>
          <p:nvPr/>
        </p:nvSpPr>
        <p:spPr>
          <a:xfrm>
            <a:off x="6162480" y="2224800"/>
            <a:ext cx="0" cy="315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6"/>
          <p:cNvSpPr/>
          <p:nvPr/>
        </p:nvSpPr>
        <p:spPr>
          <a:xfrm>
            <a:off x="1638360" y="155268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Passage de paramètre du front end vers back end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 flipH="1">
            <a:off x="3323520" y="3429000"/>
            <a:ext cx="95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8"/>
          <p:cNvSpPr/>
          <p:nvPr/>
        </p:nvSpPr>
        <p:spPr>
          <a:xfrm>
            <a:off x="4376880" y="3244320"/>
            <a:ext cx="1504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Optionnel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0" name="CustomShape 9"/>
          <p:cNvSpPr/>
          <p:nvPr/>
        </p:nvSpPr>
        <p:spPr>
          <a:xfrm>
            <a:off x="7175160" y="2459520"/>
            <a:ext cx="2714400" cy="2284920"/>
          </a:xfrm>
          <a:prstGeom prst="rect">
            <a:avLst/>
          </a:prstGeom>
          <a:noFill/>
          <a:ln w="19080">
            <a:solidFill>
              <a:srgbClr val="D576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   " id " : </a:t>
            </a:r>
            <a:r>
              <a:rPr lang="fr-FR" sz="1800" b="0" strike="noStrike" spc="-1">
                <a:solidFill>
                  <a:srgbClr val="00B050"/>
                </a:solidFill>
                <a:latin typeface="Arial"/>
              </a:rPr>
              <a:t>"1"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" nom " : </a:t>
            </a:r>
            <a:r>
              <a:rPr lang="fr-FR" sz="1800" b="0" strike="noStrike" spc="-1" dirty="0">
                <a:solidFill>
                  <a:srgbClr val="0070C0"/>
                </a:solidFill>
                <a:latin typeface="Arial"/>
              </a:rPr>
              <a:t>"DURAND"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" 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prenom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 " : </a:t>
            </a:r>
            <a:r>
              <a:rPr lang="fr-FR" sz="1800" b="0" strike="noStrike" spc="-1" dirty="0">
                <a:solidFill>
                  <a:srgbClr val="0070C0"/>
                </a:solidFill>
                <a:latin typeface="Arial"/>
              </a:rPr>
              <a:t>"TOM" 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51" name="CustomShape 10"/>
          <p:cNvSpPr/>
          <p:nvPr/>
        </p:nvSpPr>
        <p:spPr>
          <a:xfrm flipH="1">
            <a:off x="5590440" y="3613680"/>
            <a:ext cx="1583640" cy="76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576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1324080" y="2785680"/>
            <a:ext cx="815292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39AEA9"/>
                </a:solidFill>
                <a:latin typeface="Arial"/>
              </a:rPr>
              <a:t>public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F87C6A"/>
                </a:solidFill>
                <a:latin typeface="Arial"/>
              </a:rPr>
              <a:t>class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u="sng" strike="noStrike" spc="-1">
                <a:solidFill>
                  <a:srgbClr val="000000"/>
                </a:solidFill>
                <a:uFillTx/>
                <a:latin typeface="Arial"/>
              </a:rPr>
              <a:t>ProduitNotFoundException </a:t>
            </a:r>
            <a:r>
              <a:rPr lang="en-US" sz="1800" b="1" u="sng" strike="noStrike" spc="-1">
                <a:solidFill>
                  <a:srgbClr val="F87C6A"/>
                </a:solidFill>
                <a:uFillTx/>
                <a:latin typeface="Arial"/>
              </a:rPr>
              <a:t>extends</a:t>
            </a:r>
            <a:r>
              <a:rPr lang="en-US" sz="1800" b="1" u="sng" strike="noStrike" spc="-1">
                <a:solidFill>
                  <a:srgbClr val="000000"/>
                </a:solidFill>
                <a:uFillTx/>
                <a:latin typeface="Arial"/>
              </a:rPr>
              <a:t> RuntimeException{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39AEA9"/>
                </a:solidFill>
                <a:latin typeface="Arial"/>
              </a:rPr>
              <a:t>	public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 produitNotFoundException(Long id)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39AEA9"/>
                </a:solidFill>
                <a:latin typeface="Arial"/>
              </a:rPr>
              <a:t>     	    super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("</a:t>
            </a:r>
            <a:r>
              <a:rPr lang="fr-FR" sz="1800" b="1" strike="noStrike" spc="-1">
                <a:solidFill>
                  <a:srgbClr val="0070C0"/>
                </a:solidFill>
                <a:latin typeface="Arial"/>
              </a:rPr>
              <a:t>identifiant du produit non trouve : 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" + id);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  	    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	}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1638360" y="155268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Renvoyer une exception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2381400" y="203184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Etape 1 : Créer une nouvelle exception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741840" y="598644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758880" y="2752920"/>
            <a:ext cx="8870760" cy="27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                  Import org.springframework.web.bind.annotation.RestController;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0000"/>
                </a:solidFill>
                <a:latin typeface="Arial"/>
              </a:rPr>
              <a:t>	@Restcontroller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39AEA9"/>
                </a:solidFill>
                <a:latin typeface="Arial"/>
              </a:rPr>
              <a:t>	@RequestMapping("/user")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fr-FR" sz="1800" b="0" strike="noStrike" spc="-1">
                <a:solidFill>
                  <a:srgbClr val="FFC000"/>
                </a:solidFill>
                <a:latin typeface="Arial"/>
              </a:rPr>
              <a:t>public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>
                <a:solidFill>
                  <a:srgbClr val="FFC000"/>
                </a:solidFill>
                <a:latin typeface="Arial"/>
              </a:rPr>
              <a:t>class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MonController{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  		@GetMapping("/findProduit/{id}")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		</a:t>
            </a:r>
            <a:r>
              <a:rPr lang="en-US" sz="1800" b="1" strike="noStrike" spc="-1">
                <a:solidFill>
                  <a:srgbClr val="FFC000"/>
                </a:solidFill>
                <a:latin typeface="Arial"/>
              </a:rPr>
              <a:t>public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FFC000"/>
                </a:solidFill>
                <a:latin typeface="Arial"/>
              </a:rPr>
              <a:t>void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getProduit(@PathVariable("</a:t>
            </a:r>
            <a:r>
              <a:rPr lang="en-US" sz="1800" b="1" strike="noStrike" spc="-1">
                <a:solidFill>
                  <a:srgbClr val="00B0F0"/>
                </a:solidFill>
                <a:latin typeface="Arial"/>
              </a:rPr>
              <a:t>id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") Long </a:t>
            </a:r>
            <a:r>
              <a:rPr lang="en-US" sz="1800" b="1" strike="noStrike" spc="-1">
                <a:solidFill>
                  <a:srgbClr val="00B0F0"/>
                </a:solidFill>
                <a:latin typeface="Arial"/>
              </a:rPr>
              <a:t>id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) {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			</a:t>
            </a:r>
            <a:r>
              <a:rPr lang="fr-FR" sz="1800" b="1" strike="noStrike" spc="-1">
                <a:solidFill>
                  <a:srgbClr val="FFC000"/>
                </a:solidFill>
                <a:latin typeface="Arial"/>
              </a:rPr>
              <a:t>throw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1" strike="noStrike" spc="-1">
                <a:solidFill>
                  <a:srgbClr val="FFC000"/>
                </a:solidFill>
                <a:latin typeface="Arial"/>
              </a:rPr>
              <a:t>new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 ProduitNotFoundException(</a:t>
            </a:r>
            <a:r>
              <a:rPr lang="fr-FR" sz="1800" b="1" strike="noStrike" spc="-1">
                <a:solidFill>
                  <a:srgbClr val="00B0F0"/>
                </a:solidFill>
                <a:latin typeface="Arial"/>
              </a:rPr>
              <a:t>id</a:t>
            </a: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);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		}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	  }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1638360" y="155268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Renvoyer une exception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2381400" y="203184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Etape 2 : Déclencher l’exception selon un cas.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741840" y="600552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342720" y="1479600"/>
            <a:ext cx="6629040" cy="22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Import org.springframework.web.bind.annotation.RestController;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0000"/>
                </a:solidFill>
                <a:latin typeface="Arial"/>
              </a:rPr>
              <a:t>@Restcontroller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39AEA9"/>
                </a:solidFill>
                <a:latin typeface="Arial"/>
              </a:rPr>
              <a:t>@RequestMapping("/user")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C000"/>
                </a:solidFill>
                <a:latin typeface="Arial"/>
              </a:rPr>
              <a:t>public</a:t>
            </a: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b="0" strike="noStrike" spc="-1">
                <a:solidFill>
                  <a:srgbClr val="FFC000"/>
                </a:solidFill>
                <a:latin typeface="Arial"/>
              </a:rPr>
              <a:t>class</a:t>
            </a: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MonController{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@GetMapping("/findProduit/{id}")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C000"/>
                </a:solidFill>
                <a:latin typeface="Arial"/>
              </a:rPr>
              <a:t>    public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1" strike="noStrike" spc="-1">
                <a:solidFill>
                  <a:srgbClr val="FFC000"/>
                </a:solidFill>
                <a:latin typeface="Arial"/>
              </a:rPr>
              <a:t>void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 getProduit(@PathVariable("</a:t>
            </a:r>
            <a:r>
              <a:rPr lang="en-US" sz="1400" b="1" strike="noStrike" spc="-1">
                <a:solidFill>
                  <a:srgbClr val="00B0F0"/>
                </a:solidFill>
                <a:latin typeface="Arial"/>
              </a:rPr>
              <a:t>id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") Long </a:t>
            </a:r>
            <a:r>
              <a:rPr lang="en-US" sz="1400" b="1" strike="noStrike" spc="-1">
                <a:solidFill>
                  <a:srgbClr val="00B0F0"/>
                </a:solidFill>
                <a:latin typeface="Arial"/>
              </a:rPr>
              <a:t>id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) {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fr-FR" sz="1400" b="1" strike="noStrike" spc="-1">
                <a:solidFill>
                  <a:srgbClr val="FFC000"/>
                </a:solidFill>
                <a:latin typeface="Arial"/>
              </a:rPr>
              <a:t>throw</a:t>
            </a: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b="1" strike="noStrike" spc="-1">
                <a:solidFill>
                  <a:srgbClr val="FFC000"/>
                </a:solidFill>
                <a:latin typeface="Arial"/>
              </a:rPr>
              <a:t>new</a:t>
            </a: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 ProduitNotFoundException(</a:t>
            </a:r>
            <a:r>
              <a:rPr lang="fr-FR" sz="1400" b="1" strike="noStrike" spc="-1">
                <a:solidFill>
                  <a:srgbClr val="00B0F0"/>
                </a:solidFill>
                <a:latin typeface="Arial"/>
              </a:rPr>
              <a:t>id</a:t>
            </a: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);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}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1695600" y="825840"/>
            <a:ext cx="54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Renvoyer une exception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69" name="Line 6"/>
          <p:cNvSpPr/>
          <p:nvPr/>
        </p:nvSpPr>
        <p:spPr>
          <a:xfrm>
            <a:off x="6886440" y="1921680"/>
            <a:ext cx="0" cy="315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7"/>
          <p:cNvSpPr/>
          <p:nvPr/>
        </p:nvSpPr>
        <p:spPr>
          <a:xfrm>
            <a:off x="7058160" y="2467080"/>
            <a:ext cx="507636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{   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"timestamp": "2020-06-18T05:20:29.824+0000",   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"status": 500,   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"error": "Internal Server Error",  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 "message": "</a:t>
            </a:r>
            <a:r>
              <a:rPr lang="fr-FR" sz="1400" b="1" strike="noStrike" spc="-1">
                <a:solidFill>
                  <a:srgbClr val="0070C0"/>
                </a:solidFill>
                <a:latin typeface="Arial"/>
              </a:rPr>
              <a:t>identifiant du produit non trouve : 1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",   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"path": "/produit/findProduit/1« 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57240" y="4164120"/>
            <a:ext cx="662904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39AEA9"/>
                </a:solidFill>
                <a:latin typeface="Arial"/>
              </a:rPr>
              <a:t>public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1" strike="noStrike" spc="-1">
                <a:solidFill>
                  <a:srgbClr val="F87C6A"/>
                </a:solidFill>
                <a:latin typeface="Arial"/>
              </a:rPr>
              <a:t>class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1" u="sng" strike="noStrike" spc="-1">
                <a:solidFill>
                  <a:srgbClr val="000000"/>
                </a:solidFill>
                <a:uFillTx/>
                <a:latin typeface="Arial"/>
              </a:rPr>
              <a:t>ProduitNotFoundException </a:t>
            </a:r>
            <a:r>
              <a:rPr lang="en-US" sz="1400" b="1" u="sng" strike="noStrike" spc="-1">
                <a:solidFill>
                  <a:srgbClr val="F87C6A"/>
                </a:solidFill>
                <a:uFillTx/>
                <a:latin typeface="Arial"/>
              </a:rPr>
              <a:t>extends</a:t>
            </a:r>
            <a:r>
              <a:rPr lang="en-US" sz="1400" b="1" u="sng" strike="noStrike" spc="-1">
                <a:solidFill>
                  <a:srgbClr val="000000"/>
                </a:solidFill>
                <a:uFillTx/>
                <a:latin typeface="Arial"/>
              </a:rPr>
              <a:t> RuntimeException{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39AEA9"/>
                </a:solidFill>
                <a:latin typeface="Arial"/>
              </a:rPr>
              <a:t>	public</a:t>
            </a: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 produitNotFoundException(Long id) {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39AEA9"/>
                </a:solidFill>
                <a:latin typeface="Arial"/>
              </a:rPr>
              <a:t>     	    super</a:t>
            </a: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("</a:t>
            </a:r>
            <a:r>
              <a:rPr lang="fr-FR" sz="1400" b="1" strike="noStrike" spc="-1">
                <a:solidFill>
                  <a:srgbClr val="0070C0"/>
                </a:solidFill>
                <a:latin typeface="Arial"/>
              </a:rPr>
              <a:t>identifiant du produit non trouve : " + id</a:t>
            </a:r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);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	    }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1467000" y="3371760"/>
            <a:ext cx="360" cy="81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648080" y="3590280"/>
            <a:ext cx="1549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1 - déclenche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5366160" y="3403440"/>
            <a:ext cx="14112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2 – Envoie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le message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5" name="CustomShape 12"/>
          <p:cNvSpPr/>
          <p:nvPr/>
        </p:nvSpPr>
        <p:spPr>
          <a:xfrm>
            <a:off x="5048280" y="3186720"/>
            <a:ext cx="1923840" cy="40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896400"/>
            <a:ext cx="8445960" cy="506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2"/>
          <p:cNvSpPr/>
          <p:nvPr/>
        </p:nvSpPr>
        <p:spPr>
          <a:xfrm>
            <a:off x="71280" y="1421280"/>
            <a:ext cx="79488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8">
                <a:solidFill>
                  <a:srgbClr val="FFFFFF"/>
                </a:solidFill>
                <a:latin typeface="Arial"/>
              </a:rPr>
              <a:t>MERCI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2156040" y="2895840"/>
            <a:ext cx="3779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900">
                <a:solidFill>
                  <a:srgbClr val="9897A3"/>
                </a:solidFill>
                <a:latin typeface="Arial"/>
              </a:rPr>
              <a:t>Impression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 rot="5400000">
            <a:off x="-1360800" y="3810960"/>
            <a:ext cx="3572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7">
                <a:solidFill>
                  <a:srgbClr val="FFFFFF"/>
                </a:solidFill>
                <a:latin typeface="Arial"/>
              </a:rPr>
              <a:t>Sébastien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500" b="0" strike="noStrike" spc="497">
                <a:solidFill>
                  <a:srgbClr val="FFFFFF"/>
                </a:solidFill>
                <a:latin typeface="Arial"/>
              </a:rPr>
              <a:t>PHILIPPOT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845064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6"/>
          <p:cNvSpPr/>
          <p:nvPr/>
        </p:nvSpPr>
        <p:spPr>
          <a:xfrm>
            <a:off x="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703600" y="2234520"/>
            <a:ext cx="9434419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Framework qui simplifie, clarifie la programmation JAVA EE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Il est composé de :</a:t>
            </a: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Spring-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core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: Injection de dépendances, AOP, Events, I18n, Validation, Data Binding…</a:t>
            </a: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Test :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Mocks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Objects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,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TestContextSpringFramework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,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SpringMVCTest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…</a:t>
            </a: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Data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Acess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: Transactions, Dao , JDBC, ORM, …</a:t>
            </a: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 MVC et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SpringWebFlux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pour la couche Web</a:t>
            </a:r>
            <a:endParaRPr lang="fr-FR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Langages :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Kotlin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, Groovy, JAVA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371600" y="1165680"/>
            <a:ext cx="8478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958400" y="1522080"/>
            <a:ext cx="6896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Spring c’est quoi?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72320" y="1165680"/>
            <a:ext cx="839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Spring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2546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FRONT END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60" name="Image 9"/>
          <p:cNvPicPr/>
          <p:nvPr/>
        </p:nvPicPr>
        <p:blipFill>
          <a:blip r:embed="rId2"/>
          <a:stretch/>
        </p:blipFill>
        <p:spPr>
          <a:xfrm>
            <a:off x="2353320" y="1938240"/>
            <a:ext cx="1260720" cy="1101240"/>
          </a:xfrm>
          <a:prstGeom prst="rect">
            <a:avLst/>
          </a:prstGeom>
          <a:ln>
            <a:noFill/>
          </a:ln>
        </p:spPr>
      </p:pic>
      <p:sp>
        <p:nvSpPr>
          <p:cNvPr id="61" name="CustomShape 6"/>
          <p:cNvSpPr/>
          <p:nvPr/>
        </p:nvSpPr>
        <p:spPr>
          <a:xfrm>
            <a:off x="45864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métier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79668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persistance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3855240" y="2667600"/>
            <a:ext cx="730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7235640" y="2870280"/>
            <a:ext cx="730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 flipH="1">
            <a:off x="3854520" y="3751200"/>
            <a:ext cx="634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1"/>
          <p:cNvSpPr/>
          <p:nvPr/>
        </p:nvSpPr>
        <p:spPr>
          <a:xfrm flipH="1">
            <a:off x="7234920" y="3751200"/>
            <a:ext cx="634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Image 19"/>
          <p:cNvPicPr/>
          <p:nvPr/>
        </p:nvPicPr>
        <p:blipFill>
          <a:blip r:embed="rId3"/>
          <a:stretch/>
        </p:blipFill>
        <p:spPr>
          <a:xfrm>
            <a:off x="2030040" y="3607200"/>
            <a:ext cx="1584000" cy="83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77720" y="1165680"/>
            <a:ext cx="347368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 – câbler des composants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Image 4"/>
          <p:cNvPicPr/>
          <p:nvPr/>
        </p:nvPicPr>
        <p:blipFill>
          <a:blip r:embed="rId2"/>
          <a:stretch/>
        </p:blipFill>
        <p:spPr>
          <a:xfrm>
            <a:off x="806400" y="2136240"/>
            <a:ext cx="2498400" cy="1871640"/>
          </a:xfrm>
          <a:prstGeom prst="rect">
            <a:avLst/>
          </a:prstGeom>
          <a:ln>
            <a:noFill/>
          </a:ln>
        </p:spPr>
      </p:pic>
      <p:sp>
        <p:nvSpPr>
          <p:cNvPr id="73" name="CustomShape 5"/>
          <p:cNvSpPr/>
          <p:nvPr/>
        </p:nvSpPr>
        <p:spPr>
          <a:xfrm>
            <a:off x="4359600" y="2255400"/>
            <a:ext cx="537156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Le courant va traverser les composants électriques.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Chaque composant a un rôle précis.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Les composants sont reliés par un câble.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Pour atteindre un résultat, il faut savoir quel composant relier entre eux.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85640" y="209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"/>
          <p:cNvSpPr/>
          <p:nvPr/>
        </p:nvSpPr>
        <p:spPr>
          <a:xfrm>
            <a:off x="12546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présentation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4691160" y="1932086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métier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79668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persistance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2935800" y="217260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2756160" y="38995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5886720" y="216828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572080" y="39193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8776800" y="217728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8806680" y="39193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86" name="Group 13"/>
          <p:cNvGrpSpPr/>
          <p:nvPr/>
        </p:nvGrpSpPr>
        <p:grpSpPr>
          <a:xfrm>
            <a:off x="3565440" y="2198520"/>
            <a:ext cx="2321280" cy="266760"/>
            <a:chOff x="3565440" y="2198520"/>
            <a:chExt cx="2321280" cy="266760"/>
          </a:xfrm>
        </p:grpSpPr>
        <p:sp>
          <p:nvSpPr>
            <p:cNvPr id="87" name="CustomShape 14"/>
            <p:cNvSpPr/>
            <p:nvPr/>
          </p:nvSpPr>
          <p:spPr>
            <a:xfrm rot="10800000">
              <a:off x="3565440" y="2211840"/>
              <a:ext cx="2321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15"/>
            <p:cNvSpPr/>
            <p:nvPr/>
          </p:nvSpPr>
          <p:spPr>
            <a:xfrm rot="10800000">
              <a:off x="3565440" y="2211840"/>
              <a:ext cx="2321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16"/>
            <p:cNvSpPr/>
            <p:nvPr/>
          </p:nvSpPr>
          <p:spPr>
            <a:xfrm rot="10800000">
              <a:off x="3769200" y="2198160"/>
              <a:ext cx="181116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0" name="Group 17"/>
          <p:cNvGrpSpPr/>
          <p:nvPr/>
        </p:nvGrpSpPr>
        <p:grpSpPr>
          <a:xfrm>
            <a:off x="3380760" y="3888720"/>
            <a:ext cx="2196360" cy="364680"/>
            <a:chOff x="3380760" y="3888720"/>
            <a:chExt cx="2196360" cy="364680"/>
          </a:xfrm>
        </p:grpSpPr>
        <p:sp>
          <p:nvSpPr>
            <p:cNvPr id="91" name="CustomShape 18"/>
            <p:cNvSpPr/>
            <p:nvPr/>
          </p:nvSpPr>
          <p:spPr>
            <a:xfrm rot="169200">
              <a:off x="3385800" y="3942000"/>
              <a:ext cx="2186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19"/>
            <p:cNvSpPr/>
            <p:nvPr/>
          </p:nvSpPr>
          <p:spPr>
            <a:xfrm rot="169200">
              <a:off x="3385800" y="3942000"/>
              <a:ext cx="2186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0"/>
            <p:cNvSpPr/>
            <p:nvPr/>
          </p:nvSpPr>
          <p:spPr>
            <a:xfrm rot="169200">
              <a:off x="3672000" y="3999960"/>
              <a:ext cx="170568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4" name="Group 21"/>
          <p:cNvGrpSpPr/>
          <p:nvPr/>
        </p:nvGrpSpPr>
        <p:grpSpPr>
          <a:xfrm>
            <a:off x="6504480" y="2224800"/>
            <a:ext cx="2272320" cy="266760"/>
            <a:chOff x="6504480" y="2224800"/>
            <a:chExt cx="2272320" cy="266760"/>
          </a:xfrm>
        </p:grpSpPr>
        <p:sp>
          <p:nvSpPr>
            <p:cNvPr id="95" name="CustomShape 22"/>
            <p:cNvSpPr/>
            <p:nvPr/>
          </p:nvSpPr>
          <p:spPr>
            <a:xfrm rot="10800000">
              <a:off x="6504480" y="2238120"/>
              <a:ext cx="227232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23"/>
            <p:cNvSpPr/>
            <p:nvPr/>
          </p:nvSpPr>
          <p:spPr>
            <a:xfrm rot="10800000">
              <a:off x="6504480" y="2238120"/>
              <a:ext cx="227232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24"/>
            <p:cNvSpPr/>
            <p:nvPr/>
          </p:nvSpPr>
          <p:spPr>
            <a:xfrm rot="10800000">
              <a:off x="6704280" y="2224440"/>
              <a:ext cx="177300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" name="Group 25"/>
          <p:cNvGrpSpPr/>
          <p:nvPr/>
        </p:nvGrpSpPr>
        <p:grpSpPr>
          <a:xfrm>
            <a:off x="6205680" y="3976560"/>
            <a:ext cx="2600280" cy="266760"/>
            <a:chOff x="6205680" y="3976560"/>
            <a:chExt cx="2600280" cy="266760"/>
          </a:xfrm>
        </p:grpSpPr>
        <p:sp>
          <p:nvSpPr>
            <p:cNvPr id="99" name="CustomShape 26"/>
            <p:cNvSpPr/>
            <p:nvPr/>
          </p:nvSpPr>
          <p:spPr>
            <a:xfrm>
              <a:off x="6205680" y="3976560"/>
              <a:ext cx="2600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27"/>
            <p:cNvSpPr/>
            <p:nvPr/>
          </p:nvSpPr>
          <p:spPr>
            <a:xfrm>
              <a:off x="6205680" y="3976560"/>
              <a:ext cx="2600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28"/>
            <p:cNvSpPr/>
            <p:nvPr/>
          </p:nvSpPr>
          <p:spPr>
            <a:xfrm>
              <a:off x="6548400" y="4031640"/>
              <a:ext cx="202896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ustomShape 29"/>
          <p:cNvSpPr/>
          <p:nvPr/>
        </p:nvSpPr>
        <p:spPr>
          <a:xfrm>
            <a:off x="1315440" y="1165680"/>
            <a:ext cx="34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Spring – câbler des composants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85640" y="209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377720" y="1165680"/>
            <a:ext cx="347368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 – câbler des composants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575440" y="1720800"/>
            <a:ext cx="775116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Pour créer des composants, Spring propose deux façons de faire</a:t>
            </a:r>
            <a:endParaRPr lang="fr-FR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Déclarer le composant dans un fichier XML</a:t>
            </a:r>
            <a:endParaRPr lang="fr-FR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Utiliser l’annotation 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@Component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sur une classe</a:t>
            </a:r>
            <a:endParaRPr lang="fr-F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Afin de clarifier la lecture du code et apporter une sémantique plus précise Spring propose de nommer des composants</a:t>
            </a:r>
            <a:endParaRPr lang="fr-FR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i="1" strike="noStrike" spc="-1" dirty="0">
                <a:solidFill>
                  <a:srgbClr val="000000"/>
                </a:solidFill>
                <a:latin typeface="Arial"/>
              </a:rPr>
              <a:t>@Service pour la couche métiers</a:t>
            </a:r>
            <a:endParaRPr lang="fr-FR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i="1" strike="noStrike" spc="-1" dirty="0">
                <a:solidFill>
                  <a:srgbClr val="000000"/>
                </a:solidFill>
                <a:latin typeface="Arial"/>
              </a:rPr>
              <a:t>@Controller (ou @RestController) pour la couche présentation</a:t>
            </a:r>
            <a:endParaRPr lang="fr-FR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800" b="0" i="1" strike="noStrike" spc="-1" dirty="0">
                <a:solidFill>
                  <a:srgbClr val="000000"/>
                </a:solidFill>
                <a:latin typeface="Arial"/>
              </a:rPr>
              <a:t>@repository pour la couche persistance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85640" y="209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2546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Couche présentation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5864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Couche métier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7966800" y="1845000"/>
            <a:ext cx="2600280" cy="2835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Couche persistance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2935800" y="217260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2756160" y="38995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886720" y="216828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5572080" y="39193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776800" y="217728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8806680" y="3919320"/>
            <a:ext cx="628920" cy="494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0" name="Group 13"/>
          <p:cNvGrpSpPr/>
          <p:nvPr/>
        </p:nvGrpSpPr>
        <p:grpSpPr>
          <a:xfrm>
            <a:off x="3565440" y="2198520"/>
            <a:ext cx="2321280" cy="266760"/>
            <a:chOff x="3565440" y="2198520"/>
            <a:chExt cx="2321280" cy="266760"/>
          </a:xfrm>
        </p:grpSpPr>
        <p:sp>
          <p:nvSpPr>
            <p:cNvPr id="121" name="CustomShape 14"/>
            <p:cNvSpPr/>
            <p:nvPr/>
          </p:nvSpPr>
          <p:spPr>
            <a:xfrm rot="10800000">
              <a:off x="3565440" y="2211840"/>
              <a:ext cx="2321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5"/>
            <p:cNvSpPr/>
            <p:nvPr/>
          </p:nvSpPr>
          <p:spPr>
            <a:xfrm rot="10800000">
              <a:off x="3565440" y="2211840"/>
              <a:ext cx="2321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6"/>
            <p:cNvSpPr/>
            <p:nvPr/>
          </p:nvSpPr>
          <p:spPr>
            <a:xfrm rot="10800000">
              <a:off x="3769200" y="2198160"/>
              <a:ext cx="181116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" name="Group 17"/>
          <p:cNvGrpSpPr/>
          <p:nvPr/>
        </p:nvGrpSpPr>
        <p:grpSpPr>
          <a:xfrm>
            <a:off x="3380760" y="3888720"/>
            <a:ext cx="2196360" cy="364680"/>
            <a:chOff x="3380760" y="3888720"/>
            <a:chExt cx="2196360" cy="364680"/>
          </a:xfrm>
        </p:grpSpPr>
        <p:sp>
          <p:nvSpPr>
            <p:cNvPr id="125" name="CustomShape 18"/>
            <p:cNvSpPr/>
            <p:nvPr/>
          </p:nvSpPr>
          <p:spPr>
            <a:xfrm rot="169200">
              <a:off x="3385800" y="3942000"/>
              <a:ext cx="2186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9"/>
            <p:cNvSpPr/>
            <p:nvPr/>
          </p:nvSpPr>
          <p:spPr>
            <a:xfrm rot="169200">
              <a:off x="3385800" y="3942000"/>
              <a:ext cx="2186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20"/>
            <p:cNvSpPr/>
            <p:nvPr/>
          </p:nvSpPr>
          <p:spPr>
            <a:xfrm rot="169200">
              <a:off x="3672000" y="3999960"/>
              <a:ext cx="170568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" name="Group 21"/>
          <p:cNvGrpSpPr/>
          <p:nvPr/>
        </p:nvGrpSpPr>
        <p:grpSpPr>
          <a:xfrm>
            <a:off x="6504480" y="2224800"/>
            <a:ext cx="2272320" cy="266760"/>
            <a:chOff x="6504480" y="2224800"/>
            <a:chExt cx="2272320" cy="266760"/>
          </a:xfrm>
        </p:grpSpPr>
        <p:sp>
          <p:nvSpPr>
            <p:cNvPr id="129" name="CustomShape 22"/>
            <p:cNvSpPr/>
            <p:nvPr/>
          </p:nvSpPr>
          <p:spPr>
            <a:xfrm rot="10800000">
              <a:off x="6504480" y="2238120"/>
              <a:ext cx="227232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23"/>
            <p:cNvSpPr/>
            <p:nvPr/>
          </p:nvSpPr>
          <p:spPr>
            <a:xfrm rot="10800000">
              <a:off x="6504480" y="2238120"/>
              <a:ext cx="227232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24"/>
            <p:cNvSpPr/>
            <p:nvPr/>
          </p:nvSpPr>
          <p:spPr>
            <a:xfrm rot="10800000">
              <a:off x="6704280" y="2224440"/>
              <a:ext cx="177300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2" name="Group 25"/>
          <p:cNvGrpSpPr/>
          <p:nvPr/>
        </p:nvGrpSpPr>
        <p:grpSpPr>
          <a:xfrm>
            <a:off x="6205680" y="3976560"/>
            <a:ext cx="2600280" cy="266760"/>
            <a:chOff x="6205680" y="3976560"/>
            <a:chExt cx="2600280" cy="266760"/>
          </a:xfrm>
        </p:grpSpPr>
        <p:sp>
          <p:nvSpPr>
            <p:cNvPr id="133" name="CustomShape 26"/>
            <p:cNvSpPr/>
            <p:nvPr/>
          </p:nvSpPr>
          <p:spPr>
            <a:xfrm>
              <a:off x="6205680" y="3976560"/>
              <a:ext cx="2600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solidFill>
              <a:srgbClr val="CC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27"/>
            <p:cNvSpPr/>
            <p:nvPr/>
          </p:nvSpPr>
          <p:spPr>
            <a:xfrm>
              <a:off x="6205680" y="3976560"/>
              <a:ext cx="2600280" cy="253080"/>
            </a:xfrm>
            <a:custGeom>
              <a:avLst/>
              <a:gdLst/>
              <a:ahLst/>
              <a:cxnLst/>
              <a:rect l="l" t="t" r="r" b="b"/>
              <a:pathLst>
                <a:path w="1238964" h="190500">
                  <a:moveTo>
                    <a:pt x="1143714" y="39767"/>
                  </a:moveTo>
                  <a:lnTo>
                    <a:pt x="1130141" y="41434"/>
                  </a:lnTo>
                  <a:moveTo>
                    <a:pt x="163354" y="154067"/>
                  </a:moveTo>
                  <a:lnTo>
                    <a:pt x="141684" y="156686"/>
                  </a:lnTo>
                  <a:moveTo>
                    <a:pt x="1143714" y="39767"/>
                  </a:moveTo>
                  <a:lnTo>
                    <a:pt x="1143714" y="0"/>
                  </a:lnTo>
                  <a:lnTo>
                    <a:pt x="1238964" y="0"/>
                  </a:lnTo>
                  <a:lnTo>
                    <a:pt x="1238964" y="76200"/>
                  </a:lnTo>
                  <a:lnTo>
                    <a:pt x="1143714" y="76200"/>
                  </a:lnTo>
                  <a:lnTo>
                    <a:pt x="1143714" y="39767"/>
                  </a:lnTo>
                  <a:close/>
                  <a:moveTo>
                    <a:pt x="122634" y="139779"/>
                  </a:moveTo>
                  <a:lnTo>
                    <a:pt x="141684" y="137636"/>
                  </a:lnTo>
                  <a:moveTo>
                    <a:pt x="122634" y="139779"/>
                  </a:moveTo>
                  <a:lnTo>
                    <a:pt x="122634" y="190500"/>
                  </a:lnTo>
                  <a:lnTo>
                    <a:pt x="0" y="190500"/>
                  </a:lnTo>
                  <a:lnTo>
                    <a:pt x="0" y="114300"/>
                  </a:lnTo>
                  <a:lnTo>
                    <a:pt x="122634" y="114300"/>
                  </a:lnTo>
                  <a:lnTo>
                    <a:pt x="122634" y="139779"/>
                  </a:lnTo>
                  <a:close/>
                </a:path>
              </a:pathLst>
            </a:custGeom>
            <a:noFill/>
            <a:ln w="28440" cap="rnd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28"/>
            <p:cNvSpPr/>
            <p:nvPr/>
          </p:nvSpPr>
          <p:spPr>
            <a:xfrm>
              <a:off x="6548400" y="4031640"/>
              <a:ext cx="2028960" cy="211680"/>
            </a:xfrm>
            <a:custGeom>
              <a:avLst/>
              <a:gdLst/>
              <a:ahLst/>
              <a:cxnLst/>
              <a:rect l="l" t="t" r="r" b="b"/>
              <a:pathLst>
                <a:path w="966739" h="159433">
                  <a:moveTo>
                    <a:pt x="966740" y="0"/>
                  </a:moveTo>
                  <a:cubicBezTo>
                    <a:pt x="756714" y="163135"/>
                    <a:pt x="436293" y="201082"/>
                    <a:pt x="5477" y="113824"/>
                  </a:cubicBezTo>
                  <a:cubicBezTo>
                    <a:pt x="3658" y="113405"/>
                    <a:pt x="1829" y="113005"/>
                    <a:pt x="0" y="112633"/>
                  </a:cubicBezTo>
                </a:path>
              </a:pathLst>
            </a:custGeom>
            <a:noFill/>
            <a:ln w="28440" cap="rnd">
              <a:solidFill>
                <a:srgbClr val="0070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" name="CustomShape 29"/>
          <p:cNvSpPr/>
          <p:nvPr/>
        </p:nvSpPr>
        <p:spPr>
          <a:xfrm>
            <a:off x="1377720" y="1165680"/>
            <a:ext cx="347368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 – câbler des composants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7" name="CustomShape 30"/>
          <p:cNvSpPr/>
          <p:nvPr/>
        </p:nvSpPr>
        <p:spPr>
          <a:xfrm>
            <a:off x="2495160" y="266760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5B5151"/>
                </a:solidFill>
                <a:latin typeface="Arial"/>
              </a:rPr>
              <a:t>@Controller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8" name="CustomShape 31"/>
          <p:cNvSpPr/>
          <p:nvPr/>
        </p:nvSpPr>
        <p:spPr>
          <a:xfrm>
            <a:off x="5446080" y="263556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5B5151"/>
                </a:solidFill>
                <a:latin typeface="Arial"/>
              </a:rPr>
              <a:t>@Service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9" name="CustomShape 32"/>
          <p:cNvSpPr/>
          <p:nvPr/>
        </p:nvSpPr>
        <p:spPr>
          <a:xfrm>
            <a:off x="8266680" y="263556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5B5151"/>
                </a:solidFill>
                <a:latin typeface="Arial"/>
              </a:rPr>
              <a:t>@Repository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0" name="CustomShape 33"/>
          <p:cNvSpPr/>
          <p:nvPr/>
        </p:nvSpPr>
        <p:spPr>
          <a:xfrm>
            <a:off x="2315880" y="350280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B5151"/>
                </a:solidFill>
                <a:latin typeface="Arial"/>
              </a:rPr>
              <a:t>@Controller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1" name="CustomShape 34"/>
          <p:cNvSpPr/>
          <p:nvPr/>
        </p:nvSpPr>
        <p:spPr>
          <a:xfrm>
            <a:off x="5221440" y="352584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B5151"/>
                </a:solidFill>
                <a:latin typeface="Arial"/>
              </a:rPr>
              <a:t>@Service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2" name="CustomShape 35"/>
          <p:cNvSpPr/>
          <p:nvPr/>
        </p:nvSpPr>
        <p:spPr>
          <a:xfrm>
            <a:off x="8336520" y="3525840"/>
            <a:ext cx="150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B5151"/>
                </a:solidFill>
                <a:latin typeface="Arial"/>
              </a:rPr>
              <a:t>@Repository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85640" y="209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Spring framework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Architecture en couche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1377720" y="1165680"/>
            <a:ext cx="347368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Spring – câbler des composants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59920" y="1811880"/>
            <a:ext cx="6266160" cy="31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Pour créer des composants, Spring propose une annotation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@Component à mettre 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sur une classe</a:t>
            </a:r>
            <a:endParaRPr lang="fr-FR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Afin de clarifier la lecture du code et apporter une sémantique plus précise Spring propose de nommer des composants</a:t>
            </a:r>
            <a:endParaRPr lang="fr-FR" sz="16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600" b="0" i="1" strike="noStrike" spc="-1">
                <a:solidFill>
                  <a:srgbClr val="000000"/>
                </a:solidFill>
                <a:latin typeface="Arial"/>
              </a:rPr>
              <a:t>@Service pour la couche métiers</a:t>
            </a:r>
            <a:endParaRPr lang="fr-FR" sz="16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600" b="0" i="1" strike="noStrike" spc="-1">
                <a:solidFill>
                  <a:srgbClr val="000000"/>
                </a:solidFill>
                <a:latin typeface="Arial"/>
              </a:rPr>
              <a:t>@Controller (ou @RestController) pour la couche présentation</a:t>
            </a:r>
            <a:endParaRPr lang="fr-FR" sz="16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fr-FR" sz="1600" b="0" i="1" strike="noStrike" spc="-1">
                <a:solidFill>
                  <a:srgbClr val="000000"/>
                </a:solidFill>
                <a:latin typeface="Arial"/>
              </a:rPr>
              <a:t>@repository pour la couche persistance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7373880" y="1812960"/>
            <a:ext cx="2625480" cy="3052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1F7199"/>
                </a:solidFill>
                <a:latin typeface="Courier New"/>
              </a:rPr>
              <a:t>@Component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>
                <a:solidFill>
                  <a:srgbClr val="444444"/>
                </a:solidFill>
                <a:latin typeface="inherit"/>
              </a:rPr>
              <a:t>public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>
                <a:solidFill>
                  <a:srgbClr val="444444"/>
                </a:solidFill>
                <a:latin typeface="inherit"/>
              </a:rPr>
              <a:t>class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>
                <a:solidFill>
                  <a:srgbClr val="880000"/>
                </a:solidFill>
                <a:latin typeface="inherit"/>
              </a:rPr>
              <a:t>MonComposant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{ }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9" name="Line 7"/>
          <p:cNvSpPr/>
          <p:nvPr/>
        </p:nvSpPr>
        <p:spPr>
          <a:xfrm>
            <a:off x="6635520" y="1224720"/>
            <a:ext cx="0" cy="43369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373880" y="3050640"/>
            <a:ext cx="2625480" cy="3052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 dirty="0">
                <a:solidFill>
                  <a:srgbClr val="1F7199"/>
                </a:solidFill>
                <a:latin typeface="Courier New"/>
              </a:rPr>
              <a:t>@Service</a:t>
            </a:r>
            <a:r>
              <a:rPr lang="fr-FR" sz="1000" b="0" strike="noStrike" spc="-1" dirty="0">
                <a:solidFill>
                  <a:srgbClr val="444444"/>
                </a:solidFill>
                <a:latin typeface="Courier New"/>
              </a:rPr>
              <a:t> 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 dirty="0">
                <a:solidFill>
                  <a:srgbClr val="444444"/>
                </a:solidFill>
                <a:latin typeface="inherit"/>
              </a:rPr>
              <a:t>public</a:t>
            </a:r>
            <a:r>
              <a:rPr lang="fr-FR" sz="1000" b="0" strike="noStrike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444444"/>
                </a:solidFill>
                <a:latin typeface="inherit"/>
              </a:rPr>
              <a:t>class</a:t>
            </a:r>
            <a:r>
              <a:rPr lang="fr-FR" sz="1000" b="0" strike="noStrike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880000"/>
                </a:solidFill>
                <a:latin typeface="inherit"/>
              </a:rPr>
              <a:t>MonService</a:t>
            </a:r>
            <a:r>
              <a:rPr lang="fr-FR" sz="1000" b="0" strike="noStrike" spc="-1" dirty="0">
                <a:solidFill>
                  <a:srgbClr val="444444"/>
                </a:solidFill>
                <a:latin typeface="Courier New"/>
              </a:rPr>
              <a:t>{ }</a:t>
            </a:r>
            <a:r>
              <a:rPr lang="fr-FR" sz="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7373880" y="3754440"/>
            <a:ext cx="2625480" cy="3052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1F7199"/>
                </a:solidFill>
                <a:latin typeface="Courier New"/>
              </a:rPr>
              <a:t>@Controller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>
                <a:solidFill>
                  <a:srgbClr val="444444"/>
                </a:solidFill>
                <a:latin typeface="inherit"/>
              </a:rPr>
              <a:t>public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>
                <a:solidFill>
                  <a:srgbClr val="444444"/>
                </a:solidFill>
                <a:latin typeface="inherit"/>
              </a:rPr>
              <a:t>class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>
                <a:solidFill>
                  <a:srgbClr val="880000"/>
                </a:solidFill>
                <a:latin typeface="inherit"/>
              </a:rPr>
              <a:t>MonController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{ }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7373880" y="4401000"/>
            <a:ext cx="2625480" cy="3052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0" strike="noStrike" spc="-1">
                <a:solidFill>
                  <a:srgbClr val="1F7199"/>
                </a:solidFill>
                <a:latin typeface="Courier New"/>
              </a:rPr>
              <a:t>@Repository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>
                <a:solidFill>
                  <a:srgbClr val="444444"/>
                </a:solidFill>
                <a:latin typeface="inherit"/>
              </a:rPr>
              <a:t>public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>
                <a:solidFill>
                  <a:srgbClr val="444444"/>
                </a:solidFill>
                <a:latin typeface="inherit"/>
              </a:rPr>
              <a:t>class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 </a:t>
            </a:r>
            <a:r>
              <a:rPr lang="fr-FR" sz="1000" b="1" strike="noStrike" spc="-1">
                <a:solidFill>
                  <a:srgbClr val="880000"/>
                </a:solidFill>
                <a:latin typeface="inherit"/>
              </a:rPr>
              <a:t>MonRepository</a:t>
            </a:r>
            <a:r>
              <a:rPr lang="fr-FR" sz="1000" b="0" strike="noStrike" spc="-1">
                <a:solidFill>
                  <a:srgbClr val="444444"/>
                </a:solidFill>
                <a:latin typeface="Courier New"/>
              </a:rPr>
              <a:t>{ }</a:t>
            </a:r>
            <a:r>
              <a:rPr lang="fr-FR" sz="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fr-FR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EA9"/>
      </a:accent1>
      <a:accent2>
        <a:srgbClr val="5B5151"/>
      </a:accent2>
      <a:accent3>
        <a:srgbClr val="557B83"/>
      </a:accent3>
      <a:accent4>
        <a:srgbClr val="9897A3"/>
      </a:accent4>
      <a:accent5>
        <a:srgbClr val="A3D5AB"/>
      </a:accent5>
      <a:accent6>
        <a:srgbClr val="E5EF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1336</Words>
  <Application>Microsoft Office PowerPoint</Application>
  <PresentationFormat>Grand écran</PresentationFormat>
  <Paragraphs>341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Courier New</vt:lpstr>
      <vt:lpstr>inherit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Billy Schlotter</dc:creator>
  <dc:description/>
  <cp:lastModifiedBy>seb montauban</cp:lastModifiedBy>
  <cp:revision>406</cp:revision>
  <dcterms:created xsi:type="dcterms:W3CDTF">2017-03-29T19:21:49Z</dcterms:created>
  <dcterms:modified xsi:type="dcterms:W3CDTF">2022-11-17T09:32:18Z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