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B07E83-7309-42DE-8940-BD5D1730135D}" v="6" dt="2023-01-09T14:55:23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52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 montauban" userId="77a5d6b001563f4f" providerId="LiveId" clId="{69B07E83-7309-42DE-8940-BD5D1730135D}"/>
    <pc:docChg chg="custSel modSld">
      <pc:chgData name="seb montauban" userId="77a5d6b001563f4f" providerId="LiveId" clId="{69B07E83-7309-42DE-8940-BD5D1730135D}" dt="2023-01-09T14:55:56.571" v="70" actId="1076"/>
      <pc:docMkLst>
        <pc:docMk/>
      </pc:docMkLst>
      <pc:sldChg chg="modSp mod">
        <pc:chgData name="seb montauban" userId="77a5d6b001563f4f" providerId="LiveId" clId="{69B07E83-7309-42DE-8940-BD5D1730135D}" dt="2022-12-13T08:36:05.040" v="25" actId="1076"/>
        <pc:sldMkLst>
          <pc:docMk/>
          <pc:sldMk cId="910114484" sldId="258"/>
        </pc:sldMkLst>
        <pc:spChg chg="mod">
          <ac:chgData name="seb montauban" userId="77a5d6b001563f4f" providerId="LiveId" clId="{69B07E83-7309-42DE-8940-BD5D1730135D}" dt="2022-12-13T08:36:05.040" v="25" actId="1076"/>
          <ac:spMkLst>
            <pc:docMk/>
            <pc:sldMk cId="910114484" sldId="258"/>
            <ac:spMk id="4" creationId="{C7B735B5-9E89-BBE2-DAD6-C7CDF994A27A}"/>
          </ac:spMkLst>
        </pc:spChg>
        <pc:cxnChg chg="mod">
          <ac:chgData name="seb montauban" userId="77a5d6b001563f4f" providerId="LiveId" clId="{69B07E83-7309-42DE-8940-BD5D1730135D}" dt="2022-12-13T08:36:05.040" v="25" actId="1076"/>
          <ac:cxnSpMkLst>
            <pc:docMk/>
            <pc:sldMk cId="910114484" sldId="258"/>
            <ac:cxnSpMk id="7" creationId="{A9E0D740-EBAA-53B4-A914-1E6B0D59935B}"/>
          </ac:cxnSpMkLst>
        </pc:cxnChg>
      </pc:sldChg>
      <pc:sldChg chg="modSp mod">
        <pc:chgData name="seb montauban" userId="77a5d6b001563f4f" providerId="LiveId" clId="{69B07E83-7309-42DE-8940-BD5D1730135D}" dt="2022-12-13T08:36:42.295" v="26" actId="113"/>
        <pc:sldMkLst>
          <pc:docMk/>
          <pc:sldMk cId="150039093" sldId="259"/>
        </pc:sldMkLst>
        <pc:spChg chg="mod">
          <ac:chgData name="seb montauban" userId="77a5d6b001563f4f" providerId="LiveId" clId="{69B07E83-7309-42DE-8940-BD5D1730135D}" dt="2022-12-13T08:36:42.295" v="26" actId="113"/>
          <ac:spMkLst>
            <pc:docMk/>
            <pc:sldMk cId="150039093" sldId="259"/>
            <ac:spMk id="60" creationId="{8A62EEE0-2DAD-C6AF-49E3-734EBA9CC382}"/>
          </ac:spMkLst>
        </pc:spChg>
      </pc:sldChg>
      <pc:sldChg chg="addSp modSp mod">
        <pc:chgData name="seb montauban" userId="77a5d6b001563f4f" providerId="LiveId" clId="{69B07E83-7309-42DE-8940-BD5D1730135D}" dt="2022-12-13T08:30:33.751" v="24" actId="20577"/>
        <pc:sldMkLst>
          <pc:docMk/>
          <pc:sldMk cId="1641159204" sldId="260"/>
        </pc:sldMkLst>
        <pc:spChg chg="mod">
          <ac:chgData name="seb montauban" userId="77a5d6b001563f4f" providerId="LiveId" clId="{69B07E83-7309-42DE-8940-BD5D1730135D}" dt="2022-12-13T08:30:21.934" v="0" actId="14100"/>
          <ac:spMkLst>
            <pc:docMk/>
            <pc:sldMk cId="1641159204" sldId="260"/>
            <ac:spMk id="2" creationId="{03F959F5-010E-796F-9B55-B83731CBF6EA}"/>
          </ac:spMkLst>
        </pc:spChg>
        <pc:spChg chg="add mod">
          <ac:chgData name="seb montauban" userId="77a5d6b001563f4f" providerId="LiveId" clId="{69B07E83-7309-42DE-8940-BD5D1730135D}" dt="2022-12-13T08:30:33.751" v="24" actId="20577"/>
          <ac:spMkLst>
            <pc:docMk/>
            <pc:sldMk cId="1641159204" sldId="260"/>
            <ac:spMk id="4" creationId="{D8E31FF2-E29F-FD5D-58E4-C2DCAD99C168}"/>
          </ac:spMkLst>
        </pc:spChg>
      </pc:sldChg>
      <pc:sldChg chg="addSp delSp modSp mod">
        <pc:chgData name="seb montauban" userId="77a5d6b001563f4f" providerId="LiveId" clId="{69B07E83-7309-42DE-8940-BD5D1730135D}" dt="2023-01-09T14:55:56.571" v="70" actId="1076"/>
        <pc:sldMkLst>
          <pc:docMk/>
          <pc:sldMk cId="159296320" sldId="261"/>
        </pc:sldMkLst>
        <pc:spChg chg="add mod">
          <ac:chgData name="seb montauban" userId="77a5d6b001563f4f" providerId="LiveId" clId="{69B07E83-7309-42DE-8940-BD5D1730135D}" dt="2023-01-09T14:53:42.871" v="48" actId="14100"/>
          <ac:spMkLst>
            <pc:docMk/>
            <pc:sldMk cId="159296320" sldId="261"/>
            <ac:spMk id="2" creationId="{B852477A-84F4-13F2-E62C-97152E192EFE}"/>
          </ac:spMkLst>
        </pc:spChg>
        <pc:spChg chg="add del mod">
          <ac:chgData name="seb montauban" userId="77a5d6b001563f4f" providerId="LiveId" clId="{69B07E83-7309-42DE-8940-BD5D1730135D}" dt="2023-01-09T14:52:57.214" v="46" actId="478"/>
          <ac:spMkLst>
            <pc:docMk/>
            <pc:sldMk cId="159296320" sldId="261"/>
            <ac:spMk id="3" creationId="{0B4CD205-B74D-DBA0-0A6B-B7E110307A74}"/>
          </ac:spMkLst>
        </pc:spChg>
        <pc:spChg chg="mod">
          <ac:chgData name="seb montauban" userId="77a5d6b001563f4f" providerId="LiveId" clId="{69B07E83-7309-42DE-8940-BD5D1730135D}" dt="2023-01-09T14:54:41.573" v="60" actId="1076"/>
          <ac:spMkLst>
            <pc:docMk/>
            <pc:sldMk cId="159296320" sldId="261"/>
            <ac:spMk id="4" creationId="{4CDBC7EF-7544-154E-B2CC-0A8685D4D1AC}"/>
          </ac:spMkLst>
        </pc:spChg>
        <pc:spChg chg="mod">
          <ac:chgData name="seb montauban" userId="77a5d6b001563f4f" providerId="LiveId" clId="{69B07E83-7309-42DE-8940-BD5D1730135D}" dt="2023-01-09T14:54:41.573" v="60" actId="1076"/>
          <ac:spMkLst>
            <pc:docMk/>
            <pc:sldMk cId="159296320" sldId="261"/>
            <ac:spMk id="5" creationId="{181A68C1-02C6-2D81-EC1E-E3B49E2CDEC4}"/>
          </ac:spMkLst>
        </pc:spChg>
        <pc:spChg chg="mod">
          <ac:chgData name="seb montauban" userId="77a5d6b001563f4f" providerId="LiveId" clId="{69B07E83-7309-42DE-8940-BD5D1730135D}" dt="2023-01-09T14:54:41.573" v="60" actId="1076"/>
          <ac:spMkLst>
            <pc:docMk/>
            <pc:sldMk cId="159296320" sldId="261"/>
            <ac:spMk id="6" creationId="{00563207-F2F0-1046-D275-D68D81651756}"/>
          </ac:spMkLst>
        </pc:spChg>
        <pc:spChg chg="mod">
          <ac:chgData name="seb montauban" userId="77a5d6b001563f4f" providerId="LiveId" clId="{69B07E83-7309-42DE-8940-BD5D1730135D}" dt="2023-01-09T14:54:41.573" v="60" actId="1076"/>
          <ac:spMkLst>
            <pc:docMk/>
            <pc:sldMk cId="159296320" sldId="261"/>
            <ac:spMk id="7" creationId="{FB5FA727-F75A-36A1-03BF-338A4454C80C}"/>
          </ac:spMkLst>
        </pc:spChg>
        <pc:spChg chg="mod">
          <ac:chgData name="seb montauban" userId="77a5d6b001563f4f" providerId="LiveId" clId="{69B07E83-7309-42DE-8940-BD5D1730135D}" dt="2023-01-09T14:54:41.573" v="60" actId="1076"/>
          <ac:spMkLst>
            <pc:docMk/>
            <pc:sldMk cId="159296320" sldId="261"/>
            <ac:spMk id="8" creationId="{9BCB282E-651B-8EF7-9E1F-5A41219FA7D8}"/>
          </ac:spMkLst>
        </pc:spChg>
        <pc:spChg chg="mod">
          <ac:chgData name="seb montauban" userId="77a5d6b001563f4f" providerId="LiveId" clId="{69B07E83-7309-42DE-8940-BD5D1730135D}" dt="2023-01-09T14:54:41.573" v="60" actId="1076"/>
          <ac:spMkLst>
            <pc:docMk/>
            <pc:sldMk cId="159296320" sldId="261"/>
            <ac:spMk id="9" creationId="{56ABB980-0CCE-429F-F14C-5A925EA37373}"/>
          </ac:spMkLst>
        </pc:spChg>
        <pc:spChg chg="mod">
          <ac:chgData name="seb montauban" userId="77a5d6b001563f4f" providerId="LiveId" clId="{69B07E83-7309-42DE-8940-BD5D1730135D}" dt="2023-01-09T14:54:41.573" v="60" actId="1076"/>
          <ac:spMkLst>
            <pc:docMk/>
            <pc:sldMk cId="159296320" sldId="261"/>
            <ac:spMk id="10" creationId="{AA19B098-1D1D-5739-A962-8AF510AFC373}"/>
          </ac:spMkLst>
        </pc:spChg>
        <pc:spChg chg="mod">
          <ac:chgData name="seb montauban" userId="77a5d6b001563f4f" providerId="LiveId" clId="{69B07E83-7309-42DE-8940-BD5D1730135D}" dt="2023-01-09T14:53:39.774" v="47" actId="1076"/>
          <ac:spMkLst>
            <pc:docMk/>
            <pc:sldMk cId="159296320" sldId="261"/>
            <ac:spMk id="11" creationId="{4DBA3CC5-FEBB-F857-CADC-4C5FBD95FE81}"/>
          </ac:spMkLst>
        </pc:spChg>
        <pc:spChg chg="add del mod">
          <ac:chgData name="seb montauban" userId="77a5d6b001563f4f" providerId="LiveId" clId="{69B07E83-7309-42DE-8940-BD5D1730135D}" dt="2023-01-09T14:52:57.214" v="46" actId="478"/>
          <ac:spMkLst>
            <pc:docMk/>
            <pc:sldMk cId="159296320" sldId="261"/>
            <ac:spMk id="12" creationId="{976C5657-13CA-4A60-42AE-5A8824787BE3}"/>
          </ac:spMkLst>
        </pc:spChg>
        <pc:spChg chg="mod">
          <ac:chgData name="seb montauban" userId="77a5d6b001563f4f" providerId="LiveId" clId="{69B07E83-7309-42DE-8940-BD5D1730135D}" dt="2023-01-09T14:55:44.893" v="69" actId="20577"/>
          <ac:spMkLst>
            <pc:docMk/>
            <pc:sldMk cId="159296320" sldId="261"/>
            <ac:spMk id="13" creationId="{A62104D9-48A1-C004-D7D4-03139500D66A}"/>
          </ac:spMkLst>
        </pc:spChg>
        <pc:spChg chg="mod">
          <ac:chgData name="seb montauban" userId="77a5d6b001563f4f" providerId="LiveId" clId="{69B07E83-7309-42DE-8940-BD5D1730135D}" dt="2023-01-09T14:54:41.573" v="60" actId="1076"/>
          <ac:spMkLst>
            <pc:docMk/>
            <pc:sldMk cId="159296320" sldId="261"/>
            <ac:spMk id="14" creationId="{28B9A321-461C-8BE3-4BCE-5F03A05F98DE}"/>
          </ac:spMkLst>
        </pc:spChg>
        <pc:spChg chg="mod">
          <ac:chgData name="seb montauban" userId="77a5d6b001563f4f" providerId="LiveId" clId="{69B07E83-7309-42DE-8940-BD5D1730135D}" dt="2023-01-09T14:54:41.573" v="60" actId="1076"/>
          <ac:spMkLst>
            <pc:docMk/>
            <pc:sldMk cId="159296320" sldId="261"/>
            <ac:spMk id="15" creationId="{46B783C0-4D88-CEB7-5C4B-AFCCDD2E059F}"/>
          </ac:spMkLst>
        </pc:spChg>
        <pc:spChg chg="mod">
          <ac:chgData name="seb montauban" userId="77a5d6b001563f4f" providerId="LiveId" clId="{69B07E83-7309-42DE-8940-BD5D1730135D}" dt="2023-01-09T14:54:41.573" v="60" actId="1076"/>
          <ac:spMkLst>
            <pc:docMk/>
            <pc:sldMk cId="159296320" sldId="261"/>
            <ac:spMk id="16" creationId="{3471B649-44CE-976B-7B60-AD2125974819}"/>
          </ac:spMkLst>
        </pc:spChg>
        <pc:spChg chg="mod">
          <ac:chgData name="seb montauban" userId="77a5d6b001563f4f" providerId="LiveId" clId="{69B07E83-7309-42DE-8940-BD5D1730135D}" dt="2023-01-09T14:54:41.573" v="60" actId="1076"/>
          <ac:spMkLst>
            <pc:docMk/>
            <pc:sldMk cId="159296320" sldId="261"/>
            <ac:spMk id="17" creationId="{0B8CDE3C-D9D7-5895-01A9-0014853665D3}"/>
          </ac:spMkLst>
        </pc:spChg>
        <pc:spChg chg="mod">
          <ac:chgData name="seb montauban" userId="77a5d6b001563f4f" providerId="LiveId" clId="{69B07E83-7309-42DE-8940-BD5D1730135D}" dt="2023-01-09T14:54:41.573" v="60" actId="1076"/>
          <ac:spMkLst>
            <pc:docMk/>
            <pc:sldMk cId="159296320" sldId="261"/>
            <ac:spMk id="18" creationId="{82D1F950-6B5C-D02C-39B0-9B05EEBF59EC}"/>
          </ac:spMkLst>
        </pc:spChg>
        <pc:spChg chg="mod">
          <ac:chgData name="seb montauban" userId="77a5d6b001563f4f" providerId="LiveId" clId="{69B07E83-7309-42DE-8940-BD5D1730135D}" dt="2023-01-09T14:54:41.573" v="60" actId="1076"/>
          <ac:spMkLst>
            <pc:docMk/>
            <pc:sldMk cId="159296320" sldId="261"/>
            <ac:spMk id="19" creationId="{13BE4C6B-329A-EB0E-B567-6934F82D7517}"/>
          </ac:spMkLst>
        </pc:spChg>
        <pc:spChg chg="mod">
          <ac:chgData name="seb montauban" userId="77a5d6b001563f4f" providerId="LiveId" clId="{69B07E83-7309-42DE-8940-BD5D1730135D}" dt="2023-01-09T14:54:41.573" v="60" actId="1076"/>
          <ac:spMkLst>
            <pc:docMk/>
            <pc:sldMk cId="159296320" sldId="261"/>
            <ac:spMk id="20" creationId="{9ECA0334-4B41-975B-E8AC-A414345AFA1F}"/>
          </ac:spMkLst>
        </pc:spChg>
        <pc:spChg chg="add del mod">
          <ac:chgData name="seb montauban" userId="77a5d6b001563f4f" providerId="LiveId" clId="{69B07E83-7309-42DE-8940-BD5D1730135D}" dt="2023-01-09T14:52:57.214" v="46" actId="478"/>
          <ac:spMkLst>
            <pc:docMk/>
            <pc:sldMk cId="159296320" sldId="261"/>
            <ac:spMk id="21" creationId="{2FF68129-9CAE-5831-1BA2-82255D8E0EAB}"/>
          </ac:spMkLst>
        </pc:spChg>
        <pc:spChg chg="add mod">
          <ac:chgData name="seb montauban" userId="77a5d6b001563f4f" providerId="LiveId" clId="{69B07E83-7309-42DE-8940-BD5D1730135D}" dt="2023-01-09T14:53:50.073" v="50" actId="1076"/>
          <ac:spMkLst>
            <pc:docMk/>
            <pc:sldMk cId="159296320" sldId="261"/>
            <ac:spMk id="22" creationId="{E4EB4DC9-1351-0969-6FE0-C8F602D40A14}"/>
          </ac:spMkLst>
        </pc:spChg>
        <pc:spChg chg="add mod">
          <ac:chgData name="seb montauban" userId="77a5d6b001563f4f" providerId="LiveId" clId="{69B07E83-7309-42DE-8940-BD5D1730135D}" dt="2023-01-09T14:53:50.073" v="50" actId="1076"/>
          <ac:spMkLst>
            <pc:docMk/>
            <pc:sldMk cId="159296320" sldId="261"/>
            <ac:spMk id="23" creationId="{2F60D818-9335-7EBC-D2B7-D0EF8FD7A265}"/>
          </ac:spMkLst>
        </pc:spChg>
        <pc:spChg chg="add mod">
          <ac:chgData name="seb montauban" userId="77a5d6b001563f4f" providerId="LiveId" clId="{69B07E83-7309-42DE-8940-BD5D1730135D}" dt="2023-01-09T14:53:50.073" v="50" actId="1076"/>
          <ac:spMkLst>
            <pc:docMk/>
            <pc:sldMk cId="159296320" sldId="261"/>
            <ac:spMk id="24" creationId="{C33A716E-A098-8159-B357-2E9199818F72}"/>
          </ac:spMkLst>
        </pc:spChg>
        <pc:spChg chg="add mod">
          <ac:chgData name="seb montauban" userId="77a5d6b001563f4f" providerId="LiveId" clId="{69B07E83-7309-42DE-8940-BD5D1730135D}" dt="2023-01-09T14:54:01.077" v="57" actId="20577"/>
          <ac:spMkLst>
            <pc:docMk/>
            <pc:sldMk cId="159296320" sldId="261"/>
            <ac:spMk id="25" creationId="{2362EABA-C674-DD4D-45B7-19DF19803217}"/>
          </ac:spMkLst>
        </pc:spChg>
        <pc:spChg chg="add mod">
          <ac:chgData name="seb montauban" userId="77a5d6b001563f4f" providerId="LiveId" clId="{69B07E83-7309-42DE-8940-BD5D1730135D}" dt="2023-01-09T14:55:56.571" v="70" actId="1076"/>
          <ac:spMkLst>
            <pc:docMk/>
            <pc:sldMk cId="159296320" sldId="261"/>
            <ac:spMk id="26" creationId="{C5D2B89F-F1AA-AFA1-99BF-DFE3898F9D36}"/>
          </ac:spMkLst>
        </pc:spChg>
        <pc:spChg chg="add mod">
          <ac:chgData name="seb montauban" userId="77a5d6b001563f4f" providerId="LiveId" clId="{69B07E83-7309-42DE-8940-BD5D1730135D}" dt="2023-01-09T14:55:40.926" v="68" actId="20577"/>
          <ac:spMkLst>
            <pc:docMk/>
            <pc:sldMk cId="159296320" sldId="261"/>
            <ac:spMk id="27" creationId="{F0E6F1EA-D6BB-F24B-0BAA-2032C6F75D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A59AC9-4BBD-B214-13E7-4772C92CC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9FEA97-028F-C068-20FD-5449D88A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3C76A0-EA01-374E-0D65-3E397F09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4AC7-7825-4376-B69E-61DF7666A17A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4D63A0-516E-EAA3-8E1F-57052A49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171A49-33AD-ABBF-063D-F3DE703D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455-FA24-4816-A040-8036F4E664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81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E1A5F7-8C47-3619-1826-67B2B359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8B517D-8216-E6FD-49A2-E0D25AFD6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0E75C3-773E-59C8-8375-DD1468D3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4AC7-7825-4376-B69E-61DF7666A17A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4B4531-3B03-C961-2AA5-00FD7004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2853D8-930F-46E1-CBF1-D8FB2148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455-FA24-4816-A040-8036F4E664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51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0E05439-C83B-BCC4-C418-95FEB0228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966DE6-904F-0F4B-3689-F7489B19E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87EBAC-48DC-9701-8323-6EA356D2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4AC7-7825-4376-B69E-61DF7666A17A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4A3E7-AC95-F0A2-43D3-A4F37965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81705A-45E3-D763-1D8B-E054C9CB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455-FA24-4816-A040-8036F4E664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99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3719E-EF48-77C3-ECC3-1CF8FDC1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2AB865-92E7-4D11-9586-7D1D405CB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9B6B04-60F3-44B3-642D-B4D52113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4AC7-7825-4376-B69E-61DF7666A17A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C74B49-4FBA-70E8-1643-96F28CF5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143DEE-263C-6353-6088-6F37AC13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455-FA24-4816-A040-8036F4E664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83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DFA89-0E4B-58CC-AF73-6A80C5BD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533A5E-4385-8A20-4D9F-8060F6635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F271F9-63C3-D55A-6111-62846610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4AC7-7825-4376-B69E-61DF7666A17A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B5DDA-7F35-6C80-7F37-63C22641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01D23B-8353-4612-BDF4-61B6A0A1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455-FA24-4816-A040-8036F4E664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97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3592F-179F-C8A3-A289-BD7F2BDD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E2EA41-B89F-F6D8-E46B-7E865199C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CE92CC-A6CE-A091-22B7-6114C5D5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0B715E-0D93-D4C3-6871-8F46D125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4AC7-7825-4376-B69E-61DF7666A17A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6E97F1-530C-32EA-6D23-18FAD16C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94E16B-A899-3D5C-79D0-4440A8D9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455-FA24-4816-A040-8036F4E664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5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C58D9-B9BC-FB0C-1756-2BB56BE8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728801-DA39-D4CA-BFDC-B830B3C13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C9A0C0-7C9D-40EE-9211-E30774BB6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C9FE7C-D91D-2311-8088-7B3710425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3D09118-192A-D4FE-F8A5-3D71BE5A4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711327-E32A-6611-31E5-E579E1A3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4AC7-7825-4376-B69E-61DF7666A17A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F29A011-BDCB-9060-7B99-1F20A1A5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935438-A33F-E454-3620-7C07A1A8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455-FA24-4816-A040-8036F4E664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60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5B68D-804A-004C-2918-4A406EFF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4ED8D33-0F13-E9E8-87FF-94E82A39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4AC7-7825-4376-B69E-61DF7666A17A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39DD0D-5087-532D-930A-99F9FE4D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3AD085-7D35-6D8D-9983-AA5E8F3A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455-FA24-4816-A040-8036F4E664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53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4935F64-9F8B-2D00-9808-5D0823C5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4AC7-7825-4376-B69E-61DF7666A17A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932A0F-5E7F-1560-C579-6DD2E69A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4EB0D2-ADE2-F143-778D-291F5454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455-FA24-4816-A040-8036F4E664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96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2033CF-B669-222B-159B-22C184E7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6294B0-B476-624D-31CB-4A4A449D4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D8B8AC-7E8C-76BA-A709-389FC4E95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3CF040-DF55-8F91-5D97-D0DA725B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4AC7-7825-4376-B69E-61DF7666A17A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2998BE-338E-BEDC-C213-A74845F9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02B0C1-79B6-0544-648A-672A9201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455-FA24-4816-A040-8036F4E664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76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437EE-90F5-7307-42EA-A2ED3C67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23BFC7-84D1-16C1-A249-E297903A7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3FD471-F7D7-070A-9B92-01773C9FB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686303-5B21-B847-4775-ADDB444E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4AC7-7825-4376-B69E-61DF7666A17A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2E3297-0AB3-A084-CE69-4F43D755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003004-9430-E26B-589D-509BC086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455-FA24-4816-A040-8036F4E664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94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E4CBD98-184F-DC51-9F39-15F5AE6E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254A7D-B12E-D7D1-D51E-9F0A0E98C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8B9D8F-6DBD-6105-7A3D-0CAEAEBA4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4AC7-7825-4376-B69E-61DF7666A17A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28414C-8A16-E407-F5ED-9E597D83F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E8B3D2-F885-538E-D8DA-54A618EC4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B455-FA24-4816-A040-8036F4E664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87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9FF2128-6A2C-1C53-8BDF-1E50A7AD3955}"/>
              </a:ext>
            </a:extLst>
          </p:cNvPr>
          <p:cNvSpPr txBox="1"/>
          <p:nvPr/>
        </p:nvSpPr>
        <p:spPr>
          <a:xfrm>
            <a:off x="1949824" y="786653"/>
            <a:ext cx="66899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 façons</a:t>
            </a:r>
          </a:p>
          <a:p>
            <a:r>
              <a:rPr lang="fr-FR" dirty="0"/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Architecture N-Tiers (Découpe en couche logicielle ( Layer))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/>
              <a:t>En mode package : 1 package =1 couche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Module Maven (projet) : 1 module = 1 couche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Isolation par cas d’usage (fonctionnalités)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En mode package : 1 package = 1 découpage fonctionnel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Module Maven : 1 module 1 découpage fonctionnel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/>
                </a:solidFill>
              </a:rPr>
              <a:t>Isolation par cas d’utilisation (cas d’usage) &amp; architecture N-tiers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/>
                </a:solidFill>
              </a:rPr>
              <a:t>1 application = 1 découpage fonctionnel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/>
                </a:solidFill>
              </a:rPr>
              <a:t>Architecture N-Tiers (souvent en mode package)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/>
                </a:solidFill>
              </a:rPr>
              <a:t>Communication entre les applications est asynchrone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Accolade fermante 4">
            <a:extLst>
              <a:ext uri="{FF2B5EF4-FFF2-40B4-BE49-F238E27FC236}">
                <a16:creationId xmlns:a16="http://schemas.microsoft.com/office/drawing/2014/main" id="{CA847EC4-73B6-FE2A-481C-A056B51C1D3D}"/>
              </a:ext>
            </a:extLst>
          </p:cNvPr>
          <p:cNvSpPr/>
          <p:nvPr/>
        </p:nvSpPr>
        <p:spPr>
          <a:xfrm>
            <a:off x="8752114" y="2980706"/>
            <a:ext cx="302821" cy="14725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ADBA6E-E659-DCF7-B14F-76E5CA2C8010}"/>
              </a:ext>
            </a:extLst>
          </p:cNvPr>
          <p:cNvSpPr txBox="1"/>
          <p:nvPr/>
        </p:nvSpPr>
        <p:spPr>
          <a:xfrm>
            <a:off x="9221190" y="3532310"/>
            <a:ext cx="1888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MICRO SERVICE = Micro application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4027E11-32D5-C637-8E80-42D3333D9E04}"/>
              </a:ext>
            </a:extLst>
          </p:cNvPr>
          <p:cNvSpPr txBox="1"/>
          <p:nvPr/>
        </p:nvSpPr>
        <p:spPr>
          <a:xfrm>
            <a:off x="958543" y="5278295"/>
            <a:ext cx="244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36484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009FE86-F1E5-0864-7FA4-3D5CC34274DB}"/>
              </a:ext>
            </a:extLst>
          </p:cNvPr>
          <p:cNvSpPr txBox="1"/>
          <p:nvPr/>
        </p:nvSpPr>
        <p:spPr>
          <a:xfrm>
            <a:off x="534390" y="855023"/>
            <a:ext cx="47441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monProjet</a:t>
            </a:r>
            <a:r>
              <a:rPr lang="fr-FR" dirty="0"/>
              <a:t> (1 micro service) Orchestrateur</a:t>
            </a:r>
          </a:p>
          <a:p>
            <a:r>
              <a:rPr lang="fr-FR" dirty="0">
                <a:solidFill>
                  <a:schemeClr val="accent1"/>
                </a:solidFill>
              </a:rPr>
              <a:t>     projet-infrastructure</a:t>
            </a:r>
          </a:p>
          <a:p>
            <a:r>
              <a:rPr lang="fr-FR" dirty="0">
                <a:solidFill>
                  <a:schemeClr val="accent1"/>
                </a:solidFill>
              </a:rPr>
              <a:t>     projet application</a:t>
            </a:r>
          </a:p>
          <a:p>
            <a:r>
              <a:rPr lang="fr-FR" dirty="0"/>
              <a:t>          package message</a:t>
            </a:r>
          </a:p>
          <a:p>
            <a:r>
              <a:rPr lang="fr-FR" dirty="0"/>
              <a:t>          package util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     projet exposition (</a:t>
            </a:r>
            <a:r>
              <a:rPr lang="fr-FR" dirty="0" err="1">
                <a:solidFill>
                  <a:schemeClr val="accent1"/>
                </a:solidFill>
              </a:rPr>
              <a:t>Rest</a:t>
            </a:r>
            <a:r>
              <a:rPr lang="fr-FR" dirty="0">
                <a:solidFill>
                  <a:schemeClr val="accent1"/>
                </a:solidFill>
              </a:rPr>
              <a:t>)</a:t>
            </a:r>
          </a:p>
          <a:p>
            <a:r>
              <a:rPr lang="fr-FR" dirty="0"/>
              <a:t>       package </a:t>
            </a:r>
            <a:r>
              <a:rPr lang="fr-FR" dirty="0" err="1"/>
              <a:t>converter</a:t>
            </a:r>
            <a:endParaRPr lang="fr-FR" dirty="0"/>
          </a:p>
          <a:p>
            <a:r>
              <a:rPr lang="fr-FR" dirty="0"/>
              <a:t>       package util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    Librairie domaine</a:t>
            </a:r>
          </a:p>
          <a:p>
            <a:r>
              <a:rPr lang="fr-FR" dirty="0"/>
              <a:t>     Librairie DTO</a:t>
            </a:r>
          </a:p>
          <a:p>
            <a:r>
              <a:rPr lang="fr-FR" dirty="0"/>
              <a:t>     Librairie contrat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432D838-68C5-554D-54A5-5BD5081A04F9}"/>
              </a:ext>
            </a:extLst>
          </p:cNvPr>
          <p:cNvSpPr txBox="1"/>
          <p:nvPr/>
        </p:nvSpPr>
        <p:spPr>
          <a:xfrm>
            <a:off x="7942614" y="855023"/>
            <a:ext cx="3574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monProjet2 (2 </a:t>
            </a:r>
            <a:r>
              <a:rPr lang="fr-FR" dirty="0" err="1"/>
              <a:t>nd</a:t>
            </a:r>
            <a:r>
              <a:rPr lang="fr-FR" dirty="0"/>
              <a:t> micro service)</a:t>
            </a:r>
          </a:p>
          <a:p>
            <a:r>
              <a:rPr lang="fr-FR" dirty="0">
                <a:solidFill>
                  <a:schemeClr val="accent1"/>
                </a:solidFill>
              </a:rPr>
              <a:t>     package-infrastructure</a:t>
            </a:r>
          </a:p>
          <a:p>
            <a:r>
              <a:rPr lang="fr-FR" dirty="0">
                <a:solidFill>
                  <a:schemeClr val="accent1"/>
                </a:solidFill>
              </a:rPr>
              <a:t>     package application</a:t>
            </a:r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     package exposition (</a:t>
            </a:r>
            <a:r>
              <a:rPr lang="fr-FR" dirty="0" err="1">
                <a:solidFill>
                  <a:schemeClr val="accent1"/>
                </a:solidFill>
              </a:rPr>
              <a:t>Rest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endParaRPr lang="fr-FR" dirty="0"/>
          </a:p>
        </p:txBody>
      </p:sp>
      <p:sp>
        <p:nvSpPr>
          <p:cNvPr id="7" name="Cylindre 6">
            <a:extLst>
              <a:ext uri="{FF2B5EF4-FFF2-40B4-BE49-F238E27FC236}">
                <a16:creationId xmlns:a16="http://schemas.microsoft.com/office/drawing/2014/main" id="{A39ECB07-33E0-378E-132C-6D510F90E818}"/>
              </a:ext>
            </a:extLst>
          </p:cNvPr>
          <p:cNvSpPr/>
          <p:nvPr/>
        </p:nvSpPr>
        <p:spPr>
          <a:xfrm rot="16200000">
            <a:off x="5882245" y="1977241"/>
            <a:ext cx="550223" cy="17575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4B880EF-0683-9DBA-8F43-A43B7688A73B}"/>
              </a:ext>
            </a:extLst>
          </p:cNvPr>
          <p:cNvSpPr txBox="1"/>
          <p:nvPr/>
        </p:nvSpPr>
        <p:spPr>
          <a:xfrm>
            <a:off x="7774379" y="3679371"/>
            <a:ext cx="4195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monProjet3 (3ieme micro service PHP)</a:t>
            </a:r>
          </a:p>
          <a:p>
            <a:r>
              <a:rPr lang="fr-FR" dirty="0">
                <a:solidFill>
                  <a:schemeClr val="accent1"/>
                </a:solidFill>
              </a:rPr>
              <a:t>     package-infrastructure</a:t>
            </a:r>
          </a:p>
          <a:p>
            <a:r>
              <a:rPr lang="fr-FR" dirty="0">
                <a:solidFill>
                  <a:schemeClr val="accent1"/>
                </a:solidFill>
              </a:rPr>
              <a:t>     package application</a:t>
            </a:r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     package exposition (</a:t>
            </a:r>
            <a:r>
              <a:rPr lang="fr-FR" dirty="0" err="1">
                <a:solidFill>
                  <a:schemeClr val="accent1"/>
                </a:solidFill>
              </a:rPr>
              <a:t>Rest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5A43404-1DB2-4D4F-7551-4CA029125AE5}"/>
              </a:ext>
            </a:extLst>
          </p:cNvPr>
          <p:cNvCxnSpPr>
            <a:endCxn id="4" idx="3"/>
          </p:cNvCxnSpPr>
          <p:nvPr/>
        </p:nvCxnSpPr>
        <p:spPr>
          <a:xfrm flipV="1">
            <a:off x="3354779" y="2978682"/>
            <a:ext cx="1923803" cy="30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E99BF61-A83B-98C2-2C7C-4D09A39AEBB0}"/>
              </a:ext>
            </a:extLst>
          </p:cNvPr>
          <p:cNvCxnSpPr/>
          <p:nvPr/>
        </p:nvCxnSpPr>
        <p:spPr>
          <a:xfrm flipH="1" flipV="1">
            <a:off x="6988629" y="3241964"/>
            <a:ext cx="700644" cy="86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ylindre 12">
            <a:extLst>
              <a:ext uri="{FF2B5EF4-FFF2-40B4-BE49-F238E27FC236}">
                <a16:creationId xmlns:a16="http://schemas.microsoft.com/office/drawing/2014/main" id="{A9228D65-8DCD-1033-6651-7C4008F96222}"/>
              </a:ext>
            </a:extLst>
          </p:cNvPr>
          <p:cNvSpPr/>
          <p:nvPr/>
        </p:nvSpPr>
        <p:spPr>
          <a:xfrm>
            <a:off x="1425040" y="5379522"/>
            <a:ext cx="1074716" cy="7778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Produit</a:t>
            </a:r>
          </a:p>
        </p:txBody>
      </p:sp>
      <p:sp>
        <p:nvSpPr>
          <p:cNvPr id="14" name="Cylindre 13">
            <a:extLst>
              <a:ext uri="{FF2B5EF4-FFF2-40B4-BE49-F238E27FC236}">
                <a16:creationId xmlns:a16="http://schemas.microsoft.com/office/drawing/2014/main" id="{1E3B1CB2-A7B1-9A62-439F-BD0D1785E4E3}"/>
              </a:ext>
            </a:extLst>
          </p:cNvPr>
          <p:cNvSpPr/>
          <p:nvPr/>
        </p:nvSpPr>
        <p:spPr>
          <a:xfrm>
            <a:off x="8405752" y="5454733"/>
            <a:ext cx="1444830" cy="7778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inventaire</a:t>
            </a:r>
          </a:p>
        </p:txBody>
      </p:sp>
      <p:sp>
        <p:nvSpPr>
          <p:cNvPr id="15" name="Cylindre 14">
            <a:extLst>
              <a:ext uri="{FF2B5EF4-FFF2-40B4-BE49-F238E27FC236}">
                <a16:creationId xmlns:a16="http://schemas.microsoft.com/office/drawing/2014/main" id="{6B055A2B-6C98-D310-2E9F-A2D6D299A7CE}"/>
              </a:ext>
            </a:extLst>
          </p:cNvPr>
          <p:cNvSpPr/>
          <p:nvPr/>
        </p:nvSpPr>
        <p:spPr>
          <a:xfrm>
            <a:off x="8795658" y="2105891"/>
            <a:ext cx="1444830" cy="77783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Facturation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81DF2D9-955C-2157-582E-8726A38826C8}"/>
              </a:ext>
            </a:extLst>
          </p:cNvPr>
          <p:cNvSpPr txBox="1"/>
          <p:nvPr/>
        </p:nvSpPr>
        <p:spPr>
          <a:xfrm>
            <a:off x="7942614" y="279070"/>
            <a:ext cx="259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plus souvent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CDD0C81-272C-AACD-EDBB-CC268A04D45E}"/>
              </a:ext>
            </a:extLst>
          </p:cNvPr>
          <p:cNvSpPr txBox="1"/>
          <p:nvPr/>
        </p:nvSpPr>
        <p:spPr>
          <a:xfrm>
            <a:off x="3354779" y="5718614"/>
            <a:ext cx="269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Architecture Micro Service</a:t>
            </a:r>
          </a:p>
        </p:txBody>
      </p:sp>
    </p:spTree>
    <p:extLst>
      <p:ext uri="{BB962C8B-B14F-4D97-AF65-F5344CB8AC3E}">
        <p14:creationId xmlns:p14="http://schemas.microsoft.com/office/powerpoint/2010/main" val="348963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F959F5-010E-796F-9B55-B83731CBF6EA}"/>
              </a:ext>
            </a:extLst>
          </p:cNvPr>
          <p:cNvSpPr/>
          <p:nvPr/>
        </p:nvSpPr>
        <p:spPr>
          <a:xfrm>
            <a:off x="235529" y="1180396"/>
            <a:ext cx="1794162" cy="1438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FRONTEND</a:t>
            </a:r>
          </a:p>
          <a:p>
            <a:pPr algn="ctr"/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React</a:t>
            </a:r>
            <a:endParaRPr lang="fr-FR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AADFD79-E9D6-5026-C9F9-39EF071F2865}"/>
              </a:ext>
            </a:extLst>
          </p:cNvPr>
          <p:cNvSpPr/>
          <p:nvPr/>
        </p:nvSpPr>
        <p:spPr>
          <a:xfrm>
            <a:off x="4518561" y="581891"/>
            <a:ext cx="5628904" cy="461950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307D5B-AE86-650B-9DBB-C8F64CCF8AA8}"/>
              </a:ext>
            </a:extLst>
          </p:cNvPr>
          <p:cNvSpPr/>
          <p:nvPr/>
        </p:nvSpPr>
        <p:spPr>
          <a:xfrm>
            <a:off x="4896592" y="1169718"/>
            <a:ext cx="2398816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ProduitService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509E4A-8D3F-C672-747E-1E73F8054DE5}"/>
              </a:ext>
            </a:extLst>
          </p:cNvPr>
          <p:cNvSpPr/>
          <p:nvPr/>
        </p:nvSpPr>
        <p:spPr>
          <a:xfrm>
            <a:off x="4973781" y="2591789"/>
            <a:ext cx="2398816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facturationService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487563-9776-9771-061D-55EDE4F64630}"/>
              </a:ext>
            </a:extLst>
          </p:cNvPr>
          <p:cNvSpPr/>
          <p:nvPr/>
        </p:nvSpPr>
        <p:spPr>
          <a:xfrm>
            <a:off x="4896592" y="3954482"/>
            <a:ext cx="2398816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inventaireService</a:t>
            </a:r>
            <a:endParaRPr lang="fr-FR" dirty="0"/>
          </a:p>
        </p:txBody>
      </p:sp>
      <p:sp>
        <p:nvSpPr>
          <p:cNvPr id="17" name="Cylindre 16">
            <a:extLst>
              <a:ext uri="{FF2B5EF4-FFF2-40B4-BE49-F238E27FC236}">
                <a16:creationId xmlns:a16="http://schemas.microsoft.com/office/drawing/2014/main" id="{41498F49-6EA2-BFBA-C05D-91FC58B13E60}"/>
              </a:ext>
            </a:extLst>
          </p:cNvPr>
          <p:cNvSpPr/>
          <p:nvPr/>
        </p:nvSpPr>
        <p:spPr>
          <a:xfrm>
            <a:off x="7437420" y="974374"/>
            <a:ext cx="706582" cy="7600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bdd</a:t>
            </a:r>
            <a:endParaRPr lang="fr-FR" dirty="0"/>
          </a:p>
        </p:txBody>
      </p:sp>
      <p:sp>
        <p:nvSpPr>
          <p:cNvPr id="18" name="Cylindre 17">
            <a:extLst>
              <a:ext uri="{FF2B5EF4-FFF2-40B4-BE49-F238E27FC236}">
                <a16:creationId xmlns:a16="http://schemas.microsoft.com/office/drawing/2014/main" id="{0F675B24-BDBE-8B66-1EF9-50AFB2600E10}"/>
              </a:ext>
            </a:extLst>
          </p:cNvPr>
          <p:cNvSpPr/>
          <p:nvPr/>
        </p:nvSpPr>
        <p:spPr>
          <a:xfrm>
            <a:off x="7464631" y="2948050"/>
            <a:ext cx="706582" cy="7600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bdd</a:t>
            </a:r>
            <a:endParaRPr lang="fr-FR" dirty="0"/>
          </a:p>
        </p:txBody>
      </p:sp>
      <p:sp>
        <p:nvSpPr>
          <p:cNvPr id="19" name="Cylindre 18">
            <a:extLst>
              <a:ext uri="{FF2B5EF4-FFF2-40B4-BE49-F238E27FC236}">
                <a16:creationId xmlns:a16="http://schemas.microsoft.com/office/drawing/2014/main" id="{8DBB7616-BB96-1107-928D-288D31589106}"/>
              </a:ext>
            </a:extLst>
          </p:cNvPr>
          <p:cNvSpPr/>
          <p:nvPr/>
        </p:nvSpPr>
        <p:spPr>
          <a:xfrm>
            <a:off x="7464631" y="4253595"/>
            <a:ext cx="706582" cy="7600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bdd</a:t>
            </a:r>
            <a:endParaRPr lang="fr-FR" dirty="0"/>
          </a:p>
        </p:txBody>
      </p:sp>
      <p:sp>
        <p:nvSpPr>
          <p:cNvPr id="20" name="Cylindre 19">
            <a:extLst>
              <a:ext uri="{FF2B5EF4-FFF2-40B4-BE49-F238E27FC236}">
                <a16:creationId xmlns:a16="http://schemas.microsoft.com/office/drawing/2014/main" id="{C235EC62-D04D-DE8C-CCFD-0CFDA705AAF4}"/>
              </a:ext>
            </a:extLst>
          </p:cNvPr>
          <p:cNvSpPr/>
          <p:nvPr/>
        </p:nvSpPr>
        <p:spPr>
          <a:xfrm rot="5400000">
            <a:off x="9159833" y="2173185"/>
            <a:ext cx="397823" cy="12884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9A680BA-B5F2-9D9D-0AD3-636D5BB6F427}"/>
              </a:ext>
            </a:extLst>
          </p:cNvPr>
          <p:cNvCxnSpPr/>
          <p:nvPr/>
        </p:nvCxnSpPr>
        <p:spPr>
          <a:xfrm>
            <a:off x="7152904" y="1868879"/>
            <a:ext cx="1502228" cy="74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9080F22-5E72-2C2E-DFC5-B6BC49D2F32B}"/>
              </a:ext>
            </a:extLst>
          </p:cNvPr>
          <p:cNvCxnSpPr>
            <a:endCxn id="20" idx="3"/>
          </p:cNvCxnSpPr>
          <p:nvPr/>
        </p:nvCxnSpPr>
        <p:spPr>
          <a:xfrm>
            <a:off x="7414161" y="2701637"/>
            <a:ext cx="1300348" cy="11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DA098A6-9270-A3C6-B964-12FFECAF07EF}"/>
              </a:ext>
            </a:extLst>
          </p:cNvPr>
          <p:cNvCxnSpPr/>
          <p:nvPr/>
        </p:nvCxnSpPr>
        <p:spPr>
          <a:xfrm flipV="1">
            <a:off x="7363691" y="3123211"/>
            <a:ext cx="1724891" cy="108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F5FBDD1F-A0B2-7DA4-6AE8-E6DE8C1E1B8C}"/>
              </a:ext>
            </a:extLst>
          </p:cNvPr>
          <p:cNvSpPr txBox="1"/>
          <p:nvPr/>
        </p:nvSpPr>
        <p:spPr>
          <a:xfrm>
            <a:off x="5822868" y="37396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BACKEND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0536D57-5DBC-BCAF-BA87-ADEE25F47B2A}"/>
              </a:ext>
            </a:extLst>
          </p:cNvPr>
          <p:cNvSpPr txBox="1"/>
          <p:nvPr/>
        </p:nvSpPr>
        <p:spPr>
          <a:xfrm>
            <a:off x="4973781" y="789708"/>
            <a:ext cx="172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RESTController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2D374A6-504F-6807-D525-CEE2D823FB45}"/>
              </a:ext>
            </a:extLst>
          </p:cNvPr>
          <p:cNvSpPr txBox="1"/>
          <p:nvPr/>
        </p:nvSpPr>
        <p:spPr>
          <a:xfrm>
            <a:off x="4881747" y="2249177"/>
            <a:ext cx="172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RESTController</a:t>
            </a:r>
            <a:endParaRPr lang="fr-FR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B346CAB-D7EC-4372-ACA4-C5A1812BF92B}"/>
              </a:ext>
            </a:extLst>
          </p:cNvPr>
          <p:cNvSpPr txBox="1"/>
          <p:nvPr/>
        </p:nvSpPr>
        <p:spPr>
          <a:xfrm>
            <a:off x="4896592" y="3585150"/>
            <a:ext cx="172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RESTController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88F1B0F-66F8-B941-3CE2-74D955B70227}"/>
              </a:ext>
            </a:extLst>
          </p:cNvPr>
          <p:cNvSpPr txBox="1"/>
          <p:nvPr/>
        </p:nvSpPr>
        <p:spPr>
          <a:xfrm>
            <a:off x="5379522" y="1180396"/>
            <a:ext cx="17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10.5.2.4:8081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49C50F7-ED8D-580C-A4D1-C70A13384A27}"/>
              </a:ext>
            </a:extLst>
          </p:cNvPr>
          <p:cNvSpPr txBox="1"/>
          <p:nvPr/>
        </p:nvSpPr>
        <p:spPr>
          <a:xfrm>
            <a:off x="5409209" y="2600409"/>
            <a:ext cx="17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10.5.2.6:8081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5E0A10F-081B-433D-41DB-467C738B4D8A}"/>
              </a:ext>
            </a:extLst>
          </p:cNvPr>
          <p:cNvSpPr txBox="1"/>
          <p:nvPr/>
        </p:nvSpPr>
        <p:spPr>
          <a:xfrm>
            <a:off x="5285014" y="3979119"/>
            <a:ext cx="177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10.5.2.6:8082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4790F2-A092-CC2A-A369-40FC65507277}"/>
              </a:ext>
            </a:extLst>
          </p:cNvPr>
          <p:cNvSpPr/>
          <p:nvPr/>
        </p:nvSpPr>
        <p:spPr>
          <a:xfrm>
            <a:off x="2691247" y="1698171"/>
            <a:ext cx="1507671" cy="2505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ReverseProxy</a:t>
            </a:r>
            <a:endParaRPr lang="fr-FR" dirty="0"/>
          </a:p>
          <a:p>
            <a:pPr algn="ctr"/>
            <a:r>
              <a:rPr lang="fr-FR" dirty="0"/>
              <a:t>NGINX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8E34CD9-A6E5-995C-4284-E5F6F0672EC8}"/>
              </a:ext>
            </a:extLst>
          </p:cNvPr>
          <p:cNvSpPr txBox="1"/>
          <p:nvPr/>
        </p:nvSpPr>
        <p:spPr>
          <a:xfrm>
            <a:off x="2797381" y="1169718"/>
            <a:ext cx="132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10.2.8.12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63DC9B0-8B63-0F12-04A4-9492E3B8350F}"/>
              </a:ext>
            </a:extLst>
          </p:cNvPr>
          <p:cNvSpPr txBox="1"/>
          <p:nvPr/>
        </p:nvSpPr>
        <p:spPr>
          <a:xfrm>
            <a:off x="-71252" y="245813"/>
            <a:ext cx="396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POST http://10.2.8.12/api/v1/produit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D8196FE-2949-1DFE-B2D6-A59327356407}"/>
              </a:ext>
            </a:extLst>
          </p:cNvPr>
          <p:cNvSpPr txBox="1"/>
          <p:nvPr/>
        </p:nvSpPr>
        <p:spPr>
          <a:xfrm>
            <a:off x="945931" y="5574687"/>
            <a:ext cx="269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Architecture Micro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E31FF2-E29F-FD5D-58E4-C2DCAD99C168}"/>
              </a:ext>
            </a:extLst>
          </p:cNvPr>
          <p:cNvSpPr/>
          <p:nvPr/>
        </p:nvSpPr>
        <p:spPr>
          <a:xfrm>
            <a:off x="250373" y="3016332"/>
            <a:ext cx="1794162" cy="1438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Rasberry</a:t>
            </a:r>
            <a:r>
              <a:rPr lang="fr-FR" dirty="0"/>
              <a:t> PI</a:t>
            </a:r>
          </a:p>
        </p:txBody>
      </p:sp>
    </p:spTree>
    <p:extLst>
      <p:ext uri="{BB962C8B-B14F-4D97-AF65-F5344CB8AC3E}">
        <p14:creationId xmlns:p14="http://schemas.microsoft.com/office/powerpoint/2010/main" val="164115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B735B5-9E89-BBE2-DAD6-C7CDF994A27A}"/>
              </a:ext>
            </a:extLst>
          </p:cNvPr>
          <p:cNvSpPr/>
          <p:nvPr/>
        </p:nvSpPr>
        <p:spPr>
          <a:xfrm>
            <a:off x="1045029" y="613230"/>
            <a:ext cx="2125683" cy="70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6FF14-0DEA-60A6-9235-D0AD86B15CAB}"/>
              </a:ext>
            </a:extLst>
          </p:cNvPr>
          <p:cNvSpPr/>
          <p:nvPr/>
        </p:nvSpPr>
        <p:spPr>
          <a:xfrm>
            <a:off x="4409704" y="651164"/>
            <a:ext cx="2125683" cy="70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9E0D740-EBAA-53B4-A914-1E6B0D59935B}"/>
              </a:ext>
            </a:extLst>
          </p:cNvPr>
          <p:cNvCxnSpPr>
            <a:stCxn id="4" idx="3"/>
          </p:cNvCxnSpPr>
          <p:nvPr/>
        </p:nvCxnSpPr>
        <p:spPr>
          <a:xfrm>
            <a:off x="3170712" y="963552"/>
            <a:ext cx="1175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FE9DAEE-555B-58B3-0258-5402571AD660}"/>
              </a:ext>
            </a:extLst>
          </p:cNvPr>
          <p:cNvSpPr txBox="1"/>
          <p:nvPr/>
        </p:nvSpPr>
        <p:spPr>
          <a:xfrm>
            <a:off x="3273631" y="678964"/>
            <a:ext cx="1033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Dépends de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2243795-27F8-B58C-D385-E83CF3F6B985}"/>
              </a:ext>
            </a:extLst>
          </p:cNvPr>
          <p:cNvCxnSpPr>
            <a:cxnSpLocks/>
          </p:cNvCxnSpPr>
          <p:nvPr/>
        </p:nvCxnSpPr>
        <p:spPr>
          <a:xfrm>
            <a:off x="3170712" y="1050966"/>
            <a:ext cx="1238992" cy="78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2E561F75-33EC-3A16-48A3-4AF6A3822274}"/>
              </a:ext>
            </a:extLst>
          </p:cNvPr>
          <p:cNvSpPr txBox="1"/>
          <p:nvPr/>
        </p:nvSpPr>
        <p:spPr>
          <a:xfrm>
            <a:off x="3105398" y="1605192"/>
            <a:ext cx="1033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Dépends 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7D4B9D-3B09-B635-3025-819F14DC6541}"/>
              </a:ext>
            </a:extLst>
          </p:cNvPr>
          <p:cNvSpPr/>
          <p:nvPr/>
        </p:nvSpPr>
        <p:spPr>
          <a:xfrm>
            <a:off x="4475018" y="1531869"/>
            <a:ext cx="2125683" cy="70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Spring-boot-starter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F1AA434-B5BC-CFA3-07E3-15E903F2638A}"/>
              </a:ext>
            </a:extLst>
          </p:cNvPr>
          <p:cNvSpPr txBox="1"/>
          <p:nvPr/>
        </p:nvSpPr>
        <p:spPr>
          <a:xfrm>
            <a:off x="4346369" y="159142"/>
            <a:ext cx="319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avoir accès aux repository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9F0A970-05DC-B32F-F2B1-81FE0343873B}"/>
              </a:ext>
            </a:extLst>
          </p:cNvPr>
          <p:cNvSpPr txBox="1"/>
          <p:nvPr/>
        </p:nvSpPr>
        <p:spPr>
          <a:xfrm>
            <a:off x="6937168" y="1442852"/>
            <a:ext cx="4344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Injection de dépendances, annotation Service, annotation </a:t>
            </a:r>
            <a:r>
              <a:rPr lang="fr-FR" dirty="0" err="1"/>
              <a:t>Autowired</a:t>
            </a:r>
            <a:r>
              <a:rPr lang="fr-FR" dirty="0"/>
              <a:t> -&gt; dire c’est un projet Spring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11A1F3-E840-E1C9-81CA-8DFC3873C401}"/>
              </a:ext>
            </a:extLst>
          </p:cNvPr>
          <p:cNvSpPr/>
          <p:nvPr/>
        </p:nvSpPr>
        <p:spPr>
          <a:xfrm>
            <a:off x="1045029" y="3940629"/>
            <a:ext cx="2125683" cy="70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9009FAD-3C06-71A2-D1C4-D469011B075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190503" y="3991997"/>
            <a:ext cx="1456706" cy="39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2EB5999-E46F-E5DF-0AAA-7AAA45359B28}"/>
              </a:ext>
            </a:extLst>
          </p:cNvPr>
          <p:cNvSpPr/>
          <p:nvPr/>
        </p:nvSpPr>
        <p:spPr>
          <a:xfrm>
            <a:off x="4647209" y="3641675"/>
            <a:ext cx="2125683" cy="70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PostgresqlDriver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1D3BEE-6A37-90C5-3511-7AB1D2EECE97}"/>
              </a:ext>
            </a:extLst>
          </p:cNvPr>
          <p:cNvSpPr/>
          <p:nvPr/>
        </p:nvSpPr>
        <p:spPr>
          <a:xfrm>
            <a:off x="3970317" y="5886293"/>
            <a:ext cx="2125683" cy="70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Domaine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CDD420E-DBFE-B56A-3867-8117462EF57F}"/>
              </a:ext>
            </a:extLst>
          </p:cNvPr>
          <p:cNvCxnSpPr>
            <a:cxnSpLocks/>
          </p:cNvCxnSpPr>
          <p:nvPr/>
        </p:nvCxnSpPr>
        <p:spPr>
          <a:xfrm>
            <a:off x="3174667" y="4560080"/>
            <a:ext cx="1088575" cy="124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DDF92600-EE77-D092-B9E6-8A8E564FCB71}"/>
              </a:ext>
            </a:extLst>
          </p:cNvPr>
          <p:cNvSpPr txBox="1"/>
          <p:nvPr/>
        </p:nvSpPr>
        <p:spPr>
          <a:xfrm>
            <a:off x="3523011" y="3746616"/>
            <a:ext cx="1033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Dépends de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1AB5223-C0E4-F388-2B5D-E859C284CEE1}"/>
              </a:ext>
            </a:extLst>
          </p:cNvPr>
          <p:cNvSpPr txBox="1"/>
          <p:nvPr/>
        </p:nvSpPr>
        <p:spPr>
          <a:xfrm>
            <a:off x="3006435" y="5343941"/>
            <a:ext cx="1033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Dépends 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A0DCF-40F7-C2C1-D141-26540E38D2A5}"/>
              </a:ext>
            </a:extLst>
          </p:cNvPr>
          <p:cNvSpPr/>
          <p:nvPr/>
        </p:nvSpPr>
        <p:spPr>
          <a:xfrm>
            <a:off x="6909457" y="5860472"/>
            <a:ext cx="2125683" cy="70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Spring-boot-starter-</a:t>
            </a:r>
            <a:r>
              <a:rPr lang="fr-FR" dirty="0" err="1"/>
              <a:t>SpringData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68895C34-D7ED-D53F-2ABF-4AD76EC231D6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6096000" y="6210794"/>
            <a:ext cx="813457" cy="25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93DD20BA-E73F-E70B-806D-4D0F65503133}"/>
              </a:ext>
            </a:extLst>
          </p:cNvPr>
          <p:cNvSpPr txBox="1"/>
          <p:nvPr/>
        </p:nvSpPr>
        <p:spPr>
          <a:xfrm>
            <a:off x="6048498" y="6207804"/>
            <a:ext cx="1033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Dépends de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A49A05-14FB-B807-2490-B382A4528424}"/>
              </a:ext>
            </a:extLst>
          </p:cNvPr>
          <p:cNvSpPr/>
          <p:nvPr/>
        </p:nvSpPr>
        <p:spPr>
          <a:xfrm>
            <a:off x="7321137" y="635341"/>
            <a:ext cx="2125683" cy="70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Domaine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B57BC7C4-8BA9-30A9-F057-DB203E1BEA8E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6598722" y="963552"/>
            <a:ext cx="722415" cy="2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11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1959959-645F-6442-ED0E-EC6DA7BEED87}"/>
              </a:ext>
            </a:extLst>
          </p:cNvPr>
          <p:cNvSpPr/>
          <p:nvPr/>
        </p:nvSpPr>
        <p:spPr>
          <a:xfrm>
            <a:off x="49480" y="2506234"/>
            <a:ext cx="2125683" cy="70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Exposition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B6B2D5-8469-C216-11D0-637680EC3DEF}"/>
              </a:ext>
            </a:extLst>
          </p:cNvPr>
          <p:cNvSpPr/>
          <p:nvPr/>
        </p:nvSpPr>
        <p:spPr>
          <a:xfrm>
            <a:off x="2175163" y="1362560"/>
            <a:ext cx="2125683" cy="700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Spring-boot-starter-Web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2FDA7A-2F06-EF3C-E42C-75CE99975212}"/>
              </a:ext>
            </a:extLst>
          </p:cNvPr>
          <p:cNvSpPr/>
          <p:nvPr/>
        </p:nvSpPr>
        <p:spPr>
          <a:xfrm>
            <a:off x="2968832" y="2998386"/>
            <a:ext cx="2125683" cy="70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A45EC8-37FE-6095-6A84-EA6DD28CE5A4}"/>
              </a:ext>
            </a:extLst>
          </p:cNvPr>
          <p:cNvSpPr/>
          <p:nvPr/>
        </p:nvSpPr>
        <p:spPr>
          <a:xfrm>
            <a:off x="5401294" y="2562642"/>
            <a:ext cx="2125683" cy="70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6E468D-E853-A2AC-FBBA-745682683B2E}"/>
              </a:ext>
            </a:extLst>
          </p:cNvPr>
          <p:cNvSpPr/>
          <p:nvPr/>
        </p:nvSpPr>
        <p:spPr>
          <a:xfrm>
            <a:off x="7724900" y="2063204"/>
            <a:ext cx="2125683" cy="70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Domaine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889E4D26-C55D-0176-A729-B4C18507B481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175163" y="2095321"/>
            <a:ext cx="793669" cy="76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5FE0C7F-8F46-8848-3BAE-1D3226EB96B5}"/>
              </a:ext>
            </a:extLst>
          </p:cNvPr>
          <p:cNvCxnSpPr>
            <a:cxnSpLocks/>
          </p:cNvCxnSpPr>
          <p:nvPr/>
        </p:nvCxnSpPr>
        <p:spPr>
          <a:xfrm>
            <a:off x="2177139" y="3008507"/>
            <a:ext cx="791693" cy="23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C275DD2-044E-6066-7664-BC1F9D7B7D1A}"/>
              </a:ext>
            </a:extLst>
          </p:cNvPr>
          <p:cNvSpPr/>
          <p:nvPr/>
        </p:nvSpPr>
        <p:spPr>
          <a:xfrm>
            <a:off x="5448795" y="3773165"/>
            <a:ext cx="2125683" cy="700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Spring-boot-starter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BAEA36-C126-3B49-0560-C53748D35520}"/>
              </a:ext>
            </a:extLst>
          </p:cNvPr>
          <p:cNvSpPr/>
          <p:nvPr/>
        </p:nvSpPr>
        <p:spPr>
          <a:xfrm>
            <a:off x="7724899" y="2998386"/>
            <a:ext cx="2125683" cy="7006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org.postgresql</a:t>
            </a:r>
            <a:endParaRPr lang="fr-FR" dirty="0"/>
          </a:p>
          <a:p>
            <a:pPr algn="ctr"/>
            <a:r>
              <a:rPr lang="fr-FR" dirty="0"/>
              <a:t>42.5.1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256D68-3397-44C5-6D9C-3E750D183D04}"/>
              </a:ext>
            </a:extLst>
          </p:cNvPr>
          <p:cNvSpPr/>
          <p:nvPr/>
        </p:nvSpPr>
        <p:spPr>
          <a:xfrm>
            <a:off x="10016837" y="2063204"/>
            <a:ext cx="2125683" cy="700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Spring-boot-starter-data-</a:t>
            </a:r>
            <a:r>
              <a:rPr lang="fr-FR" dirty="0" err="1"/>
              <a:t>jpa</a:t>
            </a:r>
            <a:endParaRPr lang="fr-FR" dirty="0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AAEABC49-7C8B-53D6-E68F-AE79DDA1247A}"/>
              </a:ext>
            </a:extLst>
          </p:cNvPr>
          <p:cNvCxnSpPr>
            <a:cxnSpLocks/>
          </p:cNvCxnSpPr>
          <p:nvPr/>
        </p:nvCxnSpPr>
        <p:spPr>
          <a:xfrm flipV="1">
            <a:off x="5094515" y="3085999"/>
            <a:ext cx="306779" cy="35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2B7F742C-6890-EA32-6B98-6D359EB0F7C4}"/>
              </a:ext>
            </a:extLst>
          </p:cNvPr>
          <p:cNvCxnSpPr>
            <a:cxnSpLocks/>
          </p:cNvCxnSpPr>
          <p:nvPr/>
        </p:nvCxnSpPr>
        <p:spPr>
          <a:xfrm>
            <a:off x="5057899" y="3582402"/>
            <a:ext cx="390896" cy="38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EBD6B037-B4D2-22A9-B8D1-A7A410519BA7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 flipV="1">
            <a:off x="7526977" y="2413526"/>
            <a:ext cx="197923" cy="49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A438A670-E313-FD5F-CCDE-600801BE88E9}"/>
              </a:ext>
            </a:extLst>
          </p:cNvPr>
          <p:cNvCxnSpPr>
            <a:cxnSpLocks/>
          </p:cNvCxnSpPr>
          <p:nvPr/>
        </p:nvCxnSpPr>
        <p:spPr>
          <a:xfrm>
            <a:off x="7526977" y="3123751"/>
            <a:ext cx="214744" cy="13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6CFC82A9-2071-E6D3-B6AA-0E80779C0D85}"/>
              </a:ext>
            </a:extLst>
          </p:cNvPr>
          <p:cNvCxnSpPr>
            <a:cxnSpLocks/>
          </p:cNvCxnSpPr>
          <p:nvPr/>
        </p:nvCxnSpPr>
        <p:spPr>
          <a:xfrm>
            <a:off x="9850582" y="2413526"/>
            <a:ext cx="169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rc 58">
            <a:extLst>
              <a:ext uri="{FF2B5EF4-FFF2-40B4-BE49-F238E27FC236}">
                <a16:creationId xmlns:a16="http://schemas.microsoft.com/office/drawing/2014/main" id="{1602DA7F-20C6-6AFD-4609-0A0FC59D1B9F}"/>
              </a:ext>
            </a:extLst>
          </p:cNvPr>
          <p:cNvCxnSpPr>
            <a:stCxn id="2" idx="1"/>
            <a:endCxn id="28" idx="0"/>
          </p:cNvCxnSpPr>
          <p:nvPr/>
        </p:nvCxnSpPr>
        <p:spPr>
          <a:xfrm rot="10800000" flipV="1">
            <a:off x="1112323" y="1712882"/>
            <a:ext cx="1062841" cy="793352"/>
          </a:xfrm>
          <a:prstGeom prst="curvedConnector2">
            <a:avLst/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8A62EEE0-2DAD-C6AF-49E3-734EBA9CC382}"/>
              </a:ext>
            </a:extLst>
          </p:cNvPr>
          <p:cNvSpPr txBox="1"/>
          <p:nvPr/>
        </p:nvSpPr>
        <p:spPr>
          <a:xfrm>
            <a:off x="0" y="1499889"/>
            <a:ext cx="220485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/>
                </a:solidFill>
              </a:rPr>
              <a:t>Ajout de la dépendance </a:t>
            </a:r>
            <a:r>
              <a:rPr lang="fr-FR" sz="1400" b="1" dirty="0">
                <a:solidFill>
                  <a:schemeClr val="accent2"/>
                </a:solidFill>
              </a:rPr>
              <a:t>dans</a:t>
            </a:r>
            <a:r>
              <a:rPr lang="fr-FR" sz="1400" dirty="0">
                <a:solidFill>
                  <a:schemeClr val="accent2"/>
                </a:solidFill>
              </a:rPr>
              <a:t> exposition</a:t>
            </a:r>
          </a:p>
        </p:txBody>
      </p:sp>
      <p:cxnSp>
        <p:nvCxnSpPr>
          <p:cNvPr id="61" name="Connecteur : en arc 60">
            <a:extLst>
              <a:ext uri="{FF2B5EF4-FFF2-40B4-BE49-F238E27FC236}">
                <a16:creationId xmlns:a16="http://schemas.microsoft.com/office/drawing/2014/main" id="{5418AEF6-A555-BA38-0F93-0D64E4443E34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 flipH="1">
            <a:off x="2342420" y="2009777"/>
            <a:ext cx="445797" cy="2932711"/>
          </a:xfrm>
          <a:prstGeom prst="curvedConnector4">
            <a:avLst>
              <a:gd name="adj1" fmla="val -51279"/>
              <a:gd name="adj2" fmla="val 99907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314A7B2B-4C3A-2FD1-DD5A-352DDA84C963}"/>
              </a:ext>
            </a:extLst>
          </p:cNvPr>
          <p:cNvSpPr txBox="1"/>
          <p:nvPr/>
        </p:nvSpPr>
        <p:spPr>
          <a:xfrm>
            <a:off x="1469571" y="4142060"/>
            <a:ext cx="220485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/>
                </a:solidFill>
              </a:rPr>
              <a:t>Ajout de la dépendance dans exposition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31F1B27D-3CA9-A1F6-3465-20D91D28A94D}"/>
              </a:ext>
            </a:extLst>
          </p:cNvPr>
          <p:cNvSpPr txBox="1"/>
          <p:nvPr/>
        </p:nvSpPr>
        <p:spPr>
          <a:xfrm>
            <a:off x="6341970" y="949763"/>
            <a:ext cx="5181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SCHEMA DES DEPENDANCES MULTIMODULE MAVEN</a:t>
            </a:r>
          </a:p>
        </p:txBody>
      </p:sp>
    </p:spTree>
    <p:extLst>
      <p:ext uri="{BB962C8B-B14F-4D97-AF65-F5344CB8AC3E}">
        <p14:creationId xmlns:p14="http://schemas.microsoft.com/office/powerpoint/2010/main" val="15003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563207-F2F0-1046-D275-D68D81651756}"/>
              </a:ext>
            </a:extLst>
          </p:cNvPr>
          <p:cNvSpPr/>
          <p:nvPr/>
        </p:nvSpPr>
        <p:spPr>
          <a:xfrm>
            <a:off x="196122" y="621189"/>
            <a:ext cx="6246421" cy="36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BCB282E-651B-8EF7-9E1F-5A41219FA7D8}"/>
              </a:ext>
            </a:extLst>
          </p:cNvPr>
          <p:cNvSpPr txBox="1"/>
          <p:nvPr/>
        </p:nvSpPr>
        <p:spPr>
          <a:xfrm>
            <a:off x="3319333" y="1999830"/>
            <a:ext cx="162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Serveur Web</a:t>
            </a:r>
          </a:p>
          <a:p>
            <a:r>
              <a:rPr lang="fr-FR" dirty="0" err="1"/>
              <a:t>EndPoint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1A68C1-02C6-2D81-EC1E-E3B49E2CDEC4}"/>
              </a:ext>
            </a:extLst>
          </p:cNvPr>
          <p:cNvSpPr/>
          <p:nvPr/>
        </p:nvSpPr>
        <p:spPr>
          <a:xfrm>
            <a:off x="374249" y="765027"/>
            <a:ext cx="4494811" cy="243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DBC7EF-7544-154E-B2CC-0A8685D4D1AC}"/>
              </a:ext>
            </a:extLst>
          </p:cNvPr>
          <p:cNvSpPr/>
          <p:nvPr/>
        </p:nvSpPr>
        <p:spPr>
          <a:xfrm>
            <a:off x="421753" y="874991"/>
            <a:ext cx="3009264" cy="13691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Module Infrastructure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5FA727-F75A-36A1-03BF-338A4454C80C}"/>
              </a:ext>
            </a:extLst>
          </p:cNvPr>
          <p:cNvSpPr/>
          <p:nvPr/>
        </p:nvSpPr>
        <p:spPr>
          <a:xfrm>
            <a:off x="864108" y="906891"/>
            <a:ext cx="2097922" cy="5162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Module Domaine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6ABB980-0CCE-429F-F14C-5A925EA37373}"/>
              </a:ext>
            </a:extLst>
          </p:cNvPr>
          <p:cNvSpPr txBox="1"/>
          <p:nvPr/>
        </p:nvSpPr>
        <p:spPr>
          <a:xfrm>
            <a:off x="3703796" y="3400884"/>
            <a:ext cx="248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COUCHE EXPOSITION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A19B098-1D1D-5739-A962-8AF510AFC373}"/>
              </a:ext>
            </a:extLst>
          </p:cNvPr>
          <p:cNvSpPr txBox="1"/>
          <p:nvPr/>
        </p:nvSpPr>
        <p:spPr>
          <a:xfrm>
            <a:off x="1913069" y="2281595"/>
            <a:ext cx="248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Module Application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BA3CC5-FEBB-F857-CADC-4C5FBD95FE81}"/>
              </a:ext>
            </a:extLst>
          </p:cNvPr>
          <p:cNvSpPr txBox="1"/>
          <p:nvPr/>
        </p:nvSpPr>
        <p:spPr>
          <a:xfrm>
            <a:off x="6466295" y="801945"/>
            <a:ext cx="2484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JAR</a:t>
            </a:r>
          </a:p>
          <a:p>
            <a:r>
              <a:rPr lang="fr-FR" dirty="0"/>
              <a:t>     MAIN</a:t>
            </a:r>
          </a:p>
          <a:p>
            <a:r>
              <a:rPr lang="fr-FR" dirty="0"/>
              <a:t>  </a:t>
            </a:r>
            <a:r>
              <a:rPr lang="fr-FR" dirty="0" err="1"/>
              <a:t>application.properties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62104D9-48A1-C004-D7D4-03139500D66A}"/>
              </a:ext>
            </a:extLst>
          </p:cNvPr>
          <p:cNvSpPr txBox="1"/>
          <p:nvPr/>
        </p:nvSpPr>
        <p:spPr>
          <a:xfrm>
            <a:off x="478552" y="4766644"/>
            <a:ext cx="4673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@Autowired</a:t>
            </a:r>
          </a:p>
          <a:p>
            <a:r>
              <a:rPr lang="fr-FR" dirty="0" err="1"/>
              <a:t>BookService</a:t>
            </a:r>
            <a:r>
              <a:rPr lang="fr-FR" dirty="0"/>
              <a:t> service;</a:t>
            </a:r>
          </a:p>
          <a:p>
            <a:r>
              <a:rPr lang="fr-FR" dirty="0" err="1"/>
              <a:t>Service.create</a:t>
            </a:r>
            <a:r>
              <a:rPr lang="fr-FR" dirty="0"/>
              <a:t>(…)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8B9A321-461C-8BE3-4BCE-5F03A05F98DE}"/>
              </a:ext>
            </a:extLst>
          </p:cNvPr>
          <p:cNvSpPr/>
          <p:nvPr/>
        </p:nvSpPr>
        <p:spPr>
          <a:xfrm>
            <a:off x="599718" y="4149041"/>
            <a:ext cx="403598" cy="254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6B783C0-4D88-CEB7-5C4B-AFCCDD2E059F}"/>
              </a:ext>
            </a:extLst>
          </p:cNvPr>
          <p:cNvSpPr/>
          <p:nvPr/>
        </p:nvSpPr>
        <p:spPr>
          <a:xfrm>
            <a:off x="1554318" y="4166355"/>
            <a:ext cx="403598" cy="254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471B649-44CE-976B-7B60-AD2125974819}"/>
              </a:ext>
            </a:extLst>
          </p:cNvPr>
          <p:cNvSpPr/>
          <p:nvPr/>
        </p:nvSpPr>
        <p:spPr>
          <a:xfrm>
            <a:off x="2596429" y="4185083"/>
            <a:ext cx="403598" cy="254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B8CDE3C-D9D7-5895-01A9-0014853665D3}"/>
              </a:ext>
            </a:extLst>
          </p:cNvPr>
          <p:cNvSpPr/>
          <p:nvPr/>
        </p:nvSpPr>
        <p:spPr>
          <a:xfrm>
            <a:off x="3586942" y="4181085"/>
            <a:ext cx="403598" cy="254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2D1F950-6B5C-D02C-39B0-9B05EEBF59EC}"/>
              </a:ext>
            </a:extLst>
          </p:cNvPr>
          <p:cNvSpPr/>
          <p:nvPr/>
        </p:nvSpPr>
        <p:spPr>
          <a:xfrm>
            <a:off x="4406565" y="4161939"/>
            <a:ext cx="403598" cy="254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3BE4C6B-329A-EB0E-B567-6934F82D7517}"/>
              </a:ext>
            </a:extLst>
          </p:cNvPr>
          <p:cNvSpPr/>
          <p:nvPr/>
        </p:nvSpPr>
        <p:spPr>
          <a:xfrm>
            <a:off x="5226188" y="4163658"/>
            <a:ext cx="403598" cy="254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ECA0334-4B41-975B-E8AC-A414345AFA1F}"/>
              </a:ext>
            </a:extLst>
          </p:cNvPr>
          <p:cNvSpPr txBox="1"/>
          <p:nvPr/>
        </p:nvSpPr>
        <p:spPr>
          <a:xfrm>
            <a:off x="4964832" y="4413512"/>
            <a:ext cx="122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endpoints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52477A-84F4-13F2-E62C-97152E192EFE}"/>
              </a:ext>
            </a:extLst>
          </p:cNvPr>
          <p:cNvSpPr/>
          <p:nvPr/>
        </p:nvSpPr>
        <p:spPr>
          <a:xfrm>
            <a:off x="6969793" y="2263928"/>
            <a:ext cx="5049837" cy="313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Spring Batch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EB4DC9-1351-0969-6FE0-C8F602D40A14}"/>
              </a:ext>
            </a:extLst>
          </p:cNvPr>
          <p:cNvSpPr/>
          <p:nvPr/>
        </p:nvSpPr>
        <p:spPr>
          <a:xfrm>
            <a:off x="7005706" y="2324397"/>
            <a:ext cx="4494811" cy="24327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60D818-9335-7EBC-D2B7-D0EF8FD7A265}"/>
              </a:ext>
            </a:extLst>
          </p:cNvPr>
          <p:cNvSpPr/>
          <p:nvPr/>
        </p:nvSpPr>
        <p:spPr>
          <a:xfrm>
            <a:off x="7053210" y="2434361"/>
            <a:ext cx="3009264" cy="13691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Module Infrastructure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3A716E-A098-8159-B357-2E9199818F72}"/>
              </a:ext>
            </a:extLst>
          </p:cNvPr>
          <p:cNvSpPr/>
          <p:nvPr/>
        </p:nvSpPr>
        <p:spPr>
          <a:xfrm>
            <a:off x="7495565" y="2466261"/>
            <a:ext cx="2097922" cy="5162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Module Domaine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362EABA-C674-DD4D-45B7-19DF19803217}"/>
              </a:ext>
            </a:extLst>
          </p:cNvPr>
          <p:cNvSpPr txBox="1"/>
          <p:nvPr/>
        </p:nvSpPr>
        <p:spPr>
          <a:xfrm>
            <a:off x="8950941" y="4907576"/>
            <a:ext cx="248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COUCHE Batch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5D2B89F-F1AA-AFA1-99BF-DFE3898F9D36}"/>
              </a:ext>
            </a:extLst>
          </p:cNvPr>
          <p:cNvSpPr txBox="1"/>
          <p:nvPr/>
        </p:nvSpPr>
        <p:spPr>
          <a:xfrm>
            <a:off x="8603336" y="4034265"/>
            <a:ext cx="248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Module Application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0E6F1EA-D6BB-F24B-0BAA-2032C6F75D24}"/>
              </a:ext>
            </a:extLst>
          </p:cNvPr>
          <p:cNvSpPr txBox="1"/>
          <p:nvPr/>
        </p:nvSpPr>
        <p:spPr>
          <a:xfrm>
            <a:off x="7346011" y="5475101"/>
            <a:ext cx="4673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@Autowired</a:t>
            </a:r>
          </a:p>
          <a:p>
            <a:r>
              <a:rPr lang="fr-FR" dirty="0" err="1"/>
              <a:t>BookService</a:t>
            </a:r>
            <a:r>
              <a:rPr lang="fr-FR" dirty="0"/>
              <a:t> service;</a:t>
            </a:r>
          </a:p>
          <a:p>
            <a:r>
              <a:rPr lang="fr-FR" dirty="0" err="1"/>
              <a:t>Service.create</a:t>
            </a:r>
            <a:r>
              <a:rPr lang="fr-FR" dirty="0"/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1592963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326</Words>
  <Application>Microsoft Office PowerPoint</Application>
  <PresentationFormat>Grand écran</PresentationFormat>
  <Paragraphs>111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 montauban</dc:creator>
  <cp:lastModifiedBy>seb montauban</cp:lastModifiedBy>
  <cp:revision>1</cp:revision>
  <dcterms:created xsi:type="dcterms:W3CDTF">2022-12-12T08:48:28Z</dcterms:created>
  <dcterms:modified xsi:type="dcterms:W3CDTF">2023-01-09T14:56:06Z</dcterms:modified>
</cp:coreProperties>
</file>