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1BDD-86DE-4C28-A38C-2A1597F1E194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ED2F4-3871-4EF4-93A7-65702E810B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028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80D57C-E717-26A0-AE7E-2511D7ABA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B2C94B-F437-F3A4-E678-9F1A6604B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C9852B-1307-2D58-BBE0-42F728D3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15F7-B1CF-4957-9C79-63A1B747DA65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0D63DA-35FA-7CB1-05BD-E8EA1064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3E2333-D708-69E0-5E10-7773966E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A1C2-45C2-4F6D-BEE2-0C304311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27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38185B-513B-11E5-DBF7-10CFF964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99932C9-A859-910F-0609-9046F0C64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F320D9-B8E8-1864-8442-A6EC260B9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15F7-B1CF-4957-9C79-63A1B747DA65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1569C-2747-87EC-C687-4933A5F6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999091-7EF7-402B-F7D1-1EE39CB8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A1C2-45C2-4F6D-BEE2-0C304311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64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F51E397-7309-312D-CBDC-1587D0359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14E52F-0599-7D6B-481A-DC2CCA423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2B28F4-E9B7-1C86-D7FA-CC28632C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15F7-B1CF-4957-9C79-63A1B747DA65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740FB5-0937-DF0C-37C0-62364610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37AA10-9EED-6245-1724-C46F4A46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A1C2-45C2-4F6D-BEE2-0C304311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2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330FCB-5AFF-D5FD-2C85-9E735F08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8B6756-B7F1-7D1F-3362-2B07A8826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845DF1-BA01-5834-988F-3A0997DB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15F7-B1CF-4957-9C79-63A1B747DA65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E91DD1-FDE7-273B-1304-4E82FF9A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899073-F5AB-6CA4-D743-1B39A110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A1C2-45C2-4F6D-BEE2-0C304311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06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D425E7-DDD3-F76C-315F-8C8751E70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135D89-191F-08B2-2CBE-96FB90748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54F36-538E-7912-2DDF-A41ECF2F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15F7-B1CF-4957-9C79-63A1B747DA65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243408-F9F7-E11D-0A81-54AE85B6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456AB8-F4AF-DE9D-4774-BCC4FDEF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A1C2-45C2-4F6D-BEE2-0C304311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44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86C816-13D4-FA04-06C1-994E9AD5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23AE07-416D-BDD4-431A-14E444788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C8C686-F4FE-6780-CBE1-223E169AF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5BDA71-B4E8-C0A0-753E-8997A41B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15F7-B1CF-4957-9C79-63A1B747DA65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74044F-C394-D12F-1502-702CBF80D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6BCB86-0981-FA2E-BCF0-EAFFFE520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A1C2-45C2-4F6D-BEE2-0C304311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93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082B86-8C25-7359-6EEC-4AAEE8470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DC3CBE-1C06-6CB3-14FA-312383A1A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5B8506-9697-0067-B3E2-15FC95E22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6EB68B-1A56-480B-93C4-F2BD6EF37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5AF106-6F53-8C73-1F1F-158BB75D3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536E92B-DBD1-9778-31A6-5973D932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15F7-B1CF-4957-9C79-63A1B747DA65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9F77C7B-D42F-42A4-381C-338E17FA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D1F9788-19F1-83A8-C595-B44A29F3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A1C2-45C2-4F6D-BEE2-0C304311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85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C3778-63B5-DCD7-8F82-257D5960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661BED5-EC23-CCA7-30ED-C98CFED0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15F7-B1CF-4957-9C79-63A1B747DA65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E88EBA-7BFF-5C9E-4BD9-2C23979D8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6724C4-BECF-2ECB-8668-C38086B89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A1C2-45C2-4F6D-BEE2-0C304311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73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550A0F-DA57-8521-953F-02E3A2752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15F7-B1CF-4957-9C79-63A1B747DA65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9A336A6-AB12-3FDB-6642-B3CD99BA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607EC1-D84B-F298-DD11-2EFF7513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A1C2-45C2-4F6D-BEE2-0C304311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48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BE05F-7090-028F-706B-E81032E4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36CCF9-0EE6-921D-9C83-C92C0D65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72DA28-EFFD-D0B1-45FB-FA447CC86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9A2296-B4BC-7FF0-E704-5E77A9DA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15F7-B1CF-4957-9C79-63A1B747DA65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15C87D-3CF3-6EBB-C682-D8D11A3DF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70B2EE-824C-F362-9D6B-AE30229C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A1C2-45C2-4F6D-BEE2-0C304311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86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5265FB-4400-B30B-935B-3ED231210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9FA8BD2-24F8-D0FF-FE5D-47BDB56DB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3961DF-6639-8700-C91C-AFF951100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2EA3F7-2CD1-AA82-B883-C344AFBE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15F7-B1CF-4957-9C79-63A1B747DA65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116E10-A301-B19C-EA44-E67EE23D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CCF0E0-0112-3213-FA4F-B76C48539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6A1C2-45C2-4F6D-BEE2-0C304311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079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5605E0B-07F0-417B-7678-0DC5E5C69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54578D-F2EE-7124-A579-4A4B49FD0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C02A2F-BFF6-FB10-0235-4710F30A8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215F7-B1CF-4957-9C79-63A1B747DA65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E8914B-4DEF-12AF-39B7-D0B354BD9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17726D-546A-09CD-C6BE-D8CE03A47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6A1C2-45C2-4F6D-BEE2-0C3043116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85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0AD2244-481D-FCCE-EDCC-242E62BEC3FB}"/>
              </a:ext>
            </a:extLst>
          </p:cNvPr>
          <p:cNvCxnSpPr/>
          <p:nvPr/>
        </p:nvCxnSpPr>
        <p:spPr>
          <a:xfrm>
            <a:off x="4761831" y="380504"/>
            <a:ext cx="0" cy="544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08ACEF46-1E5A-E2C0-F852-E5363A17E691}"/>
              </a:ext>
            </a:extLst>
          </p:cNvPr>
          <p:cNvSpPr txBox="1"/>
          <p:nvPr/>
        </p:nvSpPr>
        <p:spPr>
          <a:xfrm>
            <a:off x="1181594" y="1012763"/>
            <a:ext cx="27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Serveur d’application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59BB3AD-C25C-2985-97A7-BB1EA4C5AFB8}"/>
              </a:ext>
            </a:extLst>
          </p:cNvPr>
          <p:cNvSpPr txBox="1"/>
          <p:nvPr/>
        </p:nvSpPr>
        <p:spPr>
          <a:xfrm>
            <a:off x="6410697" y="1012763"/>
            <a:ext cx="276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Sans serveur d’application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FD4484-45E9-817C-B8C4-950340ACB429}"/>
              </a:ext>
            </a:extLst>
          </p:cNvPr>
          <p:cNvSpPr/>
          <p:nvPr/>
        </p:nvSpPr>
        <p:spPr>
          <a:xfrm>
            <a:off x="991589" y="1983362"/>
            <a:ext cx="3135085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JMS,HTTP,BDD,mail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F591F7-206B-2985-19CB-CF17427FE26D}"/>
              </a:ext>
            </a:extLst>
          </p:cNvPr>
          <p:cNvSpPr/>
          <p:nvPr/>
        </p:nvSpPr>
        <p:spPr>
          <a:xfrm>
            <a:off x="9711864" y="1900052"/>
            <a:ext cx="1349828" cy="55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HTTP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17A603D-9BB7-1321-2EF3-5084854E1DCC}"/>
              </a:ext>
            </a:extLst>
          </p:cNvPr>
          <p:cNvSpPr txBox="1"/>
          <p:nvPr/>
        </p:nvSpPr>
        <p:spPr>
          <a:xfrm>
            <a:off x="5181602" y="2357252"/>
            <a:ext cx="323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KAFKA,RABBITMQ,ACTIVEMQ…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A07CF04-56AB-1DA1-8E9E-02BF714EDD03}"/>
              </a:ext>
            </a:extLst>
          </p:cNvPr>
          <p:cNvSpPr txBox="1"/>
          <p:nvPr/>
        </p:nvSpPr>
        <p:spPr>
          <a:xfrm>
            <a:off x="9472555" y="2457202"/>
            <a:ext cx="2022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APACHE, NGINX, </a:t>
            </a:r>
            <a:r>
              <a:rPr lang="fr-FR" dirty="0" err="1"/>
              <a:t>nodeJS</a:t>
            </a:r>
            <a:r>
              <a:rPr lang="fr-FR" dirty="0"/>
              <a:t>..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73A20F-51CF-C3C9-3B35-371BF8ADA6C0}"/>
              </a:ext>
            </a:extLst>
          </p:cNvPr>
          <p:cNvSpPr/>
          <p:nvPr/>
        </p:nvSpPr>
        <p:spPr>
          <a:xfrm>
            <a:off x="7273814" y="3197318"/>
            <a:ext cx="1349828" cy="55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MAIL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650E3DF-F80F-898F-4DE5-F1D1CBEB6F11}"/>
              </a:ext>
            </a:extLst>
          </p:cNvPr>
          <p:cNvSpPr txBox="1"/>
          <p:nvPr/>
        </p:nvSpPr>
        <p:spPr>
          <a:xfrm>
            <a:off x="7320149" y="3754468"/>
            <a:ext cx="159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SENDGRID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342BCC1-470B-8497-2AC5-2F6C7BEDF147}"/>
              </a:ext>
            </a:extLst>
          </p:cNvPr>
          <p:cNvSpPr txBox="1"/>
          <p:nvPr/>
        </p:nvSpPr>
        <p:spPr>
          <a:xfrm>
            <a:off x="5018314" y="4306384"/>
            <a:ext cx="21553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DOCKER</a:t>
            </a:r>
          </a:p>
          <a:p>
            <a:endParaRPr lang="fr-FR" dirty="0"/>
          </a:p>
          <a:p>
            <a:r>
              <a:rPr lang="fr-FR" dirty="0"/>
              <a:t>Orchestrateurs gérer cycle de vies des container (</a:t>
            </a:r>
            <a:r>
              <a:rPr lang="fr-FR" dirty="0" err="1"/>
              <a:t>Kubernetes</a:t>
            </a:r>
            <a:r>
              <a:rPr lang="fr-FR" dirty="0"/>
              <a:t>, </a:t>
            </a:r>
            <a:r>
              <a:rPr lang="fr-FR" dirty="0" err="1"/>
              <a:t>Swarm</a:t>
            </a:r>
            <a:r>
              <a:rPr lang="fr-FR" dirty="0"/>
              <a:t>, </a:t>
            </a:r>
            <a:r>
              <a:rPr lang="fr-FR" dirty="0" err="1"/>
              <a:t>mesos</a:t>
            </a:r>
            <a:r>
              <a:rPr lang="fr-FR" dirty="0"/>
              <a:t>…)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C4A919-9A49-1178-BA3E-52AC8CB23ADE}"/>
              </a:ext>
            </a:extLst>
          </p:cNvPr>
          <p:cNvSpPr/>
          <p:nvPr/>
        </p:nvSpPr>
        <p:spPr>
          <a:xfrm>
            <a:off x="6315872" y="1763729"/>
            <a:ext cx="957942" cy="536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C88461-8407-0851-539F-AF40CC47100D}"/>
              </a:ext>
            </a:extLst>
          </p:cNvPr>
          <p:cNvSpPr/>
          <p:nvPr/>
        </p:nvSpPr>
        <p:spPr>
          <a:xfrm>
            <a:off x="9650685" y="3599401"/>
            <a:ext cx="1349828" cy="55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TPERP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B97A05-285C-D502-E07F-1E90F509EC82}"/>
              </a:ext>
            </a:extLst>
          </p:cNvPr>
          <p:cNvSpPr/>
          <p:nvPr/>
        </p:nvSpPr>
        <p:spPr>
          <a:xfrm>
            <a:off x="9808935" y="4495904"/>
            <a:ext cx="1349828" cy="55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Inventory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C1EE515-C0C1-3D93-50C9-01E14F74A0DB}"/>
              </a:ext>
            </a:extLst>
          </p:cNvPr>
          <p:cNvSpPr txBox="1"/>
          <p:nvPr/>
        </p:nvSpPr>
        <p:spPr>
          <a:xfrm>
            <a:off x="10325600" y="3245059"/>
            <a:ext cx="116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Jre</a:t>
            </a:r>
            <a:r>
              <a:rPr lang="fr-FR" dirty="0"/>
              <a:t> JAVA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2944C53-E615-063A-9956-D740CC39761F}"/>
              </a:ext>
            </a:extLst>
          </p:cNvPr>
          <p:cNvSpPr txBox="1"/>
          <p:nvPr/>
        </p:nvSpPr>
        <p:spPr>
          <a:xfrm>
            <a:off x="10325599" y="4959145"/>
            <a:ext cx="62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jre</a:t>
            </a:r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9C11FAB-CC4A-91E6-78C4-9E1EC93887A1}"/>
              </a:ext>
            </a:extLst>
          </p:cNvPr>
          <p:cNvSpPr txBox="1"/>
          <p:nvPr/>
        </p:nvSpPr>
        <p:spPr>
          <a:xfrm>
            <a:off x="1361706" y="2963625"/>
            <a:ext cx="88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TPERP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372B11A-69BF-9A40-4D3D-CF036ED1FF27}"/>
              </a:ext>
            </a:extLst>
          </p:cNvPr>
          <p:cNvSpPr txBox="1"/>
          <p:nvPr/>
        </p:nvSpPr>
        <p:spPr>
          <a:xfrm>
            <a:off x="2663836" y="2930679"/>
            <a:ext cx="13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INVENTORY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A6E1AAB-4C6E-199B-C9E4-7ABDF9DC7D15}"/>
              </a:ext>
            </a:extLst>
          </p:cNvPr>
          <p:cNvSpPr txBox="1"/>
          <p:nvPr/>
        </p:nvSpPr>
        <p:spPr>
          <a:xfrm>
            <a:off x="1508170" y="1695828"/>
            <a:ext cx="2369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WAR (</a:t>
            </a:r>
            <a:r>
              <a:rPr lang="fr-FR" dirty="0" err="1"/>
              <a:t>WebArchive</a:t>
            </a:r>
            <a:r>
              <a:rPr lang="fr-FR" dirty="0"/>
              <a:t>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9055C0A-E38F-EBDC-6255-14AFD61A0AF0}"/>
              </a:ext>
            </a:extLst>
          </p:cNvPr>
          <p:cNvSpPr txBox="1"/>
          <p:nvPr/>
        </p:nvSpPr>
        <p:spPr>
          <a:xfrm>
            <a:off x="7701065" y="5450774"/>
            <a:ext cx="2624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Infrastructure as a code</a:t>
            </a:r>
          </a:p>
          <a:p>
            <a:endParaRPr lang="fr-FR" dirty="0"/>
          </a:p>
          <a:p>
            <a:r>
              <a:rPr lang="fr-FR" dirty="0"/>
              <a:t>DEVOPS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30A86F4-D25D-1601-F3E7-0801A1F23433}"/>
              </a:ext>
            </a:extLst>
          </p:cNvPr>
          <p:cNvSpPr txBox="1"/>
          <p:nvPr/>
        </p:nvSpPr>
        <p:spPr>
          <a:xfrm>
            <a:off x="5088577" y="261797"/>
            <a:ext cx="169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SPRING BOOT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6239927-489C-78F7-D032-370627EF5ADF}"/>
              </a:ext>
            </a:extLst>
          </p:cNvPr>
          <p:cNvSpPr txBox="1"/>
          <p:nvPr/>
        </p:nvSpPr>
        <p:spPr>
          <a:xfrm>
            <a:off x="540445" y="5736288"/>
            <a:ext cx="169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JEE</a:t>
            </a:r>
          </a:p>
          <a:p>
            <a:r>
              <a:rPr lang="fr-FR" dirty="0"/>
              <a:t>SPRING</a:t>
            </a:r>
          </a:p>
        </p:txBody>
      </p:sp>
    </p:spTree>
    <p:extLst>
      <p:ext uri="{BB962C8B-B14F-4D97-AF65-F5344CB8AC3E}">
        <p14:creationId xmlns:p14="http://schemas.microsoft.com/office/powerpoint/2010/main" val="129080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6E80FDB-3759-0DD3-A107-33FDD9E33451}"/>
              </a:ext>
            </a:extLst>
          </p:cNvPr>
          <p:cNvSpPr txBox="1"/>
          <p:nvPr/>
        </p:nvSpPr>
        <p:spPr>
          <a:xfrm>
            <a:off x="328055" y="929060"/>
            <a:ext cx="609501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accent1"/>
                </a:solidFill>
              </a:rPr>
              <a:t>&lt;servlet&gt;</a:t>
            </a:r>
          </a:p>
          <a:p>
            <a:r>
              <a:rPr lang="fr-FR" sz="1800" dirty="0">
                <a:solidFill>
                  <a:schemeClr val="accent1"/>
                </a:solidFill>
              </a:rPr>
              <a:t>    &lt;servlet-</a:t>
            </a:r>
            <a:r>
              <a:rPr lang="fr-FR" sz="1800" dirty="0" err="1">
                <a:solidFill>
                  <a:schemeClr val="accent1"/>
                </a:solidFill>
              </a:rPr>
              <a:t>name</a:t>
            </a:r>
            <a:r>
              <a:rPr lang="fr-FR" sz="1800" dirty="0">
                <a:solidFill>
                  <a:schemeClr val="accent1"/>
                </a:solidFill>
              </a:rPr>
              <a:t>&gt;hello&lt;/servlet-</a:t>
            </a:r>
            <a:r>
              <a:rPr lang="fr-FR" sz="1800" dirty="0" err="1">
                <a:solidFill>
                  <a:schemeClr val="accent1"/>
                </a:solidFill>
              </a:rPr>
              <a:t>name</a:t>
            </a:r>
            <a:r>
              <a:rPr lang="fr-FR" sz="1800" dirty="0">
                <a:solidFill>
                  <a:schemeClr val="accent1"/>
                </a:solidFill>
              </a:rPr>
              <a:t>&gt;</a:t>
            </a:r>
          </a:p>
          <a:p>
            <a:r>
              <a:rPr lang="fr-FR" sz="1800" dirty="0">
                <a:solidFill>
                  <a:schemeClr val="accent1"/>
                </a:solidFill>
              </a:rPr>
              <a:t>    &lt;servlet-  class&gt;</a:t>
            </a:r>
            <a:r>
              <a:rPr lang="fr-FR" sz="1800" dirty="0" err="1">
                <a:solidFill>
                  <a:schemeClr val="accent1"/>
                </a:solidFill>
              </a:rPr>
              <a:t>com.example.epita.servlet.MainServlet</a:t>
            </a:r>
            <a:r>
              <a:rPr lang="fr-FR" sz="1800" dirty="0">
                <a:solidFill>
                  <a:schemeClr val="accent1"/>
                </a:solidFill>
              </a:rPr>
              <a:t>&lt;/servlet-class&gt;</a:t>
            </a:r>
          </a:p>
          <a:p>
            <a:r>
              <a:rPr lang="fr-FR" sz="1800" dirty="0">
                <a:solidFill>
                  <a:schemeClr val="accent1"/>
                </a:solidFill>
              </a:rPr>
              <a:t>  &lt;/servlet&gt;</a:t>
            </a:r>
          </a:p>
          <a:p>
            <a:r>
              <a:rPr lang="fr-FR" dirty="0"/>
              <a:t>  </a:t>
            </a:r>
          </a:p>
          <a:p>
            <a:r>
              <a:rPr lang="fr-FR" dirty="0"/>
              <a:t>  </a:t>
            </a:r>
            <a:r>
              <a:rPr lang="fr-FR" dirty="0">
                <a:solidFill>
                  <a:schemeClr val="accent6"/>
                </a:solidFill>
              </a:rPr>
              <a:t>&lt;servlet-mapping&gt;</a:t>
            </a:r>
          </a:p>
          <a:p>
            <a:r>
              <a:rPr lang="fr-FR" dirty="0">
                <a:solidFill>
                  <a:schemeClr val="accent6"/>
                </a:solidFill>
              </a:rPr>
              <a:t>     &lt;servlet-</a:t>
            </a:r>
            <a:r>
              <a:rPr lang="fr-FR" dirty="0" err="1">
                <a:solidFill>
                  <a:schemeClr val="accent6"/>
                </a:solidFill>
              </a:rPr>
              <a:t>name</a:t>
            </a:r>
            <a:r>
              <a:rPr lang="fr-FR" dirty="0">
                <a:solidFill>
                  <a:schemeClr val="accent6"/>
                </a:solidFill>
              </a:rPr>
              <a:t>&gt;hello&lt;/servlet-</a:t>
            </a:r>
            <a:r>
              <a:rPr lang="fr-FR" dirty="0" err="1">
                <a:solidFill>
                  <a:schemeClr val="accent6"/>
                </a:solidFill>
              </a:rPr>
              <a:t>name</a:t>
            </a:r>
            <a:r>
              <a:rPr lang="fr-FR" dirty="0">
                <a:solidFill>
                  <a:schemeClr val="accent6"/>
                </a:solidFill>
              </a:rPr>
              <a:t>&gt;</a:t>
            </a:r>
          </a:p>
          <a:p>
            <a:r>
              <a:rPr lang="fr-FR" dirty="0">
                <a:solidFill>
                  <a:schemeClr val="accent6"/>
                </a:solidFill>
              </a:rPr>
              <a:t>     &lt;url-pattern&gt;/hello&lt;/url-pattern&gt;</a:t>
            </a:r>
          </a:p>
          <a:p>
            <a:r>
              <a:rPr lang="fr-FR" dirty="0">
                <a:solidFill>
                  <a:schemeClr val="accent6"/>
                </a:solidFill>
              </a:rPr>
              <a:t>  &lt;/servlet-mapping&gt;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2A7045B-2647-12FD-BFE2-752F961FA948}"/>
              </a:ext>
            </a:extLst>
          </p:cNvPr>
          <p:cNvSpPr txBox="1"/>
          <p:nvPr/>
        </p:nvSpPr>
        <p:spPr>
          <a:xfrm>
            <a:off x="1050966" y="290945"/>
            <a:ext cx="286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JEE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9BA53AD-A73C-93FD-D61B-1734442BF2C5}"/>
              </a:ext>
            </a:extLst>
          </p:cNvPr>
          <p:cNvCxnSpPr/>
          <p:nvPr/>
        </p:nvCxnSpPr>
        <p:spPr>
          <a:xfrm>
            <a:off x="7243948" y="118753"/>
            <a:ext cx="0" cy="6448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FB280F3F-510C-0F62-A190-B40207C47467}"/>
              </a:ext>
            </a:extLst>
          </p:cNvPr>
          <p:cNvSpPr txBox="1"/>
          <p:nvPr/>
        </p:nvSpPr>
        <p:spPr>
          <a:xfrm>
            <a:off x="7802087" y="332509"/>
            <a:ext cx="41088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@RestController</a:t>
            </a:r>
          </a:p>
          <a:p>
            <a:r>
              <a:rPr lang="fr-FR" dirty="0">
                <a:solidFill>
                  <a:schemeClr val="accent6"/>
                </a:solidFill>
              </a:rPr>
              <a:t>@RequestMapping(« /hello »)</a:t>
            </a:r>
          </a:p>
          <a:p>
            <a:r>
              <a:rPr lang="fr-FR" dirty="0"/>
              <a:t>Public class </a:t>
            </a:r>
            <a:r>
              <a:rPr lang="fr-FR" dirty="0" err="1"/>
              <a:t>MainController</a:t>
            </a:r>
            <a:r>
              <a:rPr lang="fr-FR" dirty="0"/>
              <a:t>{</a:t>
            </a:r>
          </a:p>
          <a:p>
            <a:endParaRPr lang="fr-FR" dirty="0"/>
          </a:p>
          <a:p>
            <a:r>
              <a:rPr lang="fr-FR" dirty="0"/>
              <a:t>     </a:t>
            </a:r>
            <a:r>
              <a:rPr lang="fr-FR" dirty="0">
                <a:solidFill>
                  <a:schemeClr val="accent6"/>
                </a:solidFill>
              </a:rPr>
              <a:t>@Get</a:t>
            </a:r>
          </a:p>
          <a:p>
            <a:r>
              <a:rPr lang="fr-FR" dirty="0">
                <a:solidFill>
                  <a:schemeClr val="accent6"/>
                </a:solidFill>
              </a:rPr>
              <a:t> </a:t>
            </a:r>
            <a:r>
              <a:rPr lang="fr-FR" dirty="0"/>
              <a:t>     public String hello(){</a:t>
            </a:r>
          </a:p>
          <a:p>
            <a:r>
              <a:rPr lang="fr-FR" dirty="0"/>
              <a:t>          return « hello »;</a:t>
            </a:r>
          </a:p>
          <a:p>
            <a:r>
              <a:rPr lang="fr-FR" dirty="0"/>
              <a:t>    }</a:t>
            </a:r>
          </a:p>
          <a:p>
            <a:endParaRPr lang="fr-FR" dirty="0"/>
          </a:p>
          <a:p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658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FCB55E-8336-C1E7-F6E2-33FF9649EBEF}"/>
              </a:ext>
            </a:extLst>
          </p:cNvPr>
          <p:cNvSpPr/>
          <p:nvPr/>
        </p:nvSpPr>
        <p:spPr>
          <a:xfrm>
            <a:off x="581891" y="296883"/>
            <a:ext cx="1864426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B53185-58B8-CBD5-562B-D0EB13B5964E}"/>
              </a:ext>
            </a:extLst>
          </p:cNvPr>
          <p:cNvSpPr/>
          <p:nvPr/>
        </p:nvSpPr>
        <p:spPr>
          <a:xfrm>
            <a:off x="3536867" y="296883"/>
            <a:ext cx="1864426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FRONTEND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5BFB336-3FBD-DE07-29EE-D79EB9321559}"/>
              </a:ext>
            </a:extLst>
          </p:cNvPr>
          <p:cNvCxnSpPr>
            <a:stCxn id="2" idx="3"/>
          </p:cNvCxnSpPr>
          <p:nvPr/>
        </p:nvCxnSpPr>
        <p:spPr>
          <a:xfrm>
            <a:off x="2446317" y="564078"/>
            <a:ext cx="1050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DD5519C7-E4FA-CC86-F90A-6836A059EA99}"/>
              </a:ext>
            </a:extLst>
          </p:cNvPr>
          <p:cNvSpPr txBox="1"/>
          <p:nvPr/>
        </p:nvSpPr>
        <p:spPr>
          <a:xfrm>
            <a:off x="178129" y="1187532"/>
            <a:ext cx="6840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Return</a:t>
            </a:r>
          </a:p>
          <a:p>
            <a:r>
              <a:rPr lang="fr-FR" dirty="0"/>
              <a:t>  out= </a:t>
            </a:r>
            <a:r>
              <a:rPr lang="fr-FR" dirty="0" err="1"/>
              <a:t>response.getWriter</a:t>
            </a:r>
            <a:r>
              <a:rPr lang="fr-FR" dirty="0"/>
              <a:t>();</a:t>
            </a:r>
          </a:p>
          <a:p>
            <a:r>
              <a:rPr lang="fr-FR" dirty="0"/>
              <a:t>  </a:t>
            </a:r>
            <a:r>
              <a:rPr lang="fr-FR" dirty="0" err="1"/>
              <a:t>out.println</a:t>
            </a:r>
            <a:r>
              <a:rPr lang="fr-FR" dirty="0"/>
              <a:t>(« &lt;h3&gt;bonjour»+</a:t>
            </a:r>
            <a:r>
              <a:rPr lang="fr-FR" dirty="0" err="1"/>
              <a:t>userService.getFirstName</a:t>
            </a:r>
            <a:r>
              <a:rPr lang="fr-FR" dirty="0"/>
              <a:t>()+  »&lt;/h3&gt; »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DCCA7C3-4574-6275-F866-82FC392323F1}"/>
              </a:ext>
            </a:extLst>
          </p:cNvPr>
          <p:cNvSpPr txBox="1"/>
          <p:nvPr/>
        </p:nvSpPr>
        <p:spPr>
          <a:xfrm>
            <a:off x="338446" y="2374236"/>
            <a:ext cx="68401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JSP (Java server page)</a:t>
            </a:r>
          </a:p>
          <a:p>
            <a:r>
              <a:rPr lang="fr-FR" dirty="0"/>
              <a:t>   html + code java</a:t>
            </a:r>
          </a:p>
          <a:p>
            <a:r>
              <a:rPr lang="fr-FR" i="1" dirty="0"/>
              <a:t>          </a:t>
            </a:r>
            <a:r>
              <a:rPr lang="en-US" sz="1800" i="1" dirty="0"/>
              <a:t>&lt;h1&gt;HELLO WORLD FROM JSP !!  </a:t>
            </a:r>
            <a:r>
              <a:rPr lang="en-US" sz="1800" i="1" dirty="0">
                <a:solidFill>
                  <a:srgbClr val="FF0000"/>
                </a:solidFill>
              </a:rPr>
              <a:t>&lt;% </a:t>
            </a:r>
          </a:p>
          <a:p>
            <a:r>
              <a:rPr lang="en-US" sz="1800" i="1" dirty="0">
                <a:solidFill>
                  <a:srgbClr val="FF0000"/>
                </a:solidFill>
              </a:rPr>
              <a:t>            String </a:t>
            </a:r>
            <a:r>
              <a:rPr lang="en-US" sz="1800" i="1" dirty="0" err="1">
                <a:solidFill>
                  <a:srgbClr val="FF0000"/>
                </a:solidFill>
              </a:rPr>
              <a:t>attribut</a:t>
            </a:r>
            <a:r>
              <a:rPr lang="en-US" sz="1800" i="1" dirty="0">
                <a:solidFill>
                  <a:srgbClr val="FF0000"/>
                </a:solidFill>
              </a:rPr>
              <a:t> = (String) </a:t>
            </a:r>
            <a:r>
              <a:rPr lang="en-US" sz="1800" i="1" dirty="0" err="1">
                <a:solidFill>
                  <a:srgbClr val="FF0000"/>
                </a:solidFill>
              </a:rPr>
              <a:t>request.getAttribute</a:t>
            </a:r>
            <a:r>
              <a:rPr lang="en-US" sz="1800" i="1" dirty="0">
                <a:solidFill>
                  <a:srgbClr val="FF0000"/>
                </a:solidFill>
              </a:rPr>
              <a:t>("</a:t>
            </a:r>
            <a:r>
              <a:rPr lang="en-US" sz="1800" i="1" dirty="0">
                <a:solidFill>
                  <a:srgbClr val="0070C0"/>
                </a:solidFill>
              </a:rPr>
              <a:t>name</a:t>
            </a:r>
            <a:r>
              <a:rPr lang="en-US" sz="1800" i="1" dirty="0">
                <a:solidFill>
                  <a:srgbClr val="FF0000"/>
                </a:solidFill>
              </a:rPr>
              <a:t>");</a:t>
            </a:r>
          </a:p>
          <a:p>
            <a:r>
              <a:rPr lang="fr-FR" sz="1800" i="1" dirty="0">
                <a:solidFill>
                  <a:srgbClr val="FF0000"/>
                </a:solidFill>
              </a:rPr>
              <a:t>            </a:t>
            </a:r>
            <a:r>
              <a:rPr lang="fr-FR" sz="1800" i="1" dirty="0" err="1">
                <a:solidFill>
                  <a:srgbClr val="FF0000"/>
                </a:solidFill>
              </a:rPr>
              <a:t>out.println</a:t>
            </a:r>
            <a:r>
              <a:rPr lang="fr-FR" sz="1800" i="1" dirty="0">
                <a:solidFill>
                  <a:srgbClr val="FF0000"/>
                </a:solidFill>
              </a:rPr>
              <a:t>( attribut );</a:t>
            </a:r>
          </a:p>
          <a:p>
            <a:r>
              <a:rPr lang="fr-FR" sz="1800" i="1" dirty="0">
                <a:solidFill>
                  <a:srgbClr val="FF0000"/>
                </a:solidFill>
              </a:rPr>
              <a:t>            %&gt;</a:t>
            </a:r>
            <a:r>
              <a:rPr lang="fr-FR" sz="1800" i="1" dirty="0"/>
              <a:t>&lt;/h1&gt;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501342C-24A4-7BF0-0CBA-14A4DA2D1AFC}"/>
              </a:ext>
            </a:extLst>
          </p:cNvPr>
          <p:cNvSpPr txBox="1"/>
          <p:nvPr/>
        </p:nvSpPr>
        <p:spPr>
          <a:xfrm>
            <a:off x="338445" y="4506502"/>
            <a:ext cx="6840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JSP + JSTL</a:t>
            </a:r>
          </a:p>
          <a:p>
            <a:r>
              <a:rPr lang="fr-FR" dirty="0"/>
              <a:t>   balises particulières (boucle, if..)</a:t>
            </a:r>
            <a:endParaRPr lang="fr-FR" sz="1800" i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138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928E67AC-854D-C398-F245-CBBC3946C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04017"/>
              </p:ext>
            </p:extLst>
          </p:nvPr>
        </p:nvGraphicFramePr>
        <p:xfrm>
          <a:off x="2032000" y="71966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8369376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98413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977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Jdbc</a:t>
                      </a:r>
                      <a:r>
                        <a:rPr lang="fr-FR" dirty="0"/>
                        <a:t>/_</a:t>
                      </a:r>
                      <a:r>
                        <a:rPr lang="fr-FR" dirty="0" err="1"/>
                        <a:t>testconnectionPool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91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Queue/_</a:t>
                      </a:r>
                      <a:r>
                        <a:rPr lang="fr-FR" dirty="0" err="1"/>
                        <a:t>Q_Inventory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68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Queue/_</a:t>
                      </a:r>
                      <a:r>
                        <a:rPr lang="fr-FR" dirty="0" err="1"/>
                        <a:t>tperp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233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2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3451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246</Words>
  <Application>Microsoft Office PowerPoint</Application>
  <PresentationFormat>Grand écran</PresentationFormat>
  <Paragraphs>63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seb montauban</dc:creator>
  <cp:lastModifiedBy>seb montauban</cp:lastModifiedBy>
  <cp:revision>1</cp:revision>
  <dcterms:created xsi:type="dcterms:W3CDTF">2022-12-05T08:45:23Z</dcterms:created>
  <dcterms:modified xsi:type="dcterms:W3CDTF">2022-12-05T16:27:08Z</dcterms:modified>
</cp:coreProperties>
</file>