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318" r:id="rId5"/>
    <p:sldId id="319" r:id="rId6"/>
    <p:sldId id="320" r:id="rId7"/>
    <p:sldId id="321" r:id="rId8"/>
    <p:sldId id="322" r:id="rId9"/>
    <p:sldId id="323" r:id="rId10"/>
    <p:sldId id="316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8BD68-BE90-4FAD-A0F5-A7009BE1AC54}" v="16" dt="2023-01-06T09:31:16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 montauban" userId="77a5d6b001563f4f" providerId="LiveId" clId="{2F38BD68-BE90-4FAD-A0F5-A7009BE1AC54}"/>
    <pc:docChg chg="undo custSel addSld delSld modSld sldOrd">
      <pc:chgData name="seb montauban" userId="77a5d6b001563f4f" providerId="LiveId" clId="{2F38BD68-BE90-4FAD-A0F5-A7009BE1AC54}" dt="2023-01-06T09:37:11.784" v="1668" actId="20577"/>
      <pc:docMkLst>
        <pc:docMk/>
      </pc:docMkLst>
      <pc:sldChg chg="modSp mod">
        <pc:chgData name="seb montauban" userId="77a5d6b001563f4f" providerId="LiveId" clId="{2F38BD68-BE90-4FAD-A0F5-A7009BE1AC54}" dt="2022-12-06T07:11:11.328" v="11" actId="20577"/>
        <pc:sldMkLst>
          <pc:docMk/>
          <pc:sldMk cId="0" sldId="257"/>
        </pc:sldMkLst>
        <pc:spChg chg="mod">
          <ac:chgData name="seb montauban" userId="77a5d6b001563f4f" providerId="LiveId" clId="{2F38BD68-BE90-4FAD-A0F5-A7009BE1AC54}" dt="2022-12-06T07:11:11.328" v="11" actId="20577"/>
          <ac:spMkLst>
            <pc:docMk/>
            <pc:sldMk cId="0" sldId="257"/>
            <ac:spMk id="45" creationId="{00000000-0000-0000-0000-000000000000}"/>
          </ac:spMkLst>
        </pc:spChg>
      </pc:sldChg>
      <pc:sldChg chg="addSp delSp modSp mod">
        <pc:chgData name="seb montauban" userId="77a5d6b001563f4f" providerId="LiveId" clId="{2F38BD68-BE90-4FAD-A0F5-A7009BE1AC54}" dt="2022-12-06T07:14:49.041" v="97" actId="20577"/>
        <pc:sldMkLst>
          <pc:docMk/>
          <pc:sldMk cId="0" sldId="258"/>
        </pc:sldMkLst>
        <pc:spChg chg="add mod">
          <ac:chgData name="seb montauban" userId="77a5d6b001563f4f" providerId="LiveId" clId="{2F38BD68-BE90-4FAD-A0F5-A7009BE1AC54}" dt="2022-12-06T07:14:49.041" v="97" actId="20577"/>
          <ac:spMkLst>
            <pc:docMk/>
            <pc:sldMk cId="0" sldId="258"/>
            <ac:spMk id="3" creationId="{4206574A-3736-A0EC-483E-16D1E1187716}"/>
          </ac:spMkLst>
        </pc:spChg>
        <pc:spChg chg="mod">
          <ac:chgData name="seb montauban" userId="77a5d6b001563f4f" providerId="LiveId" clId="{2F38BD68-BE90-4FAD-A0F5-A7009BE1AC54}" dt="2022-12-06T07:11:31.112" v="44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eb montauban" userId="77a5d6b001563f4f" providerId="LiveId" clId="{2F38BD68-BE90-4FAD-A0F5-A7009BE1AC54}" dt="2022-12-06T07:11:37.600" v="56" actId="20577"/>
          <ac:spMkLst>
            <pc:docMk/>
            <pc:sldMk cId="0" sldId="258"/>
            <ac:spMk id="47" creationId="{00000000-0000-0000-0000-000000000000}"/>
          </ac:spMkLst>
        </pc:spChg>
        <pc:spChg chg="del">
          <ac:chgData name="seb montauban" userId="77a5d6b001563f4f" providerId="LiveId" clId="{2F38BD68-BE90-4FAD-A0F5-A7009BE1AC54}" dt="2022-12-06T07:13:06.984" v="57" actId="478"/>
          <ac:spMkLst>
            <pc:docMk/>
            <pc:sldMk cId="0" sldId="258"/>
            <ac:spMk id="49" creationId="{00000000-0000-0000-0000-000000000000}"/>
          </ac:spMkLst>
        </pc:spChg>
        <pc:spChg chg="del">
          <ac:chgData name="seb montauban" userId="77a5d6b001563f4f" providerId="LiveId" clId="{2F38BD68-BE90-4FAD-A0F5-A7009BE1AC54}" dt="2022-12-06T07:13:10.471" v="58" actId="478"/>
          <ac:spMkLst>
            <pc:docMk/>
            <pc:sldMk cId="0" sldId="258"/>
            <ac:spMk id="50" creationId="{00000000-0000-0000-0000-000000000000}"/>
          </ac:spMkLst>
        </pc:spChg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59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0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1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2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3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4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5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6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7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8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69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0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1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2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3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4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5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6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7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8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79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0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1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2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3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4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5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6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7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8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89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90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91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92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293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311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312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313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314"/>
        </pc:sldMkLst>
      </pc:sldChg>
      <pc:sldChg chg="del">
        <pc:chgData name="seb montauban" userId="77a5d6b001563f4f" providerId="LiveId" clId="{2F38BD68-BE90-4FAD-A0F5-A7009BE1AC54}" dt="2022-12-06T07:27:25.925" v="417" actId="47"/>
        <pc:sldMkLst>
          <pc:docMk/>
          <pc:sldMk cId="0" sldId="315"/>
        </pc:sldMkLst>
      </pc:sldChg>
      <pc:sldChg chg="modSp add del mod">
        <pc:chgData name="seb montauban" userId="77a5d6b001563f4f" providerId="LiveId" clId="{2F38BD68-BE90-4FAD-A0F5-A7009BE1AC54}" dt="2023-01-06T08:48:43.351" v="1496" actId="2696"/>
        <pc:sldMkLst>
          <pc:docMk/>
          <pc:sldMk cId="3163529696" sldId="317"/>
        </pc:sldMkLst>
        <pc:spChg chg="mod">
          <ac:chgData name="seb montauban" userId="77a5d6b001563f4f" providerId="LiveId" clId="{2F38BD68-BE90-4FAD-A0F5-A7009BE1AC54}" dt="2022-12-06T07:19:59.901" v="122" actId="108"/>
          <ac:spMkLst>
            <pc:docMk/>
            <pc:sldMk cId="3163529696" sldId="317"/>
            <ac:spMk id="3" creationId="{4206574A-3736-A0EC-483E-16D1E1187716}"/>
          </ac:spMkLst>
        </pc:spChg>
      </pc:sldChg>
      <pc:sldChg chg="modSp add mod">
        <pc:chgData name="seb montauban" userId="77a5d6b001563f4f" providerId="LiveId" clId="{2F38BD68-BE90-4FAD-A0F5-A7009BE1AC54}" dt="2023-01-06T09:05:06.344" v="1498" actId="14100"/>
        <pc:sldMkLst>
          <pc:docMk/>
          <pc:sldMk cId="2375375715" sldId="318"/>
        </pc:sldMkLst>
        <pc:spChg chg="mod">
          <ac:chgData name="seb montauban" userId="77a5d6b001563f4f" providerId="LiveId" clId="{2F38BD68-BE90-4FAD-A0F5-A7009BE1AC54}" dt="2023-01-06T09:05:06.344" v="1498" actId="14100"/>
          <ac:spMkLst>
            <pc:docMk/>
            <pc:sldMk cId="2375375715" sldId="318"/>
            <ac:spMk id="3" creationId="{4206574A-3736-A0EC-483E-16D1E1187716}"/>
          </ac:spMkLst>
        </pc:spChg>
        <pc:spChg chg="mod">
          <ac:chgData name="seb montauban" userId="77a5d6b001563f4f" providerId="LiveId" clId="{2F38BD68-BE90-4FAD-A0F5-A7009BE1AC54}" dt="2022-12-06T07:19:32.687" v="120" actId="20577"/>
          <ac:spMkLst>
            <pc:docMk/>
            <pc:sldMk cId="2375375715" sldId="318"/>
            <ac:spMk id="46" creationId="{00000000-0000-0000-0000-000000000000}"/>
          </ac:spMkLst>
        </pc:spChg>
      </pc:sldChg>
      <pc:sldChg chg="addSp delSp modSp add mod">
        <pc:chgData name="seb montauban" userId="77a5d6b001563f4f" providerId="LiveId" clId="{2F38BD68-BE90-4FAD-A0F5-A7009BE1AC54}" dt="2023-01-06T06:46:18.661" v="651" actId="1076"/>
        <pc:sldMkLst>
          <pc:docMk/>
          <pc:sldMk cId="1770347774" sldId="319"/>
        </pc:sldMkLst>
        <pc:spChg chg="add mod">
          <ac:chgData name="seb montauban" userId="77a5d6b001563f4f" providerId="LiveId" clId="{2F38BD68-BE90-4FAD-A0F5-A7009BE1AC54}" dt="2023-01-06T06:38:14.944" v="501" actId="14100"/>
          <ac:spMkLst>
            <pc:docMk/>
            <pc:sldMk cId="1770347774" sldId="319"/>
            <ac:spMk id="2" creationId="{77000A16-CD1C-3CBE-1314-BB9964DD538E}"/>
          </ac:spMkLst>
        </pc:spChg>
        <pc:spChg chg="del">
          <ac:chgData name="seb montauban" userId="77a5d6b001563f4f" providerId="LiveId" clId="{2F38BD68-BE90-4FAD-A0F5-A7009BE1AC54}" dt="2023-01-06T06:35:29.610" v="420" actId="478"/>
          <ac:spMkLst>
            <pc:docMk/>
            <pc:sldMk cId="1770347774" sldId="319"/>
            <ac:spMk id="3" creationId="{4206574A-3736-A0EC-483E-16D1E1187716}"/>
          </ac:spMkLst>
        </pc:spChg>
        <pc:spChg chg="add mod">
          <ac:chgData name="seb montauban" userId="77a5d6b001563f4f" providerId="LiveId" clId="{2F38BD68-BE90-4FAD-A0F5-A7009BE1AC54}" dt="2023-01-06T06:35:51.051" v="427" actId="1076"/>
          <ac:spMkLst>
            <pc:docMk/>
            <pc:sldMk cId="1770347774" sldId="319"/>
            <ac:spMk id="4" creationId="{CA51BD20-9C91-756A-F9A5-DEFA8FAB749D}"/>
          </ac:spMkLst>
        </pc:spChg>
        <pc:spChg chg="add mod">
          <ac:chgData name="seb montauban" userId="77a5d6b001563f4f" providerId="LiveId" clId="{2F38BD68-BE90-4FAD-A0F5-A7009BE1AC54}" dt="2023-01-06T06:38:00.413" v="497" actId="13822"/>
          <ac:spMkLst>
            <pc:docMk/>
            <pc:sldMk cId="1770347774" sldId="319"/>
            <ac:spMk id="5" creationId="{D990A28F-5984-E39F-893B-9527F71902FA}"/>
          </ac:spMkLst>
        </pc:spChg>
        <pc:spChg chg="add mod">
          <ac:chgData name="seb montauban" userId="77a5d6b001563f4f" providerId="LiveId" clId="{2F38BD68-BE90-4FAD-A0F5-A7009BE1AC54}" dt="2023-01-06T06:38:06.441" v="498" actId="13822"/>
          <ac:spMkLst>
            <pc:docMk/>
            <pc:sldMk cId="1770347774" sldId="319"/>
            <ac:spMk id="6" creationId="{3998035D-77A5-0135-9C6E-290FB9C4869C}"/>
          </ac:spMkLst>
        </pc:spChg>
        <pc:spChg chg="add mod">
          <ac:chgData name="seb montauban" userId="77a5d6b001563f4f" providerId="LiveId" clId="{2F38BD68-BE90-4FAD-A0F5-A7009BE1AC54}" dt="2023-01-06T06:36:53.112" v="445" actId="1076"/>
          <ac:spMkLst>
            <pc:docMk/>
            <pc:sldMk cId="1770347774" sldId="319"/>
            <ac:spMk id="11" creationId="{5C38EB46-C2B1-98A0-E400-010373D89512}"/>
          </ac:spMkLst>
        </pc:spChg>
        <pc:spChg chg="add mod">
          <ac:chgData name="seb montauban" userId="77a5d6b001563f4f" providerId="LiveId" clId="{2F38BD68-BE90-4FAD-A0F5-A7009BE1AC54}" dt="2023-01-06T06:37:05.673" v="451" actId="20577"/>
          <ac:spMkLst>
            <pc:docMk/>
            <pc:sldMk cId="1770347774" sldId="319"/>
            <ac:spMk id="13" creationId="{7BE19748-6135-5503-AB61-3FCE17F7AE6F}"/>
          </ac:spMkLst>
        </pc:spChg>
        <pc:spChg chg="add mod">
          <ac:chgData name="seb montauban" userId="77a5d6b001563f4f" providerId="LiveId" clId="{2F38BD68-BE90-4FAD-A0F5-A7009BE1AC54}" dt="2023-01-06T06:46:05.818" v="650" actId="1076"/>
          <ac:spMkLst>
            <pc:docMk/>
            <pc:sldMk cId="1770347774" sldId="319"/>
            <ac:spMk id="14" creationId="{48E84A4B-55B6-3C66-9AC9-67B4F74B3C04}"/>
          </ac:spMkLst>
        </pc:spChg>
        <pc:spChg chg="add del mod">
          <ac:chgData name="seb montauban" userId="77a5d6b001563f4f" providerId="LiveId" clId="{2F38BD68-BE90-4FAD-A0F5-A7009BE1AC54}" dt="2023-01-06T06:37:48.401" v="495" actId="478"/>
          <ac:spMkLst>
            <pc:docMk/>
            <pc:sldMk cId="1770347774" sldId="319"/>
            <ac:spMk id="15" creationId="{9088CC6A-633F-10D1-15C7-DE602676442D}"/>
          </ac:spMkLst>
        </pc:spChg>
        <pc:spChg chg="add mod">
          <ac:chgData name="seb montauban" userId="77a5d6b001563f4f" providerId="LiveId" clId="{2F38BD68-BE90-4FAD-A0F5-A7009BE1AC54}" dt="2023-01-06T06:46:18.661" v="651" actId="1076"/>
          <ac:spMkLst>
            <pc:docMk/>
            <pc:sldMk cId="1770347774" sldId="319"/>
            <ac:spMk id="16" creationId="{B97DAF06-8683-EB73-636D-8D1EF547F8EB}"/>
          </ac:spMkLst>
        </pc:spChg>
        <pc:cxnChg chg="add mod">
          <ac:chgData name="seb montauban" userId="77a5d6b001563f4f" providerId="LiveId" clId="{2F38BD68-BE90-4FAD-A0F5-A7009BE1AC54}" dt="2023-01-06T06:36:27.131" v="435" actId="1582"/>
          <ac:cxnSpMkLst>
            <pc:docMk/>
            <pc:sldMk cId="1770347774" sldId="319"/>
            <ac:cxnSpMk id="8" creationId="{DB3E9811-AFDB-D1E9-F3DB-6AC98DC085C4}"/>
          </ac:cxnSpMkLst>
        </pc:cxnChg>
        <pc:cxnChg chg="add mod">
          <ac:chgData name="seb montauban" userId="77a5d6b001563f4f" providerId="LiveId" clId="{2F38BD68-BE90-4FAD-A0F5-A7009BE1AC54}" dt="2023-01-06T06:36:33.235" v="438" actId="14100"/>
          <ac:cxnSpMkLst>
            <pc:docMk/>
            <pc:sldMk cId="1770347774" sldId="319"/>
            <ac:cxnSpMk id="9" creationId="{0547F20A-21C5-9F37-1BB9-EF380028F5DF}"/>
          </ac:cxnSpMkLst>
        </pc:cxnChg>
        <pc:cxnChg chg="add del mod">
          <ac:chgData name="seb montauban" userId="77a5d6b001563f4f" providerId="LiveId" clId="{2F38BD68-BE90-4FAD-A0F5-A7009BE1AC54}" dt="2023-01-06T06:36:56.674" v="447"/>
          <ac:cxnSpMkLst>
            <pc:docMk/>
            <pc:sldMk cId="1770347774" sldId="319"/>
            <ac:cxnSpMk id="12" creationId="{8CD2FC22-9E19-D4E1-8B46-30E463FC067C}"/>
          </ac:cxnSpMkLst>
        </pc:cxnChg>
        <pc:cxnChg chg="add mod">
          <ac:chgData name="seb montauban" userId="77a5d6b001563f4f" providerId="LiveId" clId="{2F38BD68-BE90-4FAD-A0F5-A7009BE1AC54}" dt="2023-01-06T06:38:12.693" v="500" actId="1076"/>
          <ac:cxnSpMkLst>
            <pc:docMk/>
            <pc:sldMk cId="1770347774" sldId="319"/>
            <ac:cxnSpMk id="17" creationId="{F497CDDB-8805-3E77-3652-FF395073BA36}"/>
          </ac:cxnSpMkLst>
        </pc:cxnChg>
      </pc:sldChg>
      <pc:sldChg chg="addSp delSp modSp add mod">
        <pc:chgData name="seb montauban" userId="77a5d6b001563f4f" providerId="LiveId" clId="{2F38BD68-BE90-4FAD-A0F5-A7009BE1AC54}" dt="2023-01-06T09:09:27.161" v="1499" actId="20577"/>
        <pc:sldMkLst>
          <pc:docMk/>
          <pc:sldMk cId="2879164556" sldId="320"/>
        </pc:sldMkLst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2" creationId="{77000A16-CD1C-3CBE-1314-BB9964DD538E}"/>
          </ac:spMkLst>
        </pc:spChg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4" creationId="{CA51BD20-9C91-756A-F9A5-DEFA8FAB749D}"/>
          </ac:spMkLst>
        </pc:spChg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5" creationId="{D990A28F-5984-E39F-893B-9527F71902FA}"/>
          </ac:spMkLst>
        </pc:spChg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6" creationId="{3998035D-77A5-0135-9C6E-290FB9C4869C}"/>
          </ac:spMkLst>
        </pc:spChg>
        <pc:spChg chg="add mod">
          <ac:chgData name="seb montauban" userId="77a5d6b001563f4f" providerId="LiveId" clId="{2F38BD68-BE90-4FAD-A0F5-A7009BE1AC54}" dt="2023-01-06T09:09:27.161" v="1499" actId="20577"/>
          <ac:spMkLst>
            <pc:docMk/>
            <pc:sldMk cId="2879164556" sldId="320"/>
            <ac:spMk id="7" creationId="{4330A81B-D255-BA0D-D873-048769ADDA60}"/>
          </ac:spMkLst>
        </pc:spChg>
        <pc:spChg chg="add mod">
          <ac:chgData name="seb montauban" userId="77a5d6b001563f4f" providerId="LiveId" clId="{2F38BD68-BE90-4FAD-A0F5-A7009BE1AC54}" dt="2023-01-06T06:47:18.433" v="669" actId="20577"/>
          <ac:spMkLst>
            <pc:docMk/>
            <pc:sldMk cId="2879164556" sldId="320"/>
            <ac:spMk id="10" creationId="{E5D89985-1963-9DF1-B65D-F1134E39DFBC}"/>
          </ac:spMkLst>
        </pc:spChg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11" creationId="{5C38EB46-C2B1-98A0-E400-010373D89512}"/>
          </ac:spMkLst>
        </pc:spChg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13" creationId="{7BE19748-6135-5503-AB61-3FCE17F7AE6F}"/>
          </ac:spMkLst>
        </pc:spChg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14" creationId="{48E84A4B-55B6-3C66-9AC9-67B4F74B3C04}"/>
          </ac:spMkLst>
        </pc:spChg>
        <pc:spChg chg="del">
          <ac:chgData name="seb montauban" userId="77a5d6b001563f4f" providerId="LiveId" clId="{2F38BD68-BE90-4FAD-A0F5-A7009BE1AC54}" dt="2023-01-06T06:46:51.353" v="653" actId="478"/>
          <ac:spMkLst>
            <pc:docMk/>
            <pc:sldMk cId="2879164556" sldId="320"/>
            <ac:spMk id="16" creationId="{B97DAF06-8683-EB73-636D-8D1EF547F8EB}"/>
          </ac:spMkLst>
        </pc:spChg>
        <pc:cxnChg chg="del">
          <ac:chgData name="seb montauban" userId="77a5d6b001563f4f" providerId="LiveId" clId="{2F38BD68-BE90-4FAD-A0F5-A7009BE1AC54}" dt="2023-01-06T06:46:51.353" v="653" actId="478"/>
          <ac:cxnSpMkLst>
            <pc:docMk/>
            <pc:sldMk cId="2879164556" sldId="320"/>
            <ac:cxnSpMk id="8" creationId="{DB3E9811-AFDB-D1E9-F3DB-6AC98DC085C4}"/>
          </ac:cxnSpMkLst>
        </pc:cxnChg>
        <pc:cxnChg chg="del">
          <ac:chgData name="seb montauban" userId="77a5d6b001563f4f" providerId="LiveId" clId="{2F38BD68-BE90-4FAD-A0F5-A7009BE1AC54}" dt="2023-01-06T06:46:51.353" v="653" actId="478"/>
          <ac:cxnSpMkLst>
            <pc:docMk/>
            <pc:sldMk cId="2879164556" sldId="320"/>
            <ac:cxnSpMk id="9" creationId="{0547F20A-21C5-9F37-1BB9-EF380028F5DF}"/>
          </ac:cxnSpMkLst>
        </pc:cxnChg>
        <pc:cxnChg chg="del">
          <ac:chgData name="seb montauban" userId="77a5d6b001563f4f" providerId="LiveId" clId="{2F38BD68-BE90-4FAD-A0F5-A7009BE1AC54}" dt="2023-01-06T06:46:51.353" v="653" actId="478"/>
          <ac:cxnSpMkLst>
            <pc:docMk/>
            <pc:sldMk cId="2879164556" sldId="320"/>
            <ac:cxnSpMk id="17" creationId="{F497CDDB-8805-3E77-3652-FF395073BA36}"/>
          </ac:cxnSpMkLst>
        </pc:cxnChg>
      </pc:sldChg>
      <pc:sldChg chg="addSp delSp modSp add mod">
        <pc:chgData name="seb montauban" userId="77a5d6b001563f4f" providerId="LiveId" clId="{2F38BD68-BE90-4FAD-A0F5-A7009BE1AC54}" dt="2023-01-06T09:20:30.190" v="1504" actId="20577"/>
        <pc:sldMkLst>
          <pc:docMk/>
          <pc:sldMk cId="1831292576" sldId="321"/>
        </pc:sldMkLst>
        <pc:spChg chg="add mod">
          <ac:chgData name="seb montauban" userId="77a5d6b001563f4f" providerId="LiveId" clId="{2F38BD68-BE90-4FAD-A0F5-A7009BE1AC54}" dt="2023-01-06T07:02:42.189" v="1069" actId="207"/>
          <ac:spMkLst>
            <pc:docMk/>
            <pc:sldMk cId="1831292576" sldId="321"/>
            <ac:spMk id="3" creationId="{5A721585-D6B1-0347-42CB-5A84D720C7C9}"/>
          </ac:spMkLst>
        </pc:spChg>
        <pc:spChg chg="add mod">
          <ac:chgData name="seb montauban" userId="77a5d6b001563f4f" providerId="LiveId" clId="{2F38BD68-BE90-4FAD-A0F5-A7009BE1AC54}" dt="2023-01-06T07:02:17.908" v="1066" actId="255"/>
          <ac:spMkLst>
            <pc:docMk/>
            <pc:sldMk cId="1831292576" sldId="321"/>
            <ac:spMk id="5" creationId="{E5BB8861-7E81-7301-05D4-5C4F2DEDE2FE}"/>
          </ac:spMkLst>
        </pc:spChg>
        <pc:spChg chg="add del">
          <ac:chgData name="seb montauban" userId="77a5d6b001563f4f" providerId="LiveId" clId="{2F38BD68-BE90-4FAD-A0F5-A7009BE1AC54}" dt="2023-01-06T06:58:49.408" v="804" actId="478"/>
          <ac:spMkLst>
            <pc:docMk/>
            <pc:sldMk cId="1831292576" sldId="321"/>
            <ac:spMk id="6" creationId="{D4F6BA08-FD30-287E-EAAB-C586ED8F666C}"/>
          </ac:spMkLst>
        </pc:spChg>
        <pc:spChg chg="del">
          <ac:chgData name="seb montauban" userId="77a5d6b001563f4f" providerId="LiveId" clId="{2F38BD68-BE90-4FAD-A0F5-A7009BE1AC54}" dt="2023-01-06T06:56:03.921" v="778" actId="478"/>
          <ac:spMkLst>
            <pc:docMk/>
            <pc:sldMk cId="1831292576" sldId="321"/>
            <ac:spMk id="7" creationId="{4330A81B-D255-BA0D-D873-048769ADDA60}"/>
          </ac:spMkLst>
        </pc:spChg>
        <pc:spChg chg="mod">
          <ac:chgData name="seb montauban" userId="77a5d6b001563f4f" providerId="LiveId" clId="{2F38BD68-BE90-4FAD-A0F5-A7009BE1AC54}" dt="2023-01-06T07:02:07.328" v="1064" actId="20577"/>
          <ac:spMkLst>
            <pc:docMk/>
            <pc:sldMk cId="1831292576" sldId="321"/>
            <ac:spMk id="10" creationId="{E5D89985-1963-9DF1-B65D-F1134E39DFBC}"/>
          </ac:spMkLst>
        </pc:spChg>
        <pc:spChg chg="add mod">
          <ac:chgData name="seb montauban" userId="77a5d6b001563f4f" providerId="LiveId" clId="{2F38BD68-BE90-4FAD-A0F5-A7009BE1AC54}" dt="2023-01-06T09:20:30.190" v="1504" actId="20577"/>
          <ac:spMkLst>
            <pc:docMk/>
            <pc:sldMk cId="1831292576" sldId="321"/>
            <ac:spMk id="11" creationId="{4639F663-E106-BCC6-3021-0067FAEB0DFF}"/>
          </ac:spMkLst>
        </pc:spChg>
        <pc:cxnChg chg="add">
          <ac:chgData name="seb montauban" userId="77a5d6b001563f4f" providerId="LiveId" clId="{2F38BD68-BE90-4FAD-A0F5-A7009BE1AC54}" dt="2023-01-06T06:58:58.770" v="805" actId="11529"/>
          <ac:cxnSpMkLst>
            <pc:docMk/>
            <pc:sldMk cId="1831292576" sldId="321"/>
            <ac:cxnSpMk id="9" creationId="{49E1FCDD-CFE7-9BFE-509B-1AE29DA0371D}"/>
          </ac:cxnSpMkLst>
        </pc:cxnChg>
      </pc:sldChg>
      <pc:sldChg chg="modSp add del mod ord">
        <pc:chgData name="seb montauban" userId="77a5d6b001563f4f" providerId="LiveId" clId="{2F38BD68-BE90-4FAD-A0F5-A7009BE1AC54}" dt="2023-01-06T07:02:10.151" v="1065" actId="47"/>
        <pc:sldMkLst>
          <pc:docMk/>
          <pc:sldMk cId="10001015" sldId="322"/>
        </pc:sldMkLst>
        <pc:spChg chg="mod">
          <ac:chgData name="seb montauban" userId="77a5d6b001563f4f" providerId="LiveId" clId="{2F38BD68-BE90-4FAD-A0F5-A7009BE1AC54}" dt="2023-01-06T06:55:57.345" v="777" actId="20577"/>
          <ac:spMkLst>
            <pc:docMk/>
            <pc:sldMk cId="10001015" sldId="322"/>
            <ac:spMk id="45" creationId="{00000000-0000-0000-0000-000000000000}"/>
          </ac:spMkLst>
        </pc:spChg>
      </pc:sldChg>
      <pc:sldChg chg="addSp delSp modSp add mod">
        <pc:chgData name="seb montauban" userId="77a5d6b001563f4f" providerId="LiveId" clId="{2F38BD68-BE90-4FAD-A0F5-A7009BE1AC54}" dt="2023-01-06T09:36:32.877" v="1665" actId="478"/>
        <pc:sldMkLst>
          <pc:docMk/>
          <pc:sldMk cId="896239318" sldId="322"/>
        </pc:sldMkLst>
        <pc:spChg chg="del">
          <ac:chgData name="seb montauban" userId="77a5d6b001563f4f" providerId="LiveId" clId="{2F38BD68-BE90-4FAD-A0F5-A7009BE1AC54}" dt="2023-01-06T07:08:48.801" v="1205" actId="478"/>
          <ac:spMkLst>
            <pc:docMk/>
            <pc:sldMk cId="896239318" sldId="322"/>
            <ac:spMk id="3" creationId="{5A721585-D6B1-0347-42CB-5A84D720C7C9}"/>
          </ac:spMkLst>
        </pc:spChg>
        <pc:spChg chg="add del mod">
          <ac:chgData name="seb montauban" userId="77a5d6b001563f4f" providerId="LiveId" clId="{2F38BD68-BE90-4FAD-A0F5-A7009BE1AC54}" dt="2023-01-06T07:10:11" v="1210" actId="478"/>
          <ac:spMkLst>
            <pc:docMk/>
            <pc:sldMk cId="896239318" sldId="322"/>
            <ac:spMk id="4" creationId="{37952B15-F041-CBA4-2B7A-D1EB2B9CA6AB}"/>
          </ac:spMkLst>
        </pc:spChg>
        <pc:spChg chg="del">
          <ac:chgData name="seb montauban" userId="77a5d6b001563f4f" providerId="LiveId" clId="{2F38BD68-BE90-4FAD-A0F5-A7009BE1AC54}" dt="2023-01-06T07:18:43.592" v="1491" actId="478"/>
          <ac:spMkLst>
            <pc:docMk/>
            <pc:sldMk cId="896239318" sldId="322"/>
            <ac:spMk id="5" creationId="{E5BB8861-7E81-7301-05D4-5C4F2DEDE2FE}"/>
          </ac:spMkLst>
        </pc:spChg>
        <pc:spChg chg="add mod">
          <ac:chgData name="seb montauban" userId="77a5d6b001563f4f" providerId="LiveId" clId="{2F38BD68-BE90-4FAD-A0F5-A7009BE1AC54}" dt="2023-01-06T09:30:24.629" v="1518" actId="20577"/>
          <ac:spMkLst>
            <pc:docMk/>
            <pc:sldMk cId="896239318" sldId="322"/>
            <ac:spMk id="7" creationId="{7F1CA297-3643-021F-BCC2-299845185AB7}"/>
          </ac:spMkLst>
        </pc:spChg>
        <pc:spChg chg="mod">
          <ac:chgData name="seb montauban" userId="77a5d6b001563f4f" providerId="LiveId" clId="{2F38BD68-BE90-4FAD-A0F5-A7009BE1AC54}" dt="2023-01-06T07:12:50.130" v="1301" actId="1076"/>
          <ac:spMkLst>
            <pc:docMk/>
            <pc:sldMk cId="896239318" sldId="322"/>
            <ac:spMk id="10" creationId="{E5D89985-1963-9DF1-B65D-F1134E39DFBC}"/>
          </ac:spMkLst>
        </pc:spChg>
        <pc:spChg chg="add del mod">
          <ac:chgData name="seb montauban" userId="77a5d6b001563f4f" providerId="LiveId" clId="{2F38BD68-BE90-4FAD-A0F5-A7009BE1AC54}" dt="2023-01-06T07:13:49.967" v="1447" actId="1076"/>
          <ac:spMkLst>
            <pc:docMk/>
            <pc:sldMk cId="896239318" sldId="322"/>
            <ac:spMk id="11" creationId="{4639F663-E106-BCC6-3021-0067FAEB0DFF}"/>
          </ac:spMkLst>
        </pc:spChg>
        <pc:spChg chg="add mod">
          <ac:chgData name="seb montauban" userId="77a5d6b001563f4f" providerId="LiveId" clId="{2F38BD68-BE90-4FAD-A0F5-A7009BE1AC54}" dt="2023-01-06T07:18:53.938" v="1495" actId="1076"/>
          <ac:spMkLst>
            <pc:docMk/>
            <pc:sldMk cId="896239318" sldId="322"/>
            <ac:spMk id="12" creationId="{46F724D3-F90B-1A6E-1F86-03A1626F4140}"/>
          </ac:spMkLst>
        </pc:spChg>
        <pc:spChg chg="add del mod">
          <ac:chgData name="seb montauban" userId="77a5d6b001563f4f" providerId="LiveId" clId="{2F38BD68-BE90-4FAD-A0F5-A7009BE1AC54}" dt="2023-01-06T09:36:32.877" v="1665" actId="478"/>
          <ac:spMkLst>
            <pc:docMk/>
            <pc:sldMk cId="896239318" sldId="322"/>
            <ac:spMk id="13" creationId="{978691AE-3DDC-9441-3F74-F99E2AEA1AA1}"/>
          </ac:spMkLst>
        </pc:spChg>
      </pc:sldChg>
      <pc:sldChg chg="modSp add mod">
        <pc:chgData name="seb montauban" userId="77a5d6b001563f4f" providerId="LiveId" clId="{2F38BD68-BE90-4FAD-A0F5-A7009BE1AC54}" dt="2023-01-06T09:37:11.784" v="1668" actId="20577"/>
        <pc:sldMkLst>
          <pc:docMk/>
          <pc:sldMk cId="4276969181" sldId="323"/>
        </pc:sldMkLst>
        <pc:spChg chg="mod">
          <ac:chgData name="seb montauban" userId="77a5d6b001563f4f" providerId="LiveId" clId="{2F38BD68-BE90-4FAD-A0F5-A7009BE1AC54}" dt="2023-01-06T09:37:11.784" v="1668" actId="20577"/>
          <ac:spMkLst>
            <pc:docMk/>
            <pc:sldMk cId="4276969181" sldId="323"/>
            <ac:spMk id="7" creationId="{7F1CA297-3643-021F-BCC2-299845185AB7}"/>
          </ac:spMkLst>
        </pc:spChg>
        <pc:spChg chg="mod">
          <ac:chgData name="seb montauban" userId="77a5d6b001563f4f" providerId="LiveId" clId="{2F38BD68-BE90-4FAD-A0F5-A7009BE1AC54}" dt="2023-01-06T07:16:26.088" v="1451" actId="20577"/>
          <ac:spMkLst>
            <pc:docMk/>
            <pc:sldMk cId="4276969181" sldId="323"/>
            <ac:spMk id="10" creationId="{E5D89985-1963-9DF1-B65D-F1134E39DF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837A-B32B-48B2-B6F4-AFCDEA527D4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33BA8-6FCD-429B-8086-EE0079368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2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745800" y="896400"/>
            <a:ext cx="8445600" cy="506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3817080" y="1747800"/>
            <a:ext cx="590724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5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fr-FR" sz="120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578480" y="3400920"/>
            <a:ext cx="63021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695">
                <a:solidFill>
                  <a:srgbClr val="443D3D"/>
                </a:solidFill>
                <a:latin typeface="Arial"/>
                <a:ea typeface="DejaVu Sans"/>
              </a:rPr>
              <a:t>Formation EPITA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 rot="5400000">
            <a:off x="9878760" y="3810960"/>
            <a:ext cx="35722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4">
                <a:solidFill>
                  <a:srgbClr val="FFFFFF"/>
                </a:solidFill>
                <a:latin typeface="Arial"/>
                <a:ea typeface="DejaVu Sans"/>
              </a:rPr>
              <a:t>PHILIPPOT SEBASTIEN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fr-FR" sz="15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2" descr="Java.Oracle.logo"/>
          <p:cNvPicPr/>
          <p:nvPr/>
        </p:nvPicPr>
        <p:blipFill>
          <a:blip r:embed="rId2"/>
          <a:stretch/>
        </p:blipFill>
        <p:spPr>
          <a:xfrm>
            <a:off x="412920" y="2742840"/>
            <a:ext cx="2781720" cy="185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896400"/>
            <a:ext cx="8445600" cy="506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71280" y="1421280"/>
            <a:ext cx="794844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5">
                <a:solidFill>
                  <a:srgbClr val="FFFFFF"/>
                </a:solidFill>
                <a:latin typeface="Arial"/>
                <a:ea typeface="DejaVu Sans"/>
              </a:rPr>
              <a:t>MERCI</a:t>
            </a:r>
            <a:endParaRPr lang="fr-FR" sz="1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156040" y="2895840"/>
            <a:ext cx="377928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900">
                <a:solidFill>
                  <a:srgbClr val="9897A3"/>
                </a:solidFill>
                <a:latin typeface="Arial"/>
                <a:ea typeface="DejaVu Sans"/>
              </a:rPr>
              <a:t>Impression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 rot="5400000">
            <a:off x="-1360080" y="3810960"/>
            <a:ext cx="35722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4">
                <a:solidFill>
                  <a:srgbClr val="FFFFFF"/>
                </a:solidFill>
                <a:latin typeface="Arial"/>
                <a:ea typeface="DejaVu Sans"/>
              </a:rPr>
              <a:t>Sébastien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500" b="0" strike="noStrike" spc="494">
                <a:solidFill>
                  <a:srgbClr val="FFFFFF"/>
                </a:solidFill>
                <a:latin typeface="Arial"/>
                <a:ea typeface="DejaVu Sans"/>
              </a:rPr>
              <a:t>PHILIPPOT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845064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6"/>
          <p:cNvSpPr/>
          <p:nvPr/>
        </p:nvSpPr>
        <p:spPr>
          <a:xfrm>
            <a:off x="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647440" y="1887480"/>
            <a:ext cx="6765840" cy="208296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 dirty="0" err="1">
                <a:solidFill>
                  <a:srgbClr val="39AEA9"/>
                </a:solidFill>
                <a:latin typeface="Arial"/>
                <a:ea typeface="DejaVu Sans"/>
              </a:rPr>
              <a:t>Traitements</a:t>
            </a:r>
            <a:r>
              <a:rPr lang="en-US" sz="2800" b="1" strike="noStrike" spc="596" dirty="0">
                <a:solidFill>
                  <a:srgbClr val="39AEA9"/>
                </a:solidFill>
                <a:latin typeface="Arial"/>
                <a:ea typeface="DejaVu Sans"/>
              </a:rPr>
              <a:t> par lot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06574A-3736-A0EC-483E-16D1E1187716}"/>
              </a:ext>
            </a:extLst>
          </p:cNvPr>
          <p:cNvSpPr txBox="1"/>
          <p:nvPr/>
        </p:nvSpPr>
        <p:spPr>
          <a:xfrm>
            <a:off x="3048000" y="186089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Arial"/>
              </a:rPr>
              <a:t>Spring Batch est un </a:t>
            </a:r>
            <a:r>
              <a:rPr lang="fr-FR" spc="-1" dirty="0" err="1">
                <a:solidFill>
                  <a:srgbClr val="000000"/>
                </a:solidFill>
                <a:latin typeface="Arial"/>
              </a:rPr>
              <a:t>framework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open source permettant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gestion des processus d'entrée / sortie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l'exécution des travaux par lots en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faciliter le traitement de gros volumes de données, </a:t>
            </a:r>
          </a:p>
          <a:p>
            <a:endParaRPr lang="fr-FR" spc="-1" dirty="0">
              <a:solidFill>
                <a:srgbClr val="000000"/>
              </a:solidFill>
              <a:latin typeface="Arial"/>
            </a:endParaRPr>
          </a:p>
          <a:p>
            <a:r>
              <a:rPr lang="fr-FR" spc="-1" dirty="0">
                <a:solidFill>
                  <a:srgbClr val="000000"/>
                </a:solidFill>
                <a:latin typeface="Arial"/>
              </a:rPr>
              <a:t>Exemple: </a:t>
            </a:r>
          </a:p>
          <a:p>
            <a:r>
              <a:rPr lang="fr-FR" spc="-1" dirty="0">
                <a:solidFill>
                  <a:srgbClr val="000000"/>
                </a:solidFill>
                <a:latin typeface="Arial"/>
              </a:rPr>
              <a:t>alimenter un système de base de données ou pour génération de rapports. </a:t>
            </a:r>
          </a:p>
          <a:p>
            <a:endParaRPr lang="fr-FR" spc="-1" dirty="0">
              <a:solidFill>
                <a:srgbClr val="000000"/>
              </a:solidFill>
              <a:latin typeface="Arial"/>
            </a:endParaRPr>
          </a:p>
          <a:p>
            <a:r>
              <a:rPr lang="fr-FR" spc="-1" dirty="0">
                <a:solidFill>
                  <a:srgbClr val="000000"/>
                </a:solidFill>
                <a:latin typeface="Arial"/>
              </a:rPr>
              <a:t>Spring Batch fournit des outils pour découper les données en lots, pour exécuter des traitements en parallèle.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 dirty="0">
                <a:solidFill>
                  <a:srgbClr val="39AEA9"/>
                </a:solidFill>
                <a:latin typeface="Arial"/>
                <a:ea typeface="DejaVu Sans"/>
              </a:rPr>
              <a:t>Concepts Spring batch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06574A-3736-A0EC-483E-16D1E1187716}"/>
              </a:ext>
            </a:extLst>
          </p:cNvPr>
          <p:cNvSpPr txBox="1"/>
          <p:nvPr/>
        </p:nvSpPr>
        <p:spPr>
          <a:xfrm>
            <a:off x="920621" y="1139203"/>
            <a:ext cx="1030507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spc="-1" dirty="0">
                <a:solidFill>
                  <a:srgbClr val="000000"/>
                </a:solidFill>
                <a:latin typeface="Arial"/>
              </a:rPr>
              <a:t>Jobs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: 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un job est la plus haute abstraction dans Spring Batch. Un job peut comporter plusieurs étapes, chacune effectuant un traitement différent sur les données.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Steps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: une étape est un traitement unique dans un job. Un </a:t>
            </a:r>
            <a:r>
              <a:rPr lang="fr-FR" spc="-1" dirty="0" err="1">
                <a:solidFill>
                  <a:srgbClr val="000000"/>
                </a:solidFill>
                <a:latin typeface="Arial"/>
              </a:rPr>
              <a:t>step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permet de définir comment on lit une données, comment on la transforme et comment on va l’écrire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Readers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: un </a:t>
            </a:r>
            <a:r>
              <a:rPr lang="fr-FR" spc="-1" dirty="0" err="1">
                <a:solidFill>
                  <a:srgbClr val="000000"/>
                </a:solidFill>
                <a:latin typeface="Arial"/>
              </a:rPr>
              <a:t>reader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est un composant qui lit les données d'entrée d'un job et les fournit aux étapes pour le traitement. Un </a:t>
            </a:r>
            <a:r>
              <a:rPr lang="fr-FR" spc="-1" dirty="0" err="1">
                <a:solidFill>
                  <a:srgbClr val="000000"/>
                </a:solidFill>
                <a:latin typeface="Arial"/>
              </a:rPr>
              <a:t>reader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peut lire les données à partir de diverses sources, telles que des fichiers, une base de données,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spc="-1" dirty="0">
                <a:solidFill>
                  <a:srgbClr val="000000"/>
                </a:solidFill>
                <a:latin typeface="Arial"/>
              </a:rPr>
              <a:t>Processus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: un processus est un composant qui effectue un traitement spécifique sur les données lues par le </a:t>
            </a:r>
            <a:r>
              <a:rPr lang="fr-FR" spc="-1" dirty="0" err="1">
                <a:solidFill>
                  <a:srgbClr val="000000"/>
                </a:solidFill>
                <a:latin typeface="Arial"/>
              </a:rPr>
              <a:t>reader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. Par exemple, un processus peut filtrer les données en fonction de certains critères ou transformer les données d'une certaine manière.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Writers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: un </a:t>
            </a:r>
            <a:r>
              <a:rPr lang="fr-FR" spc="-1" dirty="0" err="1">
                <a:solidFill>
                  <a:srgbClr val="000000"/>
                </a:solidFill>
                <a:latin typeface="Arial"/>
              </a:rPr>
              <a:t>writer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est un composant qui écrit les données traitées par les étapes dans une sortie, telle qu'un fichier ou une base de données.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Tasklet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: Une </a:t>
            </a:r>
            <a:r>
              <a:rPr lang="fr-FR" spc="-1" dirty="0" err="1">
                <a:solidFill>
                  <a:srgbClr val="000000"/>
                </a:solidFill>
                <a:latin typeface="Arial"/>
              </a:rPr>
              <a:t>Tasklet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est une unité de travail qui ne nécessite pas des données en entrée. Il s’agit d’un traitement simple</a:t>
            </a:r>
          </a:p>
          <a:p>
            <a:endParaRPr lang="fr-FR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3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 dirty="0">
                <a:solidFill>
                  <a:srgbClr val="39AEA9"/>
                </a:solidFill>
                <a:latin typeface="Arial"/>
                <a:ea typeface="DejaVu Sans"/>
              </a:rPr>
              <a:t>Concepts Spring batch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000A16-CD1C-3CBE-1314-BB9964DD538E}"/>
              </a:ext>
            </a:extLst>
          </p:cNvPr>
          <p:cNvSpPr/>
          <p:nvPr/>
        </p:nvSpPr>
        <p:spPr>
          <a:xfrm>
            <a:off x="1367528" y="1404248"/>
            <a:ext cx="7403248" cy="291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51BD20-9C91-756A-F9A5-DEFA8FAB749D}"/>
              </a:ext>
            </a:extLst>
          </p:cNvPr>
          <p:cNvSpPr txBox="1"/>
          <p:nvPr/>
        </p:nvSpPr>
        <p:spPr>
          <a:xfrm>
            <a:off x="1698171" y="145557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0A28F-5984-E39F-893B-9527F71902FA}"/>
              </a:ext>
            </a:extLst>
          </p:cNvPr>
          <p:cNvSpPr/>
          <p:nvPr/>
        </p:nvSpPr>
        <p:spPr>
          <a:xfrm>
            <a:off x="2191733" y="2525487"/>
            <a:ext cx="2625013" cy="1231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8035D-77A5-0135-9C6E-290FB9C4869C}"/>
              </a:ext>
            </a:extLst>
          </p:cNvPr>
          <p:cNvSpPr/>
          <p:nvPr/>
        </p:nvSpPr>
        <p:spPr>
          <a:xfrm>
            <a:off x="5441896" y="2522377"/>
            <a:ext cx="2625013" cy="1231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B3E9811-AFDB-D1E9-F3DB-6AC98DC085C4}"/>
              </a:ext>
            </a:extLst>
          </p:cNvPr>
          <p:cNvCxnSpPr/>
          <p:nvPr/>
        </p:nvCxnSpPr>
        <p:spPr>
          <a:xfrm>
            <a:off x="1461796" y="3197290"/>
            <a:ext cx="729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547F20A-21C5-9F37-1BB9-EF380028F5DF}"/>
              </a:ext>
            </a:extLst>
          </p:cNvPr>
          <p:cNvCxnSpPr>
            <a:cxnSpLocks/>
          </p:cNvCxnSpPr>
          <p:nvPr/>
        </p:nvCxnSpPr>
        <p:spPr>
          <a:xfrm>
            <a:off x="4816746" y="3020009"/>
            <a:ext cx="625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C38EB46-C2B1-98A0-E400-010373D89512}"/>
              </a:ext>
            </a:extLst>
          </p:cNvPr>
          <p:cNvSpPr txBox="1"/>
          <p:nvPr/>
        </p:nvSpPr>
        <p:spPr>
          <a:xfrm>
            <a:off x="2133599" y="2496711"/>
            <a:ext cx="118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Step1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E19748-6135-5503-AB61-3FCE17F7AE6F}"/>
              </a:ext>
            </a:extLst>
          </p:cNvPr>
          <p:cNvSpPr txBox="1"/>
          <p:nvPr/>
        </p:nvSpPr>
        <p:spPr>
          <a:xfrm>
            <a:off x="5419050" y="2493602"/>
            <a:ext cx="118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Step2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E84A4B-55B6-3C66-9AC9-67B4F74B3C04}"/>
              </a:ext>
            </a:extLst>
          </p:cNvPr>
          <p:cNvSpPr txBox="1"/>
          <p:nvPr/>
        </p:nvSpPr>
        <p:spPr>
          <a:xfrm>
            <a:off x="2861172" y="2553688"/>
            <a:ext cx="1758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ItemReader</a:t>
            </a:r>
            <a:endParaRPr lang="fr-FR" dirty="0"/>
          </a:p>
          <a:p>
            <a:r>
              <a:rPr lang="fr-FR" dirty="0" err="1"/>
              <a:t>ItemProcessor</a:t>
            </a:r>
            <a:endParaRPr lang="fr-FR" dirty="0"/>
          </a:p>
          <a:p>
            <a:r>
              <a:rPr lang="fr-FR" dirty="0" err="1"/>
              <a:t>ItemWriter</a:t>
            </a:r>
            <a:endParaRPr lang="fr-FR" dirty="0"/>
          </a:p>
          <a:p>
            <a:r>
              <a:rPr lang="fr-FR" dirty="0" err="1"/>
              <a:t>tasklet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7DAF06-8683-EB73-636D-8D1EF547F8EB}"/>
              </a:ext>
            </a:extLst>
          </p:cNvPr>
          <p:cNvSpPr txBox="1"/>
          <p:nvPr/>
        </p:nvSpPr>
        <p:spPr>
          <a:xfrm>
            <a:off x="6084151" y="2757794"/>
            <a:ext cx="175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ItemReader</a:t>
            </a:r>
            <a:endParaRPr lang="fr-FR" dirty="0"/>
          </a:p>
          <a:p>
            <a:r>
              <a:rPr lang="fr-FR" dirty="0" err="1"/>
              <a:t>ItemProcessor</a:t>
            </a:r>
            <a:endParaRPr lang="fr-FR" dirty="0"/>
          </a:p>
          <a:p>
            <a:r>
              <a:rPr lang="fr-FR" dirty="0" err="1"/>
              <a:t>ItemWriter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497CDDB-8805-3E77-3652-FF395073BA36}"/>
              </a:ext>
            </a:extLst>
          </p:cNvPr>
          <p:cNvCxnSpPr>
            <a:cxnSpLocks/>
          </p:cNvCxnSpPr>
          <p:nvPr/>
        </p:nvCxnSpPr>
        <p:spPr>
          <a:xfrm>
            <a:off x="8066909" y="3020009"/>
            <a:ext cx="625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4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 dirty="0">
                <a:solidFill>
                  <a:srgbClr val="39AEA9"/>
                </a:solidFill>
                <a:latin typeface="Arial"/>
                <a:ea typeface="DejaVu Sans"/>
              </a:rPr>
              <a:t>Concepts Spring batch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30A81B-D255-BA0D-D873-048769ADDA60}"/>
              </a:ext>
            </a:extLst>
          </p:cNvPr>
          <p:cNvSpPr txBox="1"/>
          <p:nvPr/>
        </p:nvSpPr>
        <p:spPr>
          <a:xfrm>
            <a:off x="2002972" y="20032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Lire des données depuis une source de données et les traiter de manière complexe, utilisez un </a:t>
            </a: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ItemReader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et un </a:t>
            </a: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ItemProcessor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Lire des données, les transformer et les écrire dans une destination (base de données, file d’attentes, fichiers…, utilisez un </a:t>
            </a: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ItemReader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, un </a:t>
            </a: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ItemProcessor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et un </a:t>
            </a: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ItemWriter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Effectuer une tâche unique et simple, comme archiver des fichiers ou exécuter un calcul, utilisez une </a:t>
            </a:r>
            <a:r>
              <a:rPr lang="fr-FR" b="1" spc="-1" dirty="0" err="1">
                <a:solidFill>
                  <a:srgbClr val="000000"/>
                </a:solidFill>
                <a:latin typeface="Arial"/>
              </a:rPr>
              <a:t>Tasklet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D89985-1963-9DF1-B65D-F1134E39DFBC}"/>
              </a:ext>
            </a:extLst>
          </p:cNvPr>
          <p:cNvSpPr txBox="1"/>
          <p:nvPr/>
        </p:nvSpPr>
        <p:spPr>
          <a:xfrm>
            <a:off x="1312506" y="1013927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d’usage</a:t>
            </a:r>
          </a:p>
        </p:txBody>
      </p:sp>
    </p:spTree>
    <p:extLst>
      <p:ext uri="{BB962C8B-B14F-4D97-AF65-F5344CB8AC3E}">
        <p14:creationId xmlns:p14="http://schemas.microsoft.com/office/powerpoint/2010/main" val="287916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 dirty="0">
                <a:solidFill>
                  <a:srgbClr val="39AEA9"/>
                </a:solidFill>
                <a:latin typeface="Arial"/>
                <a:ea typeface="DejaVu Sans"/>
              </a:rPr>
              <a:t>Concepts Spring batch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D89985-1963-9DF1-B65D-F1134E39DFBC}"/>
              </a:ext>
            </a:extLst>
          </p:cNvPr>
          <p:cNvSpPr txBox="1"/>
          <p:nvPr/>
        </p:nvSpPr>
        <p:spPr>
          <a:xfrm>
            <a:off x="1312506" y="1013927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Tasklet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721585-D6B1-0347-42CB-5A84D720C7C9}"/>
              </a:ext>
            </a:extLst>
          </p:cNvPr>
          <p:cNvSpPr txBox="1"/>
          <p:nvPr/>
        </p:nvSpPr>
        <p:spPr>
          <a:xfrm>
            <a:off x="286138" y="164685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22C3D"/>
                </a:solidFill>
                <a:effectLst/>
                <a:latin typeface="Söhne Mono"/>
              </a:rPr>
              <a:t>MyTasklet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implements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22C3D"/>
                </a:solidFill>
                <a:effectLst/>
                <a:latin typeface="Söhne Mono"/>
              </a:rPr>
              <a:t>Tasklet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 {</a:t>
            </a:r>
          </a:p>
          <a:p>
            <a:endParaRPr lang="en-US" dirty="0">
              <a:solidFill>
                <a:srgbClr val="F22C3D"/>
              </a:solidFill>
              <a:latin typeface="Söhne Mono"/>
            </a:endParaRPr>
          </a:p>
          <a:p>
            <a:r>
              <a:rPr lang="en-US" dirty="0">
                <a:solidFill>
                  <a:srgbClr val="F22C3D"/>
                </a:solidFill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@Override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effectLst/>
                <a:latin typeface="Söhne Mono"/>
              </a:rPr>
              <a:t>RepeatStatus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execute</a:t>
            </a:r>
            <a:r>
              <a:rPr lang="fr-FR" b="0" i="0" dirty="0">
                <a:effectLst/>
                <a:latin typeface="Söhne Mono"/>
              </a:rPr>
              <a:t>(</a:t>
            </a:r>
            <a:r>
              <a:rPr lang="fr-FR" b="0" i="0" dirty="0" err="1">
                <a:effectLst/>
                <a:latin typeface="Söhne Mono"/>
              </a:rPr>
              <a:t>StepContribution</a:t>
            </a:r>
            <a:r>
              <a:rPr lang="fr-FR" b="0" i="0" dirty="0">
                <a:effectLst/>
                <a:latin typeface="Söhne Mono"/>
              </a:rPr>
              <a:t> contribution, </a:t>
            </a:r>
            <a:r>
              <a:rPr lang="fr-FR" b="0" i="0" dirty="0" err="1">
                <a:effectLst/>
                <a:latin typeface="Söhne Mono"/>
              </a:rPr>
              <a:t>ChunkContext</a:t>
            </a:r>
            <a:r>
              <a:rPr lang="fr-FR" b="0" i="0" dirty="0">
                <a:effectLst/>
                <a:latin typeface="Söhne Mono"/>
              </a:rPr>
              <a:t> </a:t>
            </a:r>
            <a:r>
              <a:rPr lang="fr-FR" b="0" i="0" dirty="0" err="1">
                <a:effectLst/>
                <a:latin typeface="Söhne Mono"/>
              </a:rPr>
              <a:t>chunkContext</a:t>
            </a:r>
            <a:r>
              <a:rPr lang="fr-FR" b="0" i="0" dirty="0">
                <a:effectLst/>
                <a:latin typeface="Söhne Mono"/>
              </a:rPr>
              <a:t>) 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throws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Exception {</a:t>
            </a:r>
            <a:endParaRPr lang="en-US" dirty="0">
              <a:latin typeface="Söhne Mono"/>
            </a:endParaRPr>
          </a:p>
          <a:p>
            <a:endParaRPr lang="en-US" dirty="0">
              <a:solidFill>
                <a:srgbClr val="F22C3D"/>
              </a:solidFill>
              <a:latin typeface="Söhne Mono"/>
            </a:endParaRPr>
          </a:p>
          <a:p>
            <a:endParaRPr lang="en-US" dirty="0">
              <a:solidFill>
                <a:srgbClr val="F22C3D"/>
              </a:solidFill>
              <a:latin typeface="Söhne Mono"/>
            </a:endParaRPr>
          </a:p>
          <a:p>
            <a:r>
              <a:rPr lang="en-US" dirty="0">
                <a:solidFill>
                  <a:srgbClr val="F22C3D"/>
                </a:solidFill>
                <a:latin typeface="Söhne Mono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BB8861-7E81-7301-05D4-5C4F2DEDE2FE}"/>
              </a:ext>
            </a:extLst>
          </p:cNvPr>
          <p:cNvSpPr txBox="1"/>
          <p:nvPr/>
        </p:nvSpPr>
        <p:spPr>
          <a:xfrm>
            <a:off x="319390" y="44949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https://docs.spring.io/spring-batch/docs/current/api/org/springframework/batch/core/step/tasklet/Tasklet.html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E1FCDD-CFE7-9BFE-509B-1AE29DA0371D}"/>
              </a:ext>
            </a:extLst>
          </p:cNvPr>
          <p:cNvCxnSpPr/>
          <p:nvPr/>
        </p:nvCxnSpPr>
        <p:spPr>
          <a:xfrm>
            <a:off x="6711950" y="958850"/>
            <a:ext cx="0" cy="471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9F663-E106-BCC6-3021-0067FAEB0DFF}"/>
              </a:ext>
            </a:extLst>
          </p:cNvPr>
          <p:cNvSpPr txBox="1"/>
          <p:nvPr/>
        </p:nvSpPr>
        <p:spPr>
          <a:xfrm>
            <a:off x="7245349" y="905977"/>
            <a:ext cx="4743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StepContribution</a:t>
            </a:r>
            <a:r>
              <a:rPr lang="fr-FR" sz="1400" dirty="0"/>
              <a:t> : Classe de </a:t>
            </a:r>
            <a:r>
              <a:rPr lang="fr-FR" sz="1400" dirty="0" err="1"/>
              <a:t>spring</a:t>
            </a:r>
            <a:r>
              <a:rPr lang="fr-FR" sz="1400" dirty="0"/>
              <a:t> batch qui représente les métadonnées de l’exécution de la </a:t>
            </a:r>
            <a:r>
              <a:rPr lang="fr-FR" sz="1400" dirty="0" err="1"/>
              <a:t>Tasklet</a:t>
            </a:r>
            <a:r>
              <a:rPr lang="fr-FR" sz="1400" dirty="0"/>
              <a:t> dans le job, le nombre d’item traités par exemple.</a:t>
            </a:r>
          </a:p>
          <a:p>
            <a:endParaRPr lang="fr-FR" sz="1400" dirty="0"/>
          </a:p>
          <a:p>
            <a:r>
              <a:rPr lang="fr-FR" sz="1400" b="1" dirty="0" err="1"/>
              <a:t>ChunkContext</a:t>
            </a:r>
            <a:r>
              <a:rPr lang="fr-FR" sz="1400" dirty="0"/>
              <a:t> : Permet de passer des informations entre les différentes étapes d’un job</a:t>
            </a:r>
          </a:p>
          <a:p>
            <a:endParaRPr lang="fr-FR" sz="1400" dirty="0"/>
          </a:p>
          <a:p>
            <a:r>
              <a:rPr lang="fr-FR" sz="1400" b="1" dirty="0" err="1"/>
              <a:t>RepeatStatus</a:t>
            </a:r>
            <a:r>
              <a:rPr lang="fr-FR" sz="1400" dirty="0"/>
              <a:t> : Permet de signifier si la </a:t>
            </a:r>
            <a:r>
              <a:rPr lang="fr-FR" sz="1400" dirty="0" err="1"/>
              <a:t>Tasklet</a:t>
            </a:r>
            <a:r>
              <a:rPr lang="fr-FR" sz="1400" dirty="0"/>
              <a:t> doit être répétée ou non, il s’agit d’une </a:t>
            </a:r>
            <a:r>
              <a:rPr lang="fr-FR" sz="1400" dirty="0" err="1"/>
              <a:t>enumération</a:t>
            </a:r>
            <a:r>
              <a:rPr lang="fr-FR" sz="1400" dirty="0"/>
              <a:t>  (</a:t>
            </a:r>
            <a:r>
              <a:rPr lang="fr-FR" sz="1400" dirty="0" err="1"/>
              <a:t>finished</a:t>
            </a:r>
            <a:r>
              <a:rPr lang="fr-FR" sz="1400" dirty="0"/>
              <a:t>, </a:t>
            </a:r>
            <a:r>
              <a:rPr lang="fr-FR" sz="1400" dirty="0" err="1"/>
              <a:t>Continuable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12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 dirty="0">
                <a:solidFill>
                  <a:srgbClr val="39AEA9"/>
                </a:solidFill>
                <a:latin typeface="Arial"/>
                <a:ea typeface="DejaVu Sans"/>
              </a:rPr>
              <a:t>Concepts Spring batch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D89985-1963-9DF1-B65D-F1134E39DFBC}"/>
              </a:ext>
            </a:extLst>
          </p:cNvPr>
          <p:cNvSpPr txBox="1"/>
          <p:nvPr/>
        </p:nvSpPr>
        <p:spPr>
          <a:xfrm>
            <a:off x="1312506" y="1013927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E1FCDD-CFE7-9BFE-509B-1AE29DA0371D}"/>
              </a:ext>
            </a:extLst>
          </p:cNvPr>
          <p:cNvCxnSpPr/>
          <p:nvPr/>
        </p:nvCxnSpPr>
        <p:spPr>
          <a:xfrm>
            <a:off x="6711950" y="958850"/>
            <a:ext cx="0" cy="471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9F663-E106-BCC6-3021-0067FAEB0DFF}"/>
              </a:ext>
            </a:extLst>
          </p:cNvPr>
          <p:cNvSpPr txBox="1"/>
          <p:nvPr/>
        </p:nvSpPr>
        <p:spPr>
          <a:xfrm>
            <a:off x="7008511" y="1098809"/>
            <a:ext cx="4743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</a:t>
            </a:r>
            <a:r>
              <a:rPr lang="fr-FR" sz="1400" dirty="0" err="1"/>
              <a:t>step</a:t>
            </a:r>
            <a:r>
              <a:rPr lang="fr-FR" sz="1400" dirty="0"/>
              <a:t> ‘step1’ exécute la </a:t>
            </a:r>
            <a:r>
              <a:rPr lang="fr-FR" sz="1400" dirty="0" err="1"/>
              <a:t>tasklet</a:t>
            </a:r>
            <a:r>
              <a:rPr lang="fr-FR" sz="1400" dirty="0"/>
              <a:t> </a:t>
            </a:r>
            <a:r>
              <a:rPr lang="fr-FR" sz="1400" dirty="0" err="1"/>
              <a:t>MyTasklet</a:t>
            </a:r>
            <a:r>
              <a:rPr lang="fr-FR" sz="1400" dirty="0"/>
              <a:t> et une seconde </a:t>
            </a:r>
            <a:r>
              <a:rPr lang="fr-FR" sz="1400" dirty="0" err="1"/>
              <a:t>Tasklet</a:t>
            </a:r>
            <a:r>
              <a:rPr lang="fr-FR" sz="1400" dirty="0"/>
              <a:t> on peut donc enchaîner un ensemble de tâches dans un </a:t>
            </a:r>
            <a:r>
              <a:rPr lang="fr-FR" sz="1400" dirty="0" err="1"/>
              <a:t>step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CA297-3643-021F-BCC2-299845185AB7}"/>
              </a:ext>
            </a:extLst>
          </p:cNvPr>
          <p:cNvSpPr txBox="1"/>
          <p:nvPr/>
        </p:nvSpPr>
        <p:spPr>
          <a:xfrm>
            <a:off x="266842" y="1923884"/>
            <a:ext cx="64747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@Bean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Step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solidFill>
                  <a:srgbClr val="F22C3D"/>
                </a:solidFill>
                <a:effectLst/>
                <a:latin typeface="Söhne Mono"/>
              </a:rPr>
              <a:t>step1</a:t>
            </a:r>
            <a:r>
              <a:rPr lang="fr-FR" b="0" i="0" dirty="0">
                <a:effectLst/>
                <a:latin typeface="Söhne Mono"/>
              </a:rPr>
              <a:t>(</a:t>
            </a:r>
            <a:r>
              <a:rPr lang="fr-FR" b="0" i="0" dirty="0" err="1">
                <a:effectLst/>
                <a:latin typeface="Söhne Mono"/>
              </a:rPr>
              <a:t>StepBuilderFactory</a:t>
            </a:r>
            <a:r>
              <a:rPr lang="fr-FR" b="0" i="0" dirty="0">
                <a:effectLst/>
                <a:latin typeface="Söhne Mono"/>
              </a:rPr>
              <a:t> </a:t>
            </a:r>
            <a:r>
              <a:rPr lang="fr-FR" b="0" i="0" dirty="0" err="1">
                <a:effectLst/>
                <a:latin typeface="Söhne Mono"/>
              </a:rPr>
              <a:t>stepBuilderFactory</a:t>
            </a:r>
            <a:r>
              <a:rPr lang="fr-FR" b="0" i="0" dirty="0">
                <a:effectLst/>
                <a:latin typeface="Söhne Mono"/>
              </a:rPr>
              <a:t>) {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b="0" i="0" dirty="0">
                <a:solidFill>
                  <a:srgbClr val="2E95D3"/>
                </a:solidFill>
                <a:effectLst/>
                <a:latin typeface="Söhne Mono"/>
              </a:rPr>
              <a:t>          return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effectLst/>
                <a:latin typeface="Söhne Mono"/>
              </a:rPr>
              <a:t>stepBuilderFactory.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get</a:t>
            </a:r>
            <a:r>
              <a:rPr lang="fr-FR" b="0" i="0" dirty="0">
                <a:effectLst/>
                <a:latin typeface="Söhne Mono"/>
              </a:rPr>
              <a:t>(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"step1"</a:t>
            </a:r>
            <a:r>
              <a:rPr lang="fr-FR" b="0" i="0" dirty="0">
                <a:effectLst/>
                <a:latin typeface="Söhne Mono"/>
              </a:rPr>
              <a:t>) </a:t>
            </a:r>
          </a:p>
          <a:p>
            <a:r>
              <a:rPr lang="fr-FR" dirty="0">
                <a:latin typeface="Söhne Mono"/>
              </a:rPr>
              <a:t>	</a:t>
            </a:r>
            <a:r>
              <a:rPr lang="fr-FR" b="0" i="0" dirty="0">
                <a:effectLst/>
                <a:latin typeface="Söhne Mono"/>
              </a:rPr>
              <a:t>.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tasklet</a:t>
            </a:r>
            <a:r>
              <a:rPr lang="fr-FR" b="0" i="0" dirty="0">
                <a:effectLst/>
                <a:latin typeface="Söhne Mono"/>
              </a:rPr>
              <a:t>(</a:t>
            </a:r>
            <a:r>
              <a:rPr lang="fr-FR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MyTasklet</a:t>
            </a:r>
            <a:r>
              <a:rPr lang="fr-FR" b="0" i="0" dirty="0">
                <a:effectLst/>
                <a:latin typeface="Söhne Mono"/>
              </a:rPr>
              <a:t>()) </a:t>
            </a:r>
          </a:p>
          <a:p>
            <a:r>
              <a:rPr lang="fr-FR" dirty="0">
                <a:latin typeface="Söhne Mono"/>
              </a:rPr>
              <a:t>                  </a:t>
            </a:r>
            <a:r>
              <a:rPr lang="fr-FR" b="0" i="0" dirty="0">
                <a:effectLst/>
                <a:latin typeface="Söhne Mono"/>
              </a:rPr>
              <a:t>.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tasklet</a:t>
            </a:r>
            <a:r>
              <a:rPr lang="fr-FR" b="0" i="0" dirty="0">
                <a:effectLst/>
                <a:latin typeface="Söhne Mono"/>
              </a:rPr>
              <a:t>(</a:t>
            </a:r>
            <a:r>
              <a:rPr lang="fr-FR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AnotherTasklet</a:t>
            </a:r>
            <a:r>
              <a:rPr lang="fr-FR" b="0" i="0" dirty="0">
                <a:effectLst/>
                <a:latin typeface="Söhne Mono"/>
              </a:rPr>
              <a:t>())</a:t>
            </a:r>
          </a:p>
          <a:p>
            <a:r>
              <a:rPr lang="fr-FR" b="0" i="0" dirty="0">
                <a:effectLst/>
                <a:latin typeface="Söhne Mono"/>
              </a:rPr>
              <a:t>                  .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build</a:t>
            </a:r>
            <a:r>
              <a:rPr lang="fr-FR" b="0" i="0" dirty="0">
                <a:effectLst/>
                <a:latin typeface="Söhne Mono"/>
              </a:rPr>
              <a:t>();</a:t>
            </a:r>
          </a:p>
          <a:p>
            <a:r>
              <a:rPr lang="fr-FR" dirty="0">
                <a:latin typeface="Söhne Mono"/>
              </a:rPr>
              <a:t>    </a:t>
            </a:r>
            <a:r>
              <a:rPr lang="fr-FR" b="0" i="0" dirty="0">
                <a:effectLst/>
                <a:latin typeface="Söhne Mono"/>
              </a:rPr>
              <a:t> }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F724D3-F90B-1A6E-1F86-03A1626F4140}"/>
              </a:ext>
            </a:extLst>
          </p:cNvPr>
          <p:cNvSpPr txBox="1"/>
          <p:nvPr/>
        </p:nvSpPr>
        <p:spPr>
          <a:xfrm>
            <a:off x="186612" y="42588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https://docs.spring.io/spring-batch/docs/current/reference/html/step.html#configureStep</a:t>
            </a:r>
          </a:p>
        </p:txBody>
      </p:sp>
    </p:spTree>
    <p:extLst>
      <p:ext uri="{BB962C8B-B14F-4D97-AF65-F5344CB8AC3E}">
        <p14:creationId xmlns:p14="http://schemas.microsoft.com/office/powerpoint/2010/main" val="89623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51160" y="245520"/>
            <a:ext cx="590616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6" dirty="0">
                <a:solidFill>
                  <a:srgbClr val="39AEA9"/>
                </a:solidFill>
                <a:latin typeface="Arial"/>
                <a:ea typeface="DejaVu Sans"/>
              </a:rPr>
              <a:t>Concepts Spring batch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958000"/>
            <a:ext cx="3740400" cy="899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Spring batch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741840" y="5958000"/>
            <a:ext cx="8449560" cy="89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D89985-1963-9DF1-B65D-F1134E39DFBC}"/>
              </a:ext>
            </a:extLst>
          </p:cNvPr>
          <p:cNvSpPr txBox="1"/>
          <p:nvPr/>
        </p:nvSpPr>
        <p:spPr>
          <a:xfrm>
            <a:off x="1312506" y="1013927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BB8861-7E81-7301-05D4-5C4F2DEDE2FE}"/>
              </a:ext>
            </a:extLst>
          </p:cNvPr>
          <p:cNvSpPr txBox="1"/>
          <p:nvPr/>
        </p:nvSpPr>
        <p:spPr>
          <a:xfrm>
            <a:off x="319390" y="44949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https://docs.spring.io/spring-batch/docs/current/api/org/springframework/batch/core/step/tasklet/Tasklet.html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E1FCDD-CFE7-9BFE-509B-1AE29DA0371D}"/>
              </a:ext>
            </a:extLst>
          </p:cNvPr>
          <p:cNvCxnSpPr/>
          <p:nvPr/>
        </p:nvCxnSpPr>
        <p:spPr>
          <a:xfrm>
            <a:off x="6711950" y="958850"/>
            <a:ext cx="0" cy="471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9F663-E106-BCC6-3021-0067FAEB0DFF}"/>
              </a:ext>
            </a:extLst>
          </p:cNvPr>
          <p:cNvSpPr txBox="1"/>
          <p:nvPr/>
        </p:nvSpPr>
        <p:spPr>
          <a:xfrm>
            <a:off x="7008511" y="1098809"/>
            <a:ext cx="4743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</a:t>
            </a:r>
            <a:r>
              <a:rPr lang="fr-FR" sz="1400" dirty="0" err="1"/>
              <a:t>step</a:t>
            </a:r>
            <a:r>
              <a:rPr lang="fr-FR" sz="1400" dirty="0"/>
              <a:t> ‘step1’ exécute la </a:t>
            </a:r>
            <a:r>
              <a:rPr lang="fr-FR" sz="1400" dirty="0" err="1"/>
              <a:t>tasklet</a:t>
            </a:r>
            <a:r>
              <a:rPr lang="fr-FR" sz="1400" dirty="0"/>
              <a:t> </a:t>
            </a:r>
            <a:r>
              <a:rPr lang="fr-FR" sz="1400" dirty="0" err="1"/>
              <a:t>MyTasklet</a:t>
            </a:r>
            <a:r>
              <a:rPr lang="fr-FR" sz="1400" dirty="0"/>
              <a:t> et une seconde </a:t>
            </a:r>
            <a:r>
              <a:rPr lang="fr-FR" sz="1400" dirty="0" err="1"/>
              <a:t>Tasklet</a:t>
            </a:r>
            <a:r>
              <a:rPr lang="fr-FR" sz="1400" dirty="0"/>
              <a:t> on peut donc enchaîner un ensemble de tâches dans un </a:t>
            </a:r>
            <a:r>
              <a:rPr lang="fr-FR" sz="1400" dirty="0" err="1"/>
              <a:t>step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CA297-3643-021F-BCC2-299845185AB7}"/>
              </a:ext>
            </a:extLst>
          </p:cNvPr>
          <p:cNvSpPr txBox="1"/>
          <p:nvPr/>
        </p:nvSpPr>
        <p:spPr>
          <a:xfrm>
            <a:off x="319390" y="1899677"/>
            <a:ext cx="6157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@Bean </a:t>
            </a:r>
          </a:p>
          <a:p>
            <a:r>
              <a:rPr lang="fr-FR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effectLst/>
                <a:latin typeface="Söhne Mono"/>
              </a:rPr>
              <a:t>Job </a:t>
            </a:r>
            <a:r>
              <a:rPr lang="fr-FR" b="0" i="0" dirty="0" err="1">
                <a:solidFill>
                  <a:srgbClr val="F22C3D"/>
                </a:solidFill>
                <a:effectLst/>
                <a:latin typeface="Söhne Mono"/>
              </a:rPr>
              <a:t>myJob</a:t>
            </a:r>
            <a:r>
              <a:rPr lang="fr-FR" b="0" i="0" dirty="0">
                <a:effectLst/>
                <a:latin typeface="Söhne Mono"/>
              </a:rPr>
              <a:t>(</a:t>
            </a:r>
            <a:r>
              <a:rPr lang="fr-FR" b="0" i="0" dirty="0" err="1">
                <a:effectLst/>
                <a:latin typeface="Söhne Mono"/>
              </a:rPr>
              <a:t>JobBuilderFactory</a:t>
            </a:r>
            <a:r>
              <a:rPr lang="fr-FR" b="0" i="0" dirty="0">
                <a:effectLst/>
                <a:latin typeface="Söhne Mono"/>
              </a:rPr>
              <a:t> </a:t>
            </a:r>
            <a:r>
              <a:rPr lang="fr-FR" b="0" i="0" dirty="0" err="1">
                <a:effectLst/>
                <a:latin typeface="Söhne Mono"/>
              </a:rPr>
              <a:t>jobBuilderFactory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r>
              <a:rPr lang="fr-FR" b="0" i="0" dirty="0">
                <a:effectLst/>
                <a:latin typeface="Söhne Mono"/>
              </a:rPr>
              <a:t>) { </a:t>
            </a:r>
          </a:p>
          <a:p>
            <a:r>
              <a:rPr lang="fr-FR" b="0" i="0" dirty="0">
                <a:solidFill>
                  <a:srgbClr val="2E95D3"/>
                </a:solidFill>
                <a:effectLst/>
                <a:latin typeface="Söhne Mono"/>
              </a:rPr>
              <a:t>    return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effectLst/>
                <a:latin typeface="Söhne Mono"/>
              </a:rPr>
              <a:t>jobBuilderFactory.get</a:t>
            </a:r>
            <a:r>
              <a:rPr lang="fr-FR" b="0" i="0" dirty="0">
                <a:effectLst/>
                <a:latin typeface="Söhne Mono"/>
              </a:rPr>
              <a:t>(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</a:t>
            </a:r>
            <a:r>
              <a:rPr lang="fr-FR" b="0" i="0" dirty="0" err="1">
                <a:solidFill>
                  <a:srgbClr val="00A67D"/>
                </a:solidFill>
                <a:effectLst/>
                <a:latin typeface="Söhne Mono"/>
              </a:rPr>
              <a:t>myJob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</a:t>
            </a:r>
            <a:r>
              <a:rPr lang="fr-FR" b="0" i="0" dirty="0">
                <a:effectLst/>
                <a:latin typeface="Söhne Mono"/>
              </a:rPr>
              <a:t>) .start(</a:t>
            </a:r>
            <a:r>
              <a:rPr lang="fr-FR" b="0" i="0" dirty="0" err="1">
                <a:effectLst/>
                <a:latin typeface="Söhne Mono"/>
              </a:rPr>
              <a:t>step</a:t>
            </a:r>
            <a:r>
              <a:rPr lang="fr-FR" b="0" i="0" dirty="0">
                <a:effectLst/>
                <a:latin typeface="Söhne Mono"/>
              </a:rPr>
              <a:t>).</a:t>
            </a:r>
            <a:r>
              <a:rPr lang="fr-FR" b="0" i="0" dirty="0" err="1">
                <a:effectLst/>
                <a:latin typeface="Söhne Mono"/>
              </a:rPr>
              <a:t>build</a:t>
            </a:r>
            <a:r>
              <a:rPr lang="fr-FR" b="0" i="0" dirty="0">
                <a:effectLst/>
                <a:latin typeface="Söhne Mono"/>
              </a:rPr>
              <a:t>();</a:t>
            </a:r>
          </a:p>
          <a:p>
            <a:r>
              <a:rPr lang="fr-FR" b="0" i="0" dirty="0">
                <a:effectLst/>
                <a:latin typeface="Söhne Mono"/>
              </a:rPr>
              <a:t>      }</a:t>
            </a:r>
          </a:p>
          <a:p>
            <a:r>
              <a:rPr lang="fr-FR" b="0" i="0" dirty="0">
                <a:effectLst/>
                <a:latin typeface="Söhne Mono"/>
              </a:rPr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6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EA9"/>
      </a:accent1>
      <a:accent2>
        <a:srgbClr val="5B5151"/>
      </a:accent2>
      <a:accent3>
        <a:srgbClr val="557B83"/>
      </a:accent3>
      <a:accent4>
        <a:srgbClr val="9897A3"/>
      </a:accent4>
      <a:accent5>
        <a:srgbClr val="A3D5AB"/>
      </a:accent5>
      <a:accent6>
        <a:srgbClr val="E5EF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10243</TotalTime>
  <Words>687</Words>
  <Application>Microsoft Office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Söhne Mono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Billy Schlotter</dc:creator>
  <dc:description/>
  <cp:lastModifiedBy>seb montauban</cp:lastModifiedBy>
  <cp:revision>452</cp:revision>
  <dcterms:created xsi:type="dcterms:W3CDTF">2017-03-29T19:21:49Z</dcterms:created>
  <dcterms:modified xsi:type="dcterms:W3CDTF">2023-01-06T09:37:21Z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56</vt:i4>
  </property>
</Properties>
</file>