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E18CE-0F02-430C-5389-FAF108E23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61EB85-739A-C21B-D0B2-61CE2AFC3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B42B5-7DFF-B2E8-CA04-F3B4F3FE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1A84-AFF5-49B1-806D-387BFFA0AE32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5699C-A42D-8FC8-1C71-66439D07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1DC5E-7413-1DA3-4429-95DD752B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4D7-D03F-4B6F-AADA-47164A471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62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A3A84-E508-A0BE-F81A-65CCED74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DC40BF-1581-D7E7-55DE-B988498B3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DF4E9-7B84-F6A9-1A16-14321347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1A84-AFF5-49B1-806D-387BFFA0AE32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C0CCB5-B3A7-E6F1-09BB-74133884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C22D87-3310-C115-AABF-2AE06603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4D7-D03F-4B6F-AADA-47164A471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33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145D4B-380E-C024-BD28-4CC75740F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E9A7D0-6254-D849-372F-CCCB3A6C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972D3A-89C7-BB30-D425-45E618DA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1A84-AFF5-49B1-806D-387BFFA0AE32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FEA24-D479-CE4D-9551-1212EA9D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57B91-AC83-B81E-9F25-BD2178D0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4D7-D03F-4B6F-AADA-47164A471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98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E1703-3C47-CE1E-005E-07010685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B4975-D0E8-6600-25B1-18C18684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2A3BB-F219-8AB0-DC86-3B5661D4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1A84-AFF5-49B1-806D-387BFFA0AE32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DB2069-7596-904F-A824-F31880DC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08A99F-ED85-6940-21CD-D6B7B9E9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4D7-D03F-4B6F-AADA-47164A471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4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F5F5A-9599-C38B-D7D9-D5AB6EB6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1A7EA3-01D9-2310-9261-8305332F6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05A8D0-A6FF-4EAD-733C-138BA3F6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1A84-AFF5-49B1-806D-387BFFA0AE32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F37E2A-75B5-98EE-1BD5-22520FF2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D36F6B-69BF-9B32-CDFC-94998903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4D7-D03F-4B6F-AADA-47164A471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16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01101-F0C5-1D68-DD81-EA681388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4DE2E-FB36-1472-84CB-AC766E25B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2BA774-479C-9CEE-8E41-14AD85C1B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3FFBF9-E71E-8918-5785-E6FAA62F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1A84-AFF5-49B1-806D-387BFFA0AE32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2F013F-6547-F699-7C8D-393E1D5E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C5DDA1-EFD8-D698-7315-AFCAC2EC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4D7-D03F-4B6F-AADA-47164A471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83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95B06-FF5C-2CDE-CF34-37E4B8A5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CD4DC3-A4B6-0EEB-2907-08F1DC71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0DFDE2-EE6C-831D-4A04-154E8C479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E667E3-1D91-6024-3BEA-7562C1126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D4380E-BFF1-125C-E778-199EF91CF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E26BDF-9152-305D-8279-B4E0CD56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1A84-AFF5-49B1-806D-387BFFA0AE32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1B64E9-BA11-CF57-F8C6-837CA915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27CE28-8906-1CF9-AB44-3ED39A81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4D7-D03F-4B6F-AADA-47164A471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63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6752B-4F15-376D-C963-247326A7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C6672D-A7B6-D11F-193F-90C7C70A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1A84-AFF5-49B1-806D-387BFFA0AE32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ACD9D5-77BC-1935-6E93-81A920A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8456E6-CA74-1AB0-91C2-277E2DBC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4D7-D03F-4B6F-AADA-47164A471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27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D149ED-3AC6-B55F-835D-521C265C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1A84-AFF5-49B1-806D-387BFFA0AE32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E4E5CC-A8AD-AD40-B96C-8198B75E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3387C6-317D-E763-AC2F-C0BA7F0F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4D7-D03F-4B6F-AADA-47164A471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75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80C3C-F990-443C-FFD5-43BB3F1F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FBF45-FDC8-A3E5-B98C-B99925109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2C49D2-50F7-E11D-33BC-E92049146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537BEC-CAF8-5057-4EE3-E4752356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1A84-AFF5-49B1-806D-387BFFA0AE32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06F54-15C1-902C-9013-A6762064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0423B-5665-9967-86D9-1CF3F45A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4D7-D03F-4B6F-AADA-47164A471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98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74BDD-0DFC-3594-BCED-14E61623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E8AD31-28F8-5E13-D7C1-5F29ADD14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EE38AB-2174-58F8-73E8-ABF49CE21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F0FD7E-7AF1-CE12-1E89-A6DC2D7E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1A84-AFF5-49B1-806D-387BFFA0AE32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AD63A1-34C6-1F2B-F61B-D564366D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B33A63-83FF-DC34-97E0-5BC1C4EC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4D7-D03F-4B6F-AADA-47164A471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12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178BE4-C599-9AE7-75D8-F03771EA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8413E0-D72A-7583-EC2B-BE2097639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9AA3E1-0FDF-A24C-203B-84F899360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1A84-AFF5-49B1-806D-387BFFA0AE32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AAA0FD-EF8C-3260-B057-332551263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DB9D66-D962-1F7A-56B2-CEFC2BE38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244D7-D03F-4B6F-AADA-47164A471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43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F45263E-781B-CE9F-2271-914BDDBF3BD2}"/>
              </a:ext>
            </a:extLst>
          </p:cNvPr>
          <p:cNvSpPr txBox="1"/>
          <p:nvPr/>
        </p:nvSpPr>
        <p:spPr>
          <a:xfrm>
            <a:off x="570016" y="362197"/>
            <a:ext cx="36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DTO - DATA TRANSFERT OBJECT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8B2B17-F48E-D6F3-429A-B62544E34B92}"/>
              </a:ext>
            </a:extLst>
          </p:cNvPr>
          <p:cNvSpPr txBox="1"/>
          <p:nvPr/>
        </p:nvSpPr>
        <p:spPr>
          <a:xfrm>
            <a:off x="1852550" y="1246909"/>
            <a:ext cx="7238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Projection </a:t>
            </a:r>
          </a:p>
          <a:p>
            <a:endParaRPr lang="fr-FR" dirty="0"/>
          </a:p>
          <a:p>
            <a:r>
              <a:rPr lang="fr-FR" dirty="0"/>
              <a:t>    Réduction des colonnes -&gt; réduction des attributs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F0B51F-5DA1-EBC5-6047-37C6C6312A30}"/>
              </a:ext>
            </a:extLst>
          </p:cNvPr>
          <p:cNvSpPr txBox="1"/>
          <p:nvPr/>
        </p:nvSpPr>
        <p:spPr>
          <a:xfrm>
            <a:off x="1199408" y="3164774"/>
            <a:ext cx="2856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MonPojo</a:t>
            </a:r>
            <a:r>
              <a:rPr lang="fr-FR" dirty="0"/>
              <a:t>{</a:t>
            </a:r>
          </a:p>
          <a:p>
            <a:endParaRPr lang="fr-FR" dirty="0"/>
          </a:p>
          <a:p>
            <a:r>
              <a:rPr lang="fr-FR" dirty="0"/>
              <a:t>     </a:t>
            </a:r>
            <a:r>
              <a:rPr lang="fr-FR" dirty="0" err="1"/>
              <a:t>private</a:t>
            </a:r>
            <a:r>
              <a:rPr lang="fr-FR" dirty="0"/>
              <a:t> String attr1;</a:t>
            </a:r>
          </a:p>
          <a:p>
            <a:r>
              <a:rPr lang="fr-FR" dirty="0"/>
              <a:t>     </a:t>
            </a:r>
            <a:r>
              <a:rPr lang="fr-FR" dirty="0" err="1"/>
              <a:t>private</a:t>
            </a:r>
            <a:r>
              <a:rPr lang="fr-FR" dirty="0"/>
              <a:t> String attr2;</a:t>
            </a:r>
          </a:p>
          <a:p>
            <a:r>
              <a:rPr lang="fr-FR" dirty="0"/>
              <a:t>     </a:t>
            </a:r>
            <a:r>
              <a:rPr lang="fr-FR" dirty="0" err="1"/>
              <a:t>private</a:t>
            </a:r>
            <a:r>
              <a:rPr lang="fr-FR" dirty="0"/>
              <a:t> String attr3;</a:t>
            </a:r>
          </a:p>
          <a:p>
            <a:r>
              <a:rPr lang="fr-FR" dirty="0"/>
              <a:t>     </a:t>
            </a:r>
            <a:r>
              <a:rPr lang="fr-FR" dirty="0" err="1"/>
              <a:t>private</a:t>
            </a:r>
            <a:r>
              <a:rPr lang="fr-FR" dirty="0"/>
              <a:t> String attr4;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F74BF6-F53F-4227-B2A2-9A937FC4D99B}"/>
              </a:ext>
            </a:extLst>
          </p:cNvPr>
          <p:cNvSpPr txBox="1"/>
          <p:nvPr/>
        </p:nvSpPr>
        <p:spPr>
          <a:xfrm>
            <a:off x="8081159" y="619887"/>
            <a:ext cx="365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 attr1, attr2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maTable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E371DFF-AE82-5363-FF7D-8233FB4D9E61}"/>
              </a:ext>
            </a:extLst>
          </p:cNvPr>
          <p:cNvCxnSpPr/>
          <p:nvPr/>
        </p:nvCxnSpPr>
        <p:spPr>
          <a:xfrm>
            <a:off x="3722914" y="4197927"/>
            <a:ext cx="196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B8B4913-A97E-B584-555F-5D9E8AB02540}"/>
              </a:ext>
            </a:extLst>
          </p:cNvPr>
          <p:cNvSpPr txBox="1"/>
          <p:nvPr/>
        </p:nvSpPr>
        <p:spPr>
          <a:xfrm>
            <a:off x="6006935" y="3164774"/>
            <a:ext cx="2856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MonPojoDto</a:t>
            </a:r>
            <a:r>
              <a:rPr lang="fr-FR" dirty="0"/>
              <a:t>{</a:t>
            </a:r>
          </a:p>
          <a:p>
            <a:endParaRPr lang="fr-FR" dirty="0"/>
          </a:p>
          <a:p>
            <a:r>
              <a:rPr lang="fr-FR" dirty="0"/>
              <a:t>     </a:t>
            </a:r>
            <a:r>
              <a:rPr lang="fr-FR" dirty="0" err="1"/>
              <a:t>private</a:t>
            </a:r>
            <a:r>
              <a:rPr lang="fr-FR" dirty="0"/>
              <a:t> String attr1;</a:t>
            </a:r>
          </a:p>
          <a:p>
            <a:r>
              <a:rPr lang="fr-FR" dirty="0"/>
              <a:t>     </a:t>
            </a:r>
            <a:r>
              <a:rPr lang="fr-FR" dirty="0" err="1"/>
              <a:t>private</a:t>
            </a:r>
            <a:r>
              <a:rPr lang="fr-FR" dirty="0"/>
              <a:t> String attr2;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D95F0FB-D181-5DEC-770F-CE655AE1D86F}"/>
              </a:ext>
            </a:extLst>
          </p:cNvPr>
          <p:cNvSpPr txBox="1"/>
          <p:nvPr/>
        </p:nvSpPr>
        <p:spPr>
          <a:xfrm>
            <a:off x="3936670" y="3752603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376521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BFAC47-8DF1-5689-640C-B1B4CAC8EBF6}"/>
              </a:ext>
            </a:extLst>
          </p:cNvPr>
          <p:cNvSpPr txBox="1"/>
          <p:nvPr/>
        </p:nvSpPr>
        <p:spPr>
          <a:xfrm>
            <a:off x="1525980" y="593766"/>
            <a:ext cx="2856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MonPojo</a:t>
            </a:r>
            <a:r>
              <a:rPr lang="fr-FR" dirty="0"/>
              <a:t>{</a:t>
            </a:r>
          </a:p>
          <a:p>
            <a:endParaRPr lang="fr-FR" dirty="0"/>
          </a:p>
          <a:p>
            <a:r>
              <a:rPr lang="fr-FR" dirty="0"/>
              <a:t>     </a:t>
            </a:r>
            <a:r>
              <a:rPr lang="fr-FR" dirty="0" err="1"/>
              <a:t>private</a:t>
            </a:r>
            <a:r>
              <a:rPr lang="fr-FR" dirty="0"/>
              <a:t> String attr1;</a:t>
            </a:r>
          </a:p>
          <a:p>
            <a:r>
              <a:rPr lang="fr-FR" dirty="0"/>
              <a:t>     </a:t>
            </a:r>
            <a:r>
              <a:rPr lang="fr-FR" dirty="0" err="1"/>
              <a:t>private</a:t>
            </a:r>
            <a:r>
              <a:rPr lang="fr-FR" dirty="0"/>
              <a:t> String attr2;</a:t>
            </a:r>
          </a:p>
          <a:p>
            <a:r>
              <a:rPr lang="fr-FR" dirty="0"/>
              <a:t>     </a:t>
            </a:r>
            <a:r>
              <a:rPr lang="fr-FR" dirty="0" err="1"/>
              <a:t>private</a:t>
            </a:r>
            <a:r>
              <a:rPr lang="fr-FR" dirty="0"/>
              <a:t> String attr3;</a:t>
            </a:r>
          </a:p>
          <a:p>
            <a:r>
              <a:rPr lang="fr-FR" dirty="0"/>
              <a:t>     </a:t>
            </a:r>
            <a:r>
              <a:rPr lang="fr-FR" dirty="0" err="1"/>
              <a:t>private</a:t>
            </a:r>
            <a:r>
              <a:rPr lang="fr-FR" dirty="0"/>
              <a:t> String attr4;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B486466-62AA-030E-BDDD-7F4EAB11D216}"/>
              </a:ext>
            </a:extLst>
          </p:cNvPr>
          <p:cNvCxnSpPr/>
          <p:nvPr/>
        </p:nvCxnSpPr>
        <p:spPr>
          <a:xfrm>
            <a:off x="4049486" y="1626919"/>
            <a:ext cx="196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631217BF-6BDB-ACB4-487C-79BE84F9E6A6}"/>
              </a:ext>
            </a:extLst>
          </p:cNvPr>
          <p:cNvSpPr txBox="1"/>
          <p:nvPr/>
        </p:nvSpPr>
        <p:spPr>
          <a:xfrm>
            <a:off x="6333507" y="593766"/>
            <a:ext cx="2856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MonPojoDto</a:t>
            </a:r>
            <a:r>
              <a:rPr lang="fr-FR" dirty="0"/>
              <a:t>{</a:t>
            </a:r>
          </a:p>
          <a:p>
            <a:endParaRPr lang="fr-FR" dirty="0"/>
          </a:p>
          <a:p>
            <a:r>
              <a:rPr lang="fr-FR" dirty="0"/>
              <a:t>     </a:t>
            </a:r>
            <a:r>
              <a:rPr lang="fr-FR" dirty="0" err="1"/>
              <a:t>private</a:t>
            </a:r>
            <a:r>
              <a:rPr lang="fr-FR" dirty="0"/>
              <a:t> String attr1;</a:t>
            </a:r>
          </a:p>
          <a:p>
            <a:r>
              <a:rPr lang="fr-FR" dirty="0"/>
              <a:t>     </a:t>
            </a:r>
            <a:r>
              <a:rPr lang="fr-FR" dirty="0" err="1"/>
              <a:t>private</a:t>
            </a:r>
            <a:r>
              <a:rPr lang="fr-FR" dirty="0"/>
              <a:t> String attr2;</a:t>
            </a:r>
          </a:p>
          <a:p>
            <a:r>
              <a:rPr lang="fr-FR" dirty="0"/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28CE6B-6C5F-5C8F-1DDB-0071DB94828F}"/>
              </a:ext>
            </a:extLst>
          </p:cNvPr>
          <p:cNvSpPr txBox="1"/>
          <p:nvPr/>
        </p:nvSpPr>
        <p:spPr>
          <a:xfrm>
            <a:off x="4263242" y="1181595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Transformer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3648A2-397B-25C4-E109-9E63C72EADE7}"/>
              </a:ext>
            </a:extLst>
          </p:cNvPr>
          <p:cNvSpPr txBox="1"/>
          <p:nvPr/>
        </p:nvSpPr>
        <p:spPr>
          <a:xfrm>
            <a:off x="507670" y="3571941"/>
            <a:ext cx="3874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 </a:t>
            </a:r>
            <a:r>
              <a:rPr lang="fr-FR" dirty="0" err="1"/>
              <a:t>MonPojoDto</a:t>
            </a:r>
            <a:r>
              <a:rPr lang="fr-FR" dirty="0"/>
              <a:t> </a:t>
            </a:r>
            <a:r>
              <a:rPr lang="fr-FR" dirty="0" err="1"/>
              <a:t>computeXXX</a:t>
            </a:r>
            <a:r>
              <a:rPr lang="fr-FR" dirty="0"/>
              <a:t>(){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return </a:t>
            </a:r>
            <a:r>
              <a:rPr lang="fr-FR" dirty="0" err="1"/>
              <a:t>dto</a:t>
            </a:r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ACF980-99E2-349F-0763-B02602399AD2}"/>
              </a:ext>
            </a:extLst>
          </p:cNvPr>
          <p:cNvSpPr txBox="1"/>
          <p:nvPr/>
        </p:nvSpPr>
        <p:spPr>
          <a:xfrm>
            <a:off x="5848597" y="3218213"/>
            <a:ext cx="3473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entité = </a:t>
            </a:r>
          </a:p>
          <a:p>
            <a:r>
              <a:rPr lang="fr-FR" dirty="0"/>
              <a:t>1 </a:t>
            </a:r>
            <a:r>
              <a:rPr lang="fr-FR" dirty="0" err="1"/>
              <a:t>controller</a:t>
            </a:r>
            <a:endParaRPr lang="fr-FR" dirty="0"/>
          </a:p>
          <a:p>
            <a:r>
              <a:rPr lang="fr-FR" dirty="0"/>
              <a:t>1 contrat de service</a:t>
            </a:r>
          </a:p>
          <a:p>
            <a:r>
              <a:rPr lang="fr-FR" dirty="0"/>
              <a:t>1 implémentation</a:t>
            </a:r>
          </a:p>
          <a:p>
            <a:r>
              <a:rPr lang="fr-FR" dirty="0"/>
              <a:t>1 entité</a:t>
            </a:r>
          </a:p>
          <a:p>
            <a:r>
              <a:rPr lang="fr-FR" dirty="0"/>
              <a:t>1 </a:t>
            </a:r>
            <a:r>
              <a:rPr lang="fr-FR" dirty="0" err="1"/>
              <a:t>dto</a:t>
            </a:r>
            <a:endParaRPr lang="fr-FR" dirty="0"/>
          </a:p>
          <a:p>
            <a:r>
              <a:rPr lang="fr-FR" dirty="0"/>
              <a:t>1 </a:t>
            </a:r>
            <a:r>
              <a:rPr lang="fr-FR" dirty="0" err="1"/>
              <a:t>converter</a:t>
            </a:r>
            <a:endParaRPr lang="fr-FR" dirty="0"/>
          </a:p>
          <a:p>
            <a:r>
              <a:rPr lang="fr-FR" dirty="0"/>
              <a:t>1 repository</a:t>
            </a:r>
          </a:p>
        </p:txBody>
      </p:sp>
    </p:spTree>
    <p:extLst>
      <p:ext uri="{BB962C8B-B14F-4D97-AF65-F5344CB8AC3E}">
        <p14:creationId xmlns:p14="http://schemas.microsoft.com/office/powerpoint/2010/main" val="38028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2EA9C92-B94D-1A3E-A73D-4835EBDC2384}"/>
              </a:ext>
            </a:extLst>
          </p:cNvPr>
          <p:cNvSpPr txBox="1"/>
          <p:nvPr/>
        </p:nvSpPr>
        <p:spPr>
          <a:xfrm>
            <a:off x="170213" y="184339"/>
            <a:ext cx="68876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>
                <a:solidFill>
                  <a:schemeClr val="accent1"/>
                </a:solidFill>
              </a:rPr>
              <a:t>ConverterMonPojoDto</a:t>
            </a:r>
            <a:r>
              <a:rPr lang="fr-FR" dirty="0"/>
              <a:t>{</a:t>
            </a:r>
          </a:p>
          <a:p>
            <a:endParaRPr lang="fr-FR" dirty="0"/>
          </a:p>
          <a:p>
            <a:r>
              <a:rPr lang="fr-FR" dirty="0"/>
              <a:t>       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>
                <a:solidFill>
                  <a:schemeClr val="accent2"/>
                </a:solidFill>
              </a:rPr>
              <a:t>MonPojoDto</a:t>
            </a:r>
            <a:r>
              <a:rPr lang="fr-FR" dirty="0"/>
              <a:t> </a:t>
            </a:r>
            <a:r>
              <a:rPr lang="fr-FR" dirty="0" err="1"/>
              <a:t>convertEntityToDto</a:t>
            </a:r>
            <a:r>
              <a:rPr lang="fr-FR" dirty="0"/>
              <a:t>(</a:t>
            </a:r>
            <a:r>
              <a:rPr lang="fr-FR" dirty="0" err="1"/>
              <a:t>MonPojo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/>
                </a:solidFill>
              </a:rPr>
              <a:t>pojo</a:t>
            </a:r>
            <a:r>
              <a:rPr lang="fr-FR" dirty="0"/>
              <a:t>){</a:t>
            </a:r>
          </a:p>
          <a:p>
            <a:endParaRPr lang="fr-FR" dirty="0"/>
          </a:p>
          <a:p>
            <a:r>
              <a:rPr lang="fr-FR" dirty="0"/>
              <a:t>                    </a:t>
            </a:r>
            <a:r>
              <a:rPr lang="fr-FR" dirty="0" err="1">
                <a:solidFill>
                  <a:schemeClr val="accent2"/>
                </a:solidFill>
              </a:rPr>
              <a:t>MonPojoDto</a:t>
            </a:r>
            <a:r>
              <a:rPr lang="fr-FR" dirty="0"/>
              <a:t> </a:t>
            </a:r>
            <a:r>
              <a:rPr lang="fr-FR" dirty="0" err="1">
                <a:solidFill>
                  <a:schemeClr val="accent2"/>
                </a:solidFill>
              </a:rPr>
              <a:t>dto</a:t>
            </a:r>
            <a:r>
              <a:rPr lang="fr-FR" dirty="0"/>
              <a:t>=new </a:t>
            </a:r>
            <a:r>
              <a:rPr lang="fr-FR" dirty="0" err="1">
                <a:solidFill>
                  <a:schemeClr val="accent2"/>
                </a:solidFill>
              </a:rPr>
              <a:t>MonPojoDto</a:t>
            </a:r>
            <a:r>
              <a:rPr lang="fr-FR" dirty="0"/>
              <a:t>();</a:t>
            </a:r>
          </a:p>
          <a:p>
            <a:r>
              <a:rPr lang="fr-FR" dirty="0"/>
              <a:t>                    </a:t>
            </a:r>
            <a:r>
              <a:rPr lang="fr-FR" dirty="0">
                <a:solidFill>
                  <a:schemeClr val="accent2"/>
                </a:solidFill>
              </a:rPr>
              <a:t>dto</a:t>
            </a:r>
            <a:r>
              <a:rPr lang="fr-FR" dirty="0"/>
              <a:t>.setAttr1(</a:t>
            </a:r>
            <a:r>
              <a:rPr lang="fr-FR" dirty="0">
                <a:solidFill>
                  <a:schemeClr val="accent6"/>
                </a:solidFill>
              </a:rPr>
              <a:t>pojo</a:t>
            </a:r>
            <a:r>
              <a:rPr lang="fr-FR" dirty="0"/>
              <a:t>.getAttr1());</a:t>
            </a:r>
          </a:p>
          <a:p>
            <a:r>
              <a:rPr lang="fr-FR" dirty="0"/>
              <a:t>              </a:t>
            </a:r>
          </a:p>
          <a:p>
            <a:r>
              <a:rPr lang="fr-FR" dirty="0"/>
              <a:t>                    return  </a:t>
            </a:r>
            <a:r>
              <a:rPr lang="fr-FR" dirty="0" err="1">
                <a:solidFill>
                  <a:schemeClr val="accent2"/>
                </a:solidFill>
              </a:rPr>
              <a:t>dto</a:t>
            </a:r>
            <a:r>
              <a:rPr lang="fr-FR" dirty="0"/>
              <a:t>;</a:t>
            </a:r>
          </a:p>
          <a:p>
            <a:r>
              <a:rPr lang="fr-FR" dirty="0"/>
              <a:t>     }</a:t>
            </a:r>
          </a:p>
          <a:p>
            <a:endParaRPr lang="fr-FR" dirty="0"/>
          </a:p>
          <a:p>
            <a:r>
              <a:rPr lang="fr-FR" dirty="0"/>
              <a:t>      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>
                <a:solidFill>
                  <a:schemeClr val="accent2"/>
                </a:solidFill>
              </a:rPr>
              <a:t>MonPojo</a:t>
            </a:r>
            <a:r>
              <a:rPr lang="fr-FR" dirty="0"/>
              <a:t> </a:t>
            </a:r>
            <a:r>
              <a:rPr lang="fr-FR" dirty="0" err="1"/>
              <a:t>convertDtoToEntity</a:t>
            </a:r>
            <a:r>
              <a:rPr lang="fr-FR" dirty="0"/>
              <a:t>(</a:t>
            </a:r>
            <a:r>
              <a:rPr lang="fr-FR" dirty="0" err="1">
                <a:solidFill>
                  <a:schemeClr val="accent2"/>
                </a:solidFill>
              </a:rPr>
              <a:t>MonPojoDto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/>
                </a:solidFill>
              </a:rPr>
              <a:t>dto</a:t>
            </a:r>
            <a:r>
              <a:rPr lang="fr-FR" dirty="0"/>
              <a:t>){</a:t>
            </a:r>
          </a:p>
          <a:p>
            <a:endParaRPr lang="fr-FR" dirty="0"/>
          </a:p>
          <a:p>
            <a:r>
              <a:rPr lang="fr-FR" dirty="0"/>
              <a:t>                    </a:t>
            </a:r>
            <a:r>
              <a:rPr lang="fr-FR" dirty="0" err="1">
                <a:solidFill>
                  <a:schemeClr val="accent2"/>
                </a:solidFill>
              </a:rPr>
              <a:t>MonPojo</a:t>
            </a:r>
            <a:r>
              <a:rPr lang="fr-FR" dirty="0"/>
              <a:t> </a:t>
            </a:r>
            <a:r>
              <a:rPr lang="fr-FR" dirty="0" err="1">
                <a:solidFill>
                  <a:schemeClr val="accent2"/>
                </a:solidFill>
              </a:rPr>
              <a:t>entity</a:t>
            </a:r>
            <a:r>
              <a:rPr lang="fr-FR" dirty="0"/>
              <a:t>=new </a:t>
            </a:r>
            <a:r>
              <a:rPr lang="fr-FR" dirty="0" err="1">
                <a:solidFill>
                  <a:schemeClr val="accent2"/>
                </a:solidFill>
              </a:rPr>
              <a:t>MonPojo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/>
              <a:t>();</a:t>
            </a:r>
          </a:p>
          <a:p>
            <a:r>
              <a:rPr lang="fr-FR" dirty="0"/>
              <a:t>                    </a:t>
            </a:r>
            <a:r>
              <a:rPr lang="fr-FR" dirty="0">
                <a:solidFill>
                  <a:schemeClr val="accent2"/>
                </a:solidFill>
              </a:rPr>
              <a:t>entity</a:t>
            </a:r>
            <a:r>
              <a:rPr lang="fr-FR" dirty="0"/>
              <a:t>.setAttr1(</a:t>
            </a:r>
            <a:r>
              <a:rPr lang="fr-FR" dirty="0">
                <a:solidFill>
                  <a:schemeClr val="accent6"/>
                </a:solidFill>
              </a:rPr>
              <a:t>dto</a:t>
            </a:r>
            <a:r>
              <a:rPr lang="fr-FR" dirty="0"/>
              <a:t>.getAttr1());</a:t>
            </a:r>
          </a:p>
          <a:p>
            <a:r>
              <a:rPr lang="fr-FR" dirty="0"/>
              <a:t>              </a:t>
            </a:r>
          </a:p>
          <a:p>
            <a:r>
              <a:rPr lang="fr-FR" dirty="0"/>
              <a:t>                    return  </a:t>
            </a:r>
            <a:r>
              <a:rPr lang="fr-FR" dirty="0" err="1">
                <a:solidFill>
                  <a:schemeClr val="accent2"/>
                </a:solidFill>
              </a:rPr>
              <a:t>entity</a:t>
            </a:r>
            <a:r>
              <a:rPr lang="fr-FR" dirty="0"/>
              <a:t>;</a:t>
            </a:r>
          </a:p>
          <a:p>
            <a:r>
              <a:rPr lang="fr-FR" dirty="0"/>
              <a:t>     }</a:t>
            </a:r>
          </a:p>
          <a:p>
            <a:endParaRPr lang="fr-FR" dirty="0"/>
          </a:p>
          <a:p>
            <a:r>
              <a:rPr lang="fr-FR" dirty="0"/>
              <a:t>  </a:t>
            </a:r>
          </a:p>
          <a:p>
            <a:r>
              <a:rPr lang="fr-FR" dirty="0"/>
              <a:t>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D2A13E-9E17-1A40-BDBD-89A8A0854995}"/>
              </a:ext>
            </a:extLst>
          </p:cNvPr>
          <p:cNvSpPr txBox="1"/>
          <p:nvPr/>
        </p:nvSpPr>
        <p:spPr>
          <a:xfrm>
            <a:off x="6679134" y="4726006"/>
            <a:ext cx="7443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 </a:t>
            </a:r>
            <a:r>
              <a:rPr lang="fr-FR" dirty="0" err="1"/>
              <a:t>MonPojoDto</a:t>
            </a:r>
            <a:r>
              <a:rPr lang="fr-FR" dirty="0"/>
              <a:t> </a:t>
            </a:r>
            <a:r>
              <a:rPr lang="fr-FR" dirty="0" err="1"/>
              <a:t>computeXXX</a:t>
            </a:r>
            <a:r>
              <a:rPr lang="fr-FR" dirty="0"/>
              <a:t>(){</a:t>
            </a:r>
          </a:p>
          <a:p>
            <a:r>
              <a:rPr lang="fr-FR" dirty="0"/>
              <a:t>     </a:t>
            </a:r>
            <a:r>
              <a:rPr lang="fr-FR" dirty="0" err="1"/>
              <a:t>MonPojo</a:t>
            </a:r>
            <a:r>
              <a:rPr lang="fr-FR" dirty="0"/>
              <a:t> </a:t>
            </a:r>
            <a:r>
              <a:rPr lang="fr-FR" dirty="0" err="1"/>
              <a:t>pojo</a:t>
            </a:r>
            <a:r>
              <a:rPr lang="fr-FR" dirty="0"/>
              <a:t>= </a:t>
            </a:r>
            <a:r>
              <a:rPr lang="fr-FR" dirty="0" err="1"/>
              <a:t>repository.findbyId</a:t>
            </a:r>
            <a:r>
              <a:rPr lang="fr-FR" dirty="0"/>
              <a:t>(8);</a:t>
            </a:r>
          </a:p>
          <a:p>
            <a:r>
              <a:rPr lang="fr-FR" dirty="0"/>
              <a:t>     </a:t>
            </a:r>
            <a:r>
              <a:rPr lang="fr-FR" dirty="0" err="1"/>
              <a:t>MonPojoDto</a:t>
            </a:r>
            <a:r>
              <a:rPr lang="fr-FR" dirty="0"/>
              <a:t> </a:t>
            </a:r>
            <a:r>
              <a:rPr lang="fr-FR" dirty="0" err="1"/>
              <a:t>dto</a:t>
            </a:r>
            <a:r>
              <a:rPr lang="fr-FR" dirty="0"/>
              <a:t>=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ConverterMonPojoDto</a:t>
            </a:r>
            <a:r>
              <a:rPr lang="fr-FR" dirty="0" err="1"/>
              <a:t>.convertEntityToDto</a:t>
            </a:r>
            <a:r>
              <a:rPr lang="fr-FR" dirty="0"/>
              <a:t>(</a:t>
            </a:r>
            <a:r>
              <a:rPr lang="fr-FR" dirty="0" err="1"/>
              <a:t>pojo</a:t>
            </a:r>
            <a:r>
              <a:rPr lang="fr-FR" dirty="0"/>
              <a:t>);</a:t>
            </a:r>
          </a:p>
          <a:p>
            <a:r>
              <a:rPr lang="fr-FR" dirty="0"/>
              <a:t>  </a:t>
            </a:r>
          </a:p>
          <a:p>
            <a:r>
              <a:rPr lang="fr-FR" dirty="0"/>
              <a:t>     //</a:t>
            </a:r>
            <a:r>
              <a:rPr lang="fr-FR" dirty="0" err="1"/>
              <a:t>compute</a:t>
            </a:r>
            <a:endParaRPr lang="fr-FR" dirty="0"/>
          </a:p>
          <a:p>
            <a:r>
              <a:rPr lang="fr-FR" dirty="0"/>
              <a:t>return </a:t>
            </a:r>
            <a:r>
              <a:rPr lang="fr-FR" dirty="0" err="1"/>
              <a:t>dto</a:t>
            </a:r>
            <a:endParaRPr lang="fr-FR" dirty="0"/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39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571BD50-873C-018E-A77C-CD29204B0494}"/>
              </a:ext>
            </a:extLst>
          </p:cNvPr>
          <p:cNvCxnSpPr>
            <a:cxnSpLocks/>
          </p:cNvCxnSpPr>
          <p:nvPr/>
        </p:nvCxnSpPr>
        <p:spPr>
          <a:xfrm>
            <a:off x="5492338" y="1217221"/>
            <a:ext cx="0" cy="5189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6FE27AC-84F5-2FD8-7AAA-5360266E023F}"/>
              </a:ext>
            </a:extLst>
          </p:cNvPr>
          <p:cNvSpPr txBox="1"/>
          <p:nvPr/>
        </p:nvSpPr>
        <p:spPr>
          <a:xfrm>
            <a:off x="4773880" y="266596"/>
            <a:ext cx="209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WEBSERVICES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3319EDA-DDB6-049A-6735-C5C3CE426115}"/>
              </a:ext>
            </a:extLst>
          </p:cNvPr>
          <p:cNvSpPr txBox="1"/>
          <p:nvPr/>
        </p:nvSpPr>
        <p:spPr>
          <a:xfrm>
            <a:off x="2357252" y="961902"/>
            <a:ext cx="97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SOAP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2494F6-FE62-8BF5-2B26-590CDA9AE4B0}"/>
              </a:ext>
            </a:extLst>
          </p:cNvPr>
          <p:cNvSpPr txBox="1"/>
          <p:nvPr/>
        </p:nvSpPr>
        <p:spPr>
          <a:xfrm>
            <a:off x="7835735" y="1032555"/>
            <a:ext cx="97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REST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BCCAA7-BA04-1744-0E4B-4DCB221E6C71}"/>
              </a:ext>
            </a:extLst>
          </p:cNvPr>
          <p:cNvSpPr txBox="1"/>
          <p:nvPr/>
        </p:nvSpPr>
        <p:spPr>
          <a:xfrm>
            <a:off x="374072" y="2066306"/>
            <a:ext cx="460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client et le backend ont un contrat</a:t>
            </a:r>
          </a:p>
          <a:p>
            <a:r>
              <a:rPr lang="fr-FR" dirty="0"/>
              <a:t>Le fichier XSD sert de contrat (spécifie les types le nom 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4970BC-BCA0-E775-390A-477B85055B53}"/>
              </a:ext>
            </a:extLst>
          </p:cNvPr>
          <p:cNvSpPr txBox="1"/>
          <p:nvPr/>
        </p:nvSpPr>
        <p:spPr>
          <a:xfrm>
            <a:off x="6096000" y="1616355"/>
            <a:ext cx="460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de contrat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B71B3E8-9386-5955-B1F8-7FEA1B091D8B}"/>
              </a:ext>
            </a:extLst>
          </p:cNvPr>
          <p:cNvCxnSpPr/>
          <p:nvPr/>
        </p:nvCxnSpPr>
        <p:spPr>
          <a:xfrm>
            <a:off x="8540338" y="3313216"/>
            <a:ext cx="0" cy="29094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78D0CD3-8744-487D-0CDF-E0826C8DD2AF}"/>
              </a:ext>
            </a:extLst>
          </p:cNvPr>
          <p:cNvSpPr txBox="1"/>
          <p:nvPr/>
        </p:nvSpPr>
        <p:spPr>
          <a:xfrm>
            <a:off x="7143007" y="3315978"/>
            <a:ext cx="84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DTO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A68E981-8BFA-D7DB-7681-19A186A4D57C}"/>
              </a:ext>
            </a:extLst>
          </p:cNvPr>
          <p:cNvSpPr txBox="1"/>
          <p:nvPr/>
        </p:nvSpPr>
        <p:spPr>
          <a:xfrm>
            <a:off x="9096501" y="3277982"/>
            <a:ext cx="89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JSON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28481AE-E60D-7762-6D92-EDF0CB12F663}"/>
              </a:ext>
            </a:extLst>
          </p:cNvPr>
          <p:cNvSpPr txBox="1"/>
          <p:nvPr/>
        </p:nvSpPr>
        <p:spPr>
          <a:xfrm>
            <a:off x="7537863" y="2804970"/>
            <a:ext cx="287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SWAGGER </a:t>
            </a:r>
            <a:r>
              <a:rPr lang="fr-FR" dirty="0" err="1"/>
              <a:t>openApi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929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260</Words>
  <Application>Microsoft Office PowerPoint</Application>
  <PresentationFormat>Grand écran</PresentationFormat>
  <Paragraphs>83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 montauban</dc:creator>
  <cp:lastModifiedBy>seb montauban</cp:lastModifiedBy>
  <cp:revision>1</cp:revision>
  <dcterms:created xsi:type="dcterms:W3CDTF">2022-12-02T14:16:26Z</dcterms:created>
  <dcterms:modified xsi:type="dcterms:W3CDTF">2022-12-02T16:26:26Z</dcterms:modified>
</cp:coreProperties>
</file>