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A825B-DB09-DA96-A32D-22B850357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4405EC-C755-F819-B782-550FCA8B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A2D9C-FB6D-15CF-284C-F43DD37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F6EA3-B2AE-A7CD-B06E-0A292E0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2D4D7-4F95-187A-01CF-4803DB39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8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93ECB-D503-29DA-4CE9-E4D8E52B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47C25-6295-E60B-1671-AEF31BC6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36E58-7AFA-BDA8-0EF4-36C7DDC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0E9EE-B961-8D1A-116E-06820778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F42E3-C434-8C85-31D6-DF2A86E6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1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D63C6A-522A-6D21-55BD-24EDD3648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2059C7-E75B-65FC-1BC2-F4AEB99A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EC8E6-9BE3-8537-6BC7-EC0201C0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72690-9A00-2264-950A-7D52A7E9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BC2BE-DEE7-B30B-B866-21AC557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13A93-D480-80CD-8E22-4F115F6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AF75D-1D7B-26B6-B674-1DC592EE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512330-8826-985B-BC51-779C035D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C1679-704B-848B-DA1E-DED1F2FA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F0C20-11DD-FC6F-BA25-CDC830EF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6D8DB-C19D-591D-F24E-B19A32C5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663F3-BCB7-C4D7-0777-997293E3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47C43-F3ED-BDA4-A63B-107497A5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1888D-44FB-677A-3859-86C86CCB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4197A8-152B-636F-2B89-E9FA1191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9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EF0A-58E7-5CD6-C5C0-927258EF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B8F7A-77CE-9543-D057-40F7A9A9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A9D78A-EFF5-1540-ACF2-829B48A9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BCF479-8E83-9975-F5C7-04A43CB8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937E7E-EB50-330E-6B67-13BA30A8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86DD3C-98FE-3C6E-0CC4-541FD2E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E999-6DDB-56C7-BB55-EACA9E5C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0CBE2-311A-90C8-1C9D-895D4BFE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8A33C3-81A8-DE4C-3E01-76CFE95EC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231E01-819C-F8CF-0C1D-5F8DB8A43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A759C-86DF-D410-8572-2D0569A3E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9E7F33-EA5B-C782-ABC7-26C825B2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DDC48A-A96E-C5F1-1C15-89592679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74721-FA78-66C4-64FB-96FC2D2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D1DC8-6272-54B3-9912-2A1DAEDC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089415-ED10-AEB1-3528-0B4F65E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23FB77-9726-5D84-D56F-DC9F9797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0A8781-58A6-1481-6AD5-6D2F6B9A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79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52DDB7-222A-30A3-4E8D-B65846CC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F2794-DD05-CDD1-DC8E-2A0F209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575CD4-A3D9-4720-7D09-D0F486C4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22787-8183-F353-C1C4-29F3E98E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A3818-CA0D-95D3-AB3D-E37BD157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C0CE17-569E-91C9-E8D8-776F1E6B2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3B4A9B-1FE3-A3EC-B873-983834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C3A53-4D1B-EB25-D82D-109731B3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0E5A1D-12CB-E628-0527-65EA1333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1EE02-34D3-83A7-69B0-2ACD96EA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3DCCD1-7291-4E3C-D00E-B36DBB25B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41209-DB91-F556-6152-3AEF151B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CFFE3-87E8-C03B-9413-76CA0295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BF90D-BEEE-9482-9661-CF2077EA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6C547-37E0-1357-BF28-B0C1DCA7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7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CB5BF-816C-FF12-7FEB-BF241301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495CA9-B256-699D-C9C7-321BBD40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8074F-07CD-87FA-F458-8F7EACD2C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66B0-0FB2-4F7B-9DCB-CA27213C7C02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54B07-5F27-3964-3463-A7630804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20140-039C-7BF0-570F-A83C44A4C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BBE3-BEC3-4F4F-9D8E-2BC790B5DB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C68129-6E0D-42B2-6845-544B0C3C7535}"/>
              </a:ext>
            </a:extLst>
          </p:cNvPr>
          <p:cNvSpPr txBox="1"/>
          <p:nvPr/>
        </p:nvSpPr>
        <p:spPr>
          <a:xfrm>
            <a:off x="1046922" y="410817"/>
            <a:ext cx="102240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: </a:t>
            </a:r>
          </a:p>
          <a:p>
            <a:endParaRPr lang="fr-FR" dirty="0"/>
          </a:p>
          <a:p>
            <a:r>
              <a:rPr lang="fr-FR" dirty="0"/>
              <a:t>     Définir les objets -&gt; définition complète</a:t>
            </a:r>
          </a:p>
          <a:p>
            <a:r>
              <a:rPr lang="fr-FR" dirty="0"/>
              <a:t>      Classeur</a:t>
            </a:r>
          </a:p>
          <a:p>
            <a:r>
              <a:rPr lang="fr-FR" dirty="0"/>
              <a:t>     Patron , modèle, moule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Classes abstraites</a:t>
            </a:r>
          </a:p>
          <a:p>
            <a:r>
              <a:rPr lang="fr-FR" dirty="0"/>
              <a:t>       Permet d’organiser des classes c’est abstrait car on perd en précision mais on est plus large c’est trop abstrait pour être instancié.</a:t>
            </a:r>
          </a:p>
          <a:p>
            <a:endParaRPr lang="fr-FR" dirty="0"/>
          </a:p>
          <a:p>
            <a:r>
              <a:rPr lang="fr-FR" dirty="0"/>
              <a:t> Interfaces</a:t>
            </a:r>
          </a:p>
          <a:p>
            <a:r>
              <a:rPr lang="fr-FR" dirty="0"/>
              <a:t>      Contrats (Quoi ?) ce que j’attends et ce que je dois donner</a:t>
            </a:r>
          </a:p>
          <a:p>
            <a:r>
              <a:rPr lang="fr-FR" dirty="0"/>
              <a:t>      masquer l’implémentation </a:t>
            </a:r>
          </a:p>
          <a:p>
            <a:r>
              <a:rPr lang="fr-FR" dirty="0"/>
              <a:t>      découplage entre l’appelant et l’implémentation (Comment ?)</a:t>
            </a:r>
          </a:p>
          <a:p>
            <a:endParaRPr lang="fr-FR" dirty="0"/>
          </a:p>
          <a:p>
            <a:r>
              <a:rPr lang="fr-FR" dirty="0"/>
              <a:t> 	On peut des implémentations dynamiques - &gt; classes anonymes (Java 7 ) ou Expression lambda Java 8 mais il faut une seule méthode dans l’interface</a:t>
            </a:r>
          </a:p>
          <a:p>
            <a:endParaRPr lang="fr-FR" dirty="0"/>
          </a:p>
          <a:p>
            <a:r>
              <a:rPr lang="fr-FR" dirty="0"/>
              <a:t>        Ajouter des capacités (terminaison en –able)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7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806F856-F23F-968D-755C-6C4BA8D3E589}"/>
              </a:ext>
            </a:extLst>
          </p:cNvPr>
          <p:cNvSpPr txBox="1"/>
          <p:nvPr/>
        </p:nvSpPr>
        <p:spPr>
          <a:xfrm>
            <a:off x="1127342" y="197346"/>
            <a:ext cx="9269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-&gt; métier -&gt; </a:t>
            </a:r>
            <a:r>
              <a:rPr lang="fr-FR" dirty="0" err="1"/>
              <a:t>databases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Ca permet de limiter les dépendances</a:t>
            </a:r>
          </a:p>
          <a:p>
            <a:r>
              <a:rPr lang="fr-FR" dirty="0"/>
              <a:t>Evolution facilitée (on modifie une seule couche)</a:t>
            </a:r>
          </a:p>
          <a:p>
            <a:r>
              <a:rPr lang="fr-FR" dirty="0"/>
              <a:t>La modularité</a:t>
            </a:r>
          </a:p>
          <a:p>
            <a:r>
              <a:rPr lang="fr-FR" dirty="0"/>
              <a:t>Indépendant du SGBD</a:t>
            </a:r>
          </a:p>
          <a:p>
            <a:r>
              <a:rPr lang="fr-FR" dirty="0"/>
              <a:t>Les données sont accessibles de n’importe ou </a:t>
            </a:r>
          </a:p>
          <a:p>
            <a:endParaRPr lang="fr-FR" dirty="0"/>
          </a:p>
          <a:p>
            <a:r>
              <a:rPr lang="fr-FR" dirty="0"/>
              <a:t>Standardisée</a:t>
            </a:r>
          </a:p>
          <a:p>
            <a:r>
              <a:rPr lang="fr-FR" dirty="0"/>
              <a:t>Chaque couche est une abstraction pour la couche appelante, seules les interfaces sont connue (seul le contrat)</a:t>
            </a:r>
          </a:p>
          <a:p>
            <a:r>
              <a:rPr lang="fr-FR" dirty="0"/>
              <a:t>Injection de dépendances ou inversion de contrôle (</a:t>
            </a:r>
            <a:r>
              <a:rPr lang="fr-FR" dirty="0" err="1"/>
              <a:t>Autowired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Dans la couche métier on doit @Service sur l’implémentation</a:t>
            </a:r>
          </a:p>
          <a:p>
            <a:r>
              <a:rPr lang="fr-FR" dirty="0"/>
              <a:t>Dans la couche présentation on doit :</a:t>
            </a:r>
          </a:p>
          <a:p>
            <a:r>
              <a:rPr lang="fr-FR" dirty="0"/>
              <a:t>@RestController -&gt; on comprend le protocole HTTP</a:t>
            </a:r>
          </a:p>
          <a:p>
            <a:r>
              <a:rPr lang="fr-FR" dirty="0"/>
              <a:t>@RequestMapping -&gt; Cibler la ressources (la classe contrôleur par l’URI (URL) )</a:t>
            </a:r>
          </a:p>
          <a:p>
            <a:r>
              <a:rPr lang="fr-FR" dirty="0"/>
              <a:t>@GetMapping/@PostMapping -&gt; Cibler la ressource (la méthode du contrôleur par l’URI)</a:t>
            </a:r>
          </a:p>
          <a:p>
            <a:r>
              <a:rPr lang="fr-FR" dirty="0"/>
              <a:t>@PathVariable(« </a:t>
            </a:r>
            <a:r>
              <a:rPr lang="fr-FR" dirty="0" err="1"/>
              <a:t>nomVariable</a:t>
            </a:r>
            <a:r>
              <a:rPr lang="fr-FR" dirty="0"/>
              <a:t>) -&gt; Récupérer un paramètre de la requête et de l’utiliser en JAVA le type se convertir par Spring. En </a:t>
            </a:r>
            <a:r>
              <a:rPr lang="fr-FR" dirty="0" err="1"/>
              <a:t>Get</a:t>
            </a:r>
            <a:r>
              <a:rPr lang="fr-FR" dirty="0"/>
              <a:t> pour des paramètres simples (Id, etc…)</a:t>
            </a:r>
          </a:p>
          <a:p>
            <a:r>
              <a:rPr lang="fr-FR" dirty="0"/>
              <a:t>@RequestBody -&gt; en méthode POST permet de recevoir un JSON  et de le convertir en objet JAVA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1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8CCC9F6-42B7-E6E3-10F5-33391F1E7EDE}"/>
              </a:ext>
            </a:extLst>
          </p:cNvPr>
          <p:cNvSpPr txBox="1"/>
          <p:nvPr/>
        </p:nvSpPr>
        <p:spPr>
          <a:xfrm>
            <a:off x="1158657" y="175364"/>
            <a:ext cx="8047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POJO ou (JavaBeans)</a:t>
            </a:r>
          </a:p>
          <a:p>
            <a:endParaRPr lang="fr-FR" dirty="0"/>
          </a:p>
          <a:p>
            <a:r>
              <a:rPr lang="fr-FR" dirty="0"/>
              <a:t>    Séparation la définition des comportements -&gt; on ne garde que les attributs et les accesseurs ainsi que le constructeur </a:t>
            </a:r>
          </a:p>
          <a:p>
            <a:endParaRPr lang="fr-FR" dirty="0"/>
          </a:p>
          <a:p>
            <a:r>
              <a:rPr lang="fr-FR" dirty="0"/>
              <a:t>    Les méthodes sont externalisées dans la couche service.</a:t>
            </a:r>
          </a:p>
        </p:txBody>
      </p:sp>
    </p:spTree>
    <p:extLst>
      <p:ext uri="{BB962C8B-B14F-4D97-AF65-F5344CB8AC3E}">
        <p14:creationId xmlns:p14="http://schemas.microsoft.com/office/powerpoint/2010/main" val="3819459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317</Words>
  <Application>Microsoft Office PowerPoint</Application>
  <PresentationFormat>Grand écran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2022-11-18T15:33:41Z</dcterms:created>
  <dcterms:modified xsi:type="dcterms:W3CDTF">2022-11-18T15:58:38Z</dcterms:modified>
</cp:coreProperties>
</file>