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C8CD-D198-4EC5-84F1-BECDCFDB8878}" v="57" dt="2022-12-14T15:49:16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03E5C8CD-D198-4EC5-84F1-BECDCFDB8878}"/>
    <pc:docChg chg="undo custSel addSld modSld">
      <pc:chgData name="seb montauban" userId="77a5d6b001563f4f" providerId="LiveId" clId="{03E5C8CD-D198-4EC5-84F1-BECDCFDB8878}" dt="2022-12-14T15:53:31.794" v="1802" actId="20577"/>
      <pc:docMkLst>
        <pc:docMk/>
      </pc:docMkLst>
      <pc:sldChg chg="addSp modSp mod">
        <pc:chgData name="seb montauban" userId="77a5d6b001563f4f" providerId="LiveId" clId="{03E5C8CD-D198-4EC5-84F1-BECDCFDB8878}" dt="2022-12-14T15:29:47.063" v="1720" actId="1076"/>
        <pc:sldMkLst>
          <pc:docMk/>
          <pc:sldMk cId="3178972165" sldId="259"/>
        </pc:sldMkLst>
        <pc:spChg chg="add mod">
          <ac:chgData name="seb montauban" userId="77a5d6b001563f4f" providerId="LiveId" clId="{03E5C8CD-D198-4EC5-84F1-BECDCFDB8878}" dt="2022-12-14T15:29:42.196" v="1719" actId="20577"/>
          <ac:spMkLst>
            <pc:docMk/>
            <pc:sldMk cId="3178972165" sldId="259"/>
            <ac:spMk id="5" creationId="{EC19EF68-DA53-FFD3-8AA4-A664C8FC6CC0}"/>
          </ac:spMkLst>
        </pc:spChg>
        <pc:cxnChg chg="add mod">
          <ac:chgData name="seb montauban" userId="77a5d6b001563f4f" providerId="LiveId" clId="{03E5C8CD-D198-4EC5-84F1-BECDCFDB8878}" dt="2022-12-14T15:29:47.063" v="1720" actId="1076"/>
          <ac:cxnSpMkLst>
            <pc:docMk/>
            <pc:sldMk cId="3178972165" sldId="259"/>
            <ac:cxnSpMk id="3" creationId="{5DBDB078-2432-23E6-79A1-BB83CE950B51}"/>
          </ac:cxnSpMkLst>
        </pc:cxnChg>
      </pc:sldChg>
      <pc:sldChg chg="addSp delSp modSp add mod">
        <pc:chgData name="seb montauban" userId="77a5d6b001563f4f" providerId="LiveId" clId="{03E5C8CD-D198-4EC5-84F1-BECDCFDB8878}" dt="2022-12-14T08:15:35.547" v="27" actId="11529"/>
        <pc:sldMkLst>
          <pc:docMk/>
          <pc:sldMk cId="474611757" sldId="260"/>
        </pc:sldMkLst>
        <pc:spChg chg="add mod">
          <ac:chgData name="seb montauban" userId="77a5d6b001563f4f" providerId="LiveId" clId="{03E5C8CD-D198-4EC5-84F1-BECDCFDB8878}" dt="2022-12-14T08:15:25.476" v="26" actId="1076"/>
          <ac:spMkLst>
            <pc:docMk/>
            <pc:sldMk cId="474611757" sldId="260"/>
            <ac:spMk id="2" creationId="{37B46333-6A4F-B235-D549-872A28991C7F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4" creationId="{49D25106-8462-DAF6-4A84-670AC41C5A1A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5" creationId="{D2A3EEA2-0412-41B8-C51A-CE037DD42114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6" creationId="{9EE854DA-15D5-D85E-35BF-769E2A1C1845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7" creationId="{A1EDEDB8-26E0-1077-04A3-BBA3A0F61281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8" creationId="{DC13E555-4D3D-CDAB-B0F3-B77D39E010CE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12" creationId="{D48E3CC9-116B-17F1-3595-00553F863FFF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13" creationId="{CE0C0FD0-F58F-A728-FF53-3D65149506B2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14" creationId="{64D5D287-4710-126E-495E-8E97F9432EB6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37" creationId="{25B18A0E-8319-5EA2-9FA8-4A5F773776F2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38" creationId="{9D64DA6E-527E-7273-65A3-92CE24699744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39" creationId="{A3D6641F-72BF-CC51-0EF0-31636C2B9917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40" creationId="{7D097000-3FFE-A2C6-A4A2-B3596B163243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41" creationId="{CF179352-1A9F-4EE7-F32C-A25F76959895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44" creationId="{69D081E1-7BA2-EE06-EE6D-67A436C83484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51" creationId="{F5674439-3D3C-2979-5695-DD6EF3E380DC}"/>
          </ac:spMkLst>
        </pc:spChg>
        <pc:spChg chg="del">
          <ac:chgData name="seb montauban" userId="77a5d6b001563f4f" providerId="LiveId" clId="{03E5C8CD-D198-4EC5-84F1-BECDCFDB8878}" dt="2022-12-14T08:14:35.037" v="1" actId="478"/>
          <ac:spMkLst>
            <pc:docMk/>
            <pc:sldMk cId="474611757" sldId="260"/>
            <ac:spMk id="55" creationId="{32A22F30-0539-1382-4882-694B61348E0B}"/>
          </ac:spMkLst>
        </pc:spChg>
        <pc:graphicFrameChg chg="del">
          <ac:chgData name="seb montauban" userId="77a5d6b001563f4f" providerId="LiveId" clId="{03E5C8CD-D198-4EC5-84F1-BECDCFDB8878}" dt="2022-12-14T08:14:35.037" v="1" actId="478"/>
          <ac:graphicFrameMkLst>
            <pc:docMk/>
            <pc:sldMk cId="474611757" sldId="260"/>
            <ac:graphicFrameMk id="45" creationId="{1702518F-6D8C-E528-3471-EAD50382C1A5}"/>
          </ac:graphicFrameMkLst>
        </pc:graphicFrameChg>
        <pc:picChg chg="add mod">
          <ac:chgData name="seb montauban" userId="77a5d6b001563f4f" providerId="LiveId" clId="{03E5C8CD-D198-4EC5-84F1-BECDCFDB8878}" dt="2022-12-14T08:14:40.849" v="4" actId="14100"/>
          <ac:picMkLst>
            <pc:docMk/>
            <pc:sldMk cId="474611757" sldId="260"/>
            <ac:picMk id="1026" creationId="{09B00C9A-5DA9-09BE-2079-BBF90A154F9B}"/>
          </ac:picMkLst>
        </pc:picChg>
        <pc:picChg chg="add mod">
          <ac:chgData name="seb montauban" userId="77a5d6b001563f4f" providerId="LiveId" clId="{03E5C8CD-D198-4EC5-84F1-BECDCFDB8878}" dt="2022-12-14T08:15:01.600" v="6" actId="1076"/>
          <ac:picMkLst>
            <pc:docMk/>
            <pc:sldMk cId="474611757" sldId="260"/>
            <ac:picMk id="1028" creationId="{7A6C0FDC-096F-18E6-2912-954E3A792551}"/>
          </ac:picMkLst>
        </pc:picChg>
        <pc:cxnChg chg="add">
          <ac:chgData name="seb montauban" userId="77a5d6b001563f4f" providerId="LiveId" clId="{03E5C8CD-D198-4EC5-84F1-BECDCFDB8878}" dt="2022-12-14T08:15:35.547" v="27" actId="11529"/>
          <ac:cxnSpMkLst>
            <pc:docMk/>
            <pc:sldMk cId="474611757" sldId="260"/>
            <ac:cxnSpMk id="9" creationId="{657311AA-08D6-6E82-B971-250CDBD1455B}"/>
          </ac:cxnSpMkLst>
        </pc:cxnChg>
        <pc:cxnChg chg="del mod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10" creationId="{8AE872B1-C3FD-61EE-55FC-F5798A6CAF32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16" creationId="{4C6C929B-F363-25AA-2D22-BE016974D3A7}"/>
          </ac:cxnSpMkLst>
        </pc:cxnChg>
        <pc:cxnChg chg="del mod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19" creationId="{509CC233-D75B-5FED-8139-C57226988A16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22" creationId="{E79B77AC-2173-E43D-C0CE-62638A5C6306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25" creationId="{D016B824-5EC0-2E9E-9ED9-86E9583DF2B0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27" creationId="{A562079D-FE33-17CE-A2BE-3551951624EF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33" creationId="{D43AD9DA-B6A3-2F64-DD6E-B541361382AC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35" creationId="{0EB45EF1-C137-FEC8-E0A4-C67EACFDD0ED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43" creationId="{BA622DCC-08F0-7BCC-9D7F-E6BF1130CCAE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47" creationId="{09589A6E-C32F-24F5-1FA4-928D97BB5A2C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49" creationId="{5DBD2C5F-88FA-2EC0-A037-48DC600D9E2C}"/>
          </ac:cxnSpMkLst>
        </pc:cxnChg>
        <pc:cxnChg chg="del">
          <ac:chgData name="seb montauban" userId="77a5d6b001563f4f" providerId="LiveId" clId="{03E5C8CD-D198-4EC5-84F1-BECDCFDB8878}" dt="2022-12-14T08:14:35.037" v="1" actId="478"/>
          <ac:cxnSpMkLst>
            <pc:docMk/>
            <pc:sldMk cId="474611757" sldId="260"/>
            <ac:cxnSpMk id="52" creationId="{8CE29BE3-9F85-F8F3-63F7-E72C19359468}"/>
          </ac:cxnSpMkLst>
        </pc:cxnChg>
      </pc:sldChg>
      <pc:sldChg chg="addSp delSp modSp new mod">
        <pc:chgData name="seb montauban" userId="77a5d6b001563f4f" providerId="LiveId" clId="{03E5C8CD-D198-4EC5-84F1-BECDCFDB8878}" dt="2022-12-14T15:05:17.318" v="1137" actId="6549"/>
        <pc:sldMkLst>
          <pc:docMk/>
          <pc:sldMk cId="3615410869" sldId="261"/>
        </pc:sldMkLst>
        <pc:spChg chg="del">
          <ac:chgData name="seb montauban" userId="77a5d6b001563f4f" providerId="LiveId" clId="{03E5C8CD-D198-4EC5-84F1-BECDCFDB8878}" dt="2022-12-14T09:34:44.399" v="29" actId="478"/>
          <ac:spMkLst>
            <pc:docMk/>
            <pc:sldMk cId="3615410869" sldId="261"/>
            <ac:spMk id="2" creationId="{5D5004B6-A134-1411-809B-A57312028CA0}"/>
          </ac:spMkLst>
        </pc:spChg>
        <pc:spChg chg="del">
          <ac:chgData name="seb montauban" userId="77a5d6b001563f4f" providerId="LiveId" clId="{03E5C8CD-D198-4EC5-84F1-BECDCFDB8878}" dt="2022-12-14T09:34:45.511" v="30" actId="478"/>
          <ac:spMkLst>
            <pc:docMk/>
            <pc:sldMk cId="3615410869" sldId="261"/>
            <ac:spMk id="3" creationId="{B0AB7C88-DAE9-00F3-AD44-FEFE610068C7}"/>
          </ac:spMkLst>
        </pc:spChg>
        <pc:spChg chg="add mod">
          <ac:chgData name="seb montauban" userId="77a5d6b001563f4f" providerId="LiveId" clId="{03E5C8CD-D198-4EC5-84F1-BECDCFDB8878}" dt="2022-12-14T09:48:19.660" v="449" actId="1076"/>
          <ac:spMkLst>
            <pc:docMk/>
            <pc:sldMk cId="3615410869" sldId="261"/>
            <ac:spMk id="4" creationId="{71419129-45FC-E4B1-5EAF-F07E31E13661}"/>
          </ac:spMkLst>
        </pc:spChg>
        <pc:spChg chg="add mod">
          <ac:chgData name="seb montauban" userId="77a5d6b001563f4f" providerId="LiveId" clId="{03E5C8CD-D198-4EC5-84F1-BECDCFDB8878}" dt="2022-12-14T10:04:43.380" v="1032" actId="207"/>
          <ac:spMkLst>
            <pc:docMk/>
            <pc:sldMk cId="3615410869" sldId="261"/>
            <ac:spMk id="5" creationId="{F50B9B69-8D92-115C-0272-95040060642C}"/>
          </ac:spMkLst>
        </pc:spChg>
        <pc:spChg chg="add del mod">
          <ac:chgData name="seb montauban" userId="77a5d6b001563f4f" providerId="LiveId" clId="{03E5C8CD-D198-4EC5-84F1-BECDCFDB8878}" dt="2022-12-14T09:45:17.776" v="348" actId="478"/>
          <ac:spMkLst>
            <pc:docMk/>
            <pc:sldMk cId="3615410869" sldId="261"/>
            <ac:spMk id="6" creationId="{C506F742-714E-1995-4185-23ADC3C21F86}"/>
          </ac:spMkLst>
        </pc:spChg>
        <pc:spChg chg="add mod">
          <ac:chgData name="seb montauban" userId="77a5d6b001563f4f" providerId="LiveId" clId="{03E5C8CD-D198-4EC5-84F1-BECDCFDB8878}" dt="2022-12-14T15:05:17.318" v="1137" actId="6549"/>
          <ac:spMkLst>
            <pc:docMk/>
            <pc:sldMk cId="3615410869" sldId="261"/>
            <ac:spMk id="9" creationId="{8782BE27-A598-F08B-37D7-C37FB99A11F6}"/>
          </ac:spMkLst>
        </pc:spChg>
        <pc:cxnChg chg="add">
          <ac:chgData name="seb montauban" userId="77a5d6b001563f4f" providerId="LiveId" clId="{03E5C8CD-D198-4EC5-84F1-BECDCFDB8878}" dt="2022-12-14T09:49:03.557" v="451" actId="11529"/>
          <ac:cxnSpMkLst>
            <pc:docMk/>
            <pc:sldMk cId="3615410869" sldId="261"/>
            <ac:cxnSpMk id="8" creationId="{0F2550A3-0638-3776-18E1-4AD42B1C6EA3}"/>
          </ac:cxnSpMkLst>
        </pc:cxnChg>
      </pc:sldChg>
      <pc:sldChg chg="addSp delSp modSp add mod">
        <pc:chgData name="seb montauban" userId="77a5d6b001563f4f" providerId="LiveId" clId="{03E5C8CD-D198-4EC5-84F1-BECDCFDB8878}" dt="2022-12-14T15:53:31.794" v="1802" actId="20577"/>
        <pc:sldMkLst>
          <pc:docMk/>
          <pc:sldMk cId="822915891" sldId="262"/>
        </pc:sldMkLst>
        <pc:spChg chg="add del mod">
          <ac:chgData name="seb montauban" userId="77a5d6b001563f4f" providerId="LiveId" clId="{03E5C8CD-D198-4EC5-84F1-BECDCFDB8878}" dt="2022-12-14T15:28:19.860" v="1673" actId="478"/>
          <ac:spMkLst>
            <pc:docMk/>
            <pc:sldMk cId="822915891" sldId="262"/>
            <ac:spMk id="2" creationId="{042A8494-5F7E-0B2E-C8F7-30C5650B5740}"/>
          </ac:spMkLst>
        </pc:spChg>
        <pc:spChg chg="del">
          <ac:chgData name="seb montauban" userId="77a5d6b001563f4f" providerId="LiveId" clId="{03E5C8CD-D198-4EC5-84F1-BECDCFDB8878}" dt="2022-12-14T15:13:37.487" v="1139" actId="478"/>
          <ac:spMkLst>
            <pc:docMk/>
            <pc:sldMk cId="822915891" sldId="262"/>
            <ac:spMk id="4" creationId="{71419129-45FC-E4B1-5EAF-F07E31E13661}"/>
          </ac:spMkLst>
        </pc:spChg>
        <pc:spChg chg="del">
          <ac:chgData name="seb montauban" userId="77a5d6b001563f4f" providerId="LiveId" clId="{03E5C8CD-D198-4EC5-84F1-BECDCFDB8878}" dt="2022-12-14T15:13:37.487" v="1139" actId="478"/>
          <ac:spMkLst>
            <pc:docMk/>
            <pc:sldMk cId="822915891" sldId="262"/>
            <ac:spMk id="5" creationId="{F50B9B69-8D92-115C-0272-95040060642C}"/>
          </ac:spMkLst>
        </pc:spChg>
        <pc:spChg chg="add del mod">
          <ac:chgData name="seb montauban" userId="77a5d6b001563f4f" providerId="LiveId" clId="{03E5C8CD-D198-4EC5-84F1-BECDCFDB8878}" dt="2022-12-14T15:28:19.860" v="1673" actId="478"/>
          <ac:spMkLst>
            <pc:docMk/>
            <pc:sldMk cId="822915891" sldId="262"/>
            <ac:spMk id="7" creationId="{124EDFC2-ECF6-6B8D-B3CB-390CD7025561}"/>
          </ac:spMkLst>
        </pc:spChg>
        <pc:spChg chg="del">
          <ac:chgData name="seb montauban" userId="77a5d6b001563f4f" providerId="LiveId" clId="{03E5C8CD-D198-4EC5-84F1-BECDCFDB8878}" dt="2022-12-14T15:13:37.487" v="1139" actId="478"/>
          <ac:spMkLst>
            <pc:docMk/>
            <pc:sldMk cId="822915891" sldId="262"/>
            <ac:spMk id="9" creationId="{8782BE27-A598-F08B-37D7-C37FB99A11F6}"/>
          </ac:spMkLst>
        </pc:spChg>
        <pc:spChg chg="add del mod">
          <ac:chgData name="seb montauban" userId="77a5d6b001563f4f" providerId="LiveId" clId="{03E5C8CD-D198-4EC5-84F1-BECDCFDB8878}" dt="2022-12-14T15:28:19.860" v="1673" actId="478"/>
          <ac:spMkLst>
            <pc:docMk/>
            <pc:sldMk cId="822915891" sldId="262"/>
            <ac:spMk id="14" creationId="{599E8042-25D9-5EFA-D035-98370B2604C5}"/>
          </ac:spMkLst>
        </pc:spChg>
        <pc:spChg chg="add del mod">
          <ac:chgData name="seb montauban" userId="77a5d6b001563f4f" providerId="LiveId" clId="{03E5C8CD-D198-4EC5-84F1-BECDCFDB8878}" dt="2022-12-14T15:28:19.860" v="1673" actId="478"/>
          <ac:spMkLst>
            <pc:docMk/>
            <pc:sldMk cId="822915891" sldId="262"/>
            <ac:spMk id="18" creationId="{DBA13B40-DBA3-A003-C634-C610FB530FD4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19" creationId="{79B52920-E549-2E58-0CC1-862C225B642A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20" creationId="{06D2007C-E1A9-5809-F5AD-231F132F9719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32" creationId="{063114EF-A68C-D45C-2E10-A77774E9EAA2}"/>
          </ac:spMkLst>
        </pc:spChg>
        <pc:spChg chg="add mod">
          <ac:chgData name="seb montauban" userId="77a5d6b001563f4f" providerId="LiveId" clId="{03E5C8CD-D198-4EC5-84F1-BECDCFDB8878}" dt="2022-12-14T15:32:52.824" v="1737" actId="14100"/>
          <ac:spMkLst>
            <pc:docMk/>
            <pc:sldMk cId="822915891" sldId="262"/>
            <ac:spMk id="36" creationId="{05A78EE4-67AC-305D-9190-1BF81B6104DB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37" creationId="{2BD50EFA-B9FE-964E-4AB3-3E2ED775CD72}"/>
          </ac:spMkLst>
        </pc:spChg>
        <pc:spChg chg="add mod">
          <ac:chgData name="seb montauban" userId="77a5d6b001563f4f" providerId="LiveId" clId="{03E5C8CD-D198-4EC5-84F1-BECDCFDB8878}" dt="2022-12-14T15:40:31.529" v="1755" actId="1076"/>
          <ac:spMkLst>
            <pc:docMk/>
            <pc:sldMk cId="822915891" sldId="262"/>
            <ac:spMk id="40" creationId="{F2811D6D-052F-0D37-5F11-AB0E3031188D}"/>
          </ac:spMkLst>
        </pc:spChg>
        <pc:spChg chg="add mod">
          <ac:chgData name="seb montauban" userId="77a5d6b001563f4f" providerId="LiveId" clId="{03E5C8CD-D198-4EC5-84F1-BECDCFDB8878}" dt="2022-12-14T15:33:44.399" v="1739" actId="1076"/>
          <ac:spMkLst>
            <pc:docMk/>
            <pc:sldMk cId="822915891" sldId="262"/>
            <ac:spMk id="44" creationId="{FC6DA7AE-2EDC-2374-567B-0F426DF74CA6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45" creationId="{3E8EF5E7-93A2-941A-5C66-C4A83D91DA80}"/>
          </ac:spMkLst>
        </pc:spChg>
        <pc:spChg chg="add mod">
          <ac:chgData name="seb montauban" userId="77a5d6b001563f4f" providerId="LiveId" clId="{03E5C8CD-D198-4EC5-84F1-BECDCFDB8878}" dt="2022-12-14T15:33:46.373" v="1740" actId="1076"/>
          <ac:spMkLst>
            <pc:docMk/>
            <pc:sldMk cId="822915891" sldId="262"/>
            <ac:spMk id="49" creationId="{C2B7C825-2F50-12C0-6861-D80F169089DA}"/>
          </ac:spMkLst>
        </pc:spChg>
        <pc:spChg chg="add mod">
          <ac:chgData name="seb montauban" userId="77a5d6b001563f4f" providerId="LiveId" clId="{03E5C8CD-D198-4EC5-84F1-BECDCFDB8878}" dt="2022-12-14T15:39:47.428" v="1744" actId="1076"/>
          <ac:spMkLst>
            <pc:docMk/>
            <pc:sldMk cId="822915891" sldId="262"/>
            <ac:spMk id="50" creationId="{64C25D08-CC43-3D5F-2298-65F6AB3B4E99}"/>
          </ac:spMkLst>
        </pc:spChg>
        <pc:spChg chg="add mod">
          <ac:chgData name="seb montauban" userId="77a5d6b001563f4f" providerId="LiveId" clId="{03E5C8CD-D198-4EC5-84F1-BECDCFDB8878}" dt="2022-12-14T15:28:27.036" v="1674" actId="1076"/>
          <ac:spMkLst>
            <pc:docMk/>
            <pc:sldMk cId="822915891" sldId="262"/>
            <ac:spMk id="56" creationId="{2E57DB85-38CF-32E9-A864-3C3304D09357}"/>
          </ac:spMkLst>
        </pc:spChg>
        <pc:spChg chg="add mod">
          <ac:chgData name="seb montauban" userId="77a5d6b001563f4f" providerId="LiveId" clId="{03E5C8CD-D198-4EC5-84F1-BECDCFDB8878}" dt="2022-12-14T15:40:50.708" v="1761" actId="1076"/>
          <ac:spMkLst>
            <pc:docMk/>
            <pc:sldMk cId="822915891" sldId="262"/>
            <ac:spMk id="59" creationId="{94B1566F-671E-6E59-8BC5-3579A811CD3C}"/>
          </ac:spMkLst>
        </pc:spChg>
        <pc:spChg chg="add mod">
          <ac:chgData name="seb montauban" userId="77a5d6b001563f4f" providerId="LiveId" clId="{03E5C8CD-D198-4EC5-84F1-BECDCFDB8878}" dt="2022-12-14T15:49:50.289" v="1797" actId="1076"/>
          <ac:spMkLst>
            <pc:docMk/>
            <pc:sldMk cId="822915891" sldId="262"/>
            <ac:spMk id="60" creationId="{F5B4FDD5-CDC4-3519-FAD4-6AAE950D8240}"/>
          </ac:spMkLst>
        </pc:spChg>
        <pc:spChg chg="add mod">
          <ac:chgData name="seb montauban" userId="77a5d6b001563f4f" providerId="LiveId" clId="{03E5C8CD-D198-4EC5-84F1-BECDCFDB8878}" dt="2022-12-14T15:28:56.324" v="1692" actId="20577"/>
          <ac:spMkLst>
            <pc:docMk/>
            <pc:sldMk cId="822915891" sldId="262"/>
            <ac:spMk id="64" creationId="{F7A3865D-3864-FF4C-C4C9-909D36F48A2C}"/>
          </ac:spMkLst>
        </pc:spChg>
        <pc:spChg chg="add mod">
          <ac:chgData name="seb montauban" userId="77a5d6b001563f4f" providerId="LiveId" clId="{03E5C8CD-D198-4EC5-84F1-BECDCFDB8878}" dt="2022-12-14T15:53:31.794" v="1802" actId="20577"/>
          <ac:spMkLst>
            <pc:docMk/>
            <pc:sldMk cId="822915891" sldId="262"/>
            <ac:spMk id="72" creationId="{36454AF9-EC4D-8AD0-D22F-4B0F8308384B}"/>
          </ac:spMkLst>
        </pc:spChg>
        <pc:spChg chg="add mod">
          <ac:chgData name="seb montauban" userId="77a5d6b001563f4f" providerId="LiveId" clId="{03E5C8CD-D198-4EC5-84F1-BECDCFDB8878}" dt="2022-12-14T15:28:50.868" v="1691" actId="20577"/>
          <ac:spMkLst>
            <pc:docMk/>
            <pc:sldMk cId="822915891" sldId="262"/>
            <ac:spMk id="76" creationId="{2B0DF993-D641-AFD5-6A6B-5F2A9F9CBB4C}"/>
          </ac:spMkLst>
        </pc:spChg>
        <pc:spChg chg="add mod">
          <ac:chgData name="seb montauban" userId="77a5d6b001563f4f" providerId="LiveId" clId="{03E5C8CD-D198-4EC5-84F1-BECDCFDB8878}" dt="2022-12-14T15:40:48.329" v="1760" actId="1076"/>
          <ac:spMkLst>
            <pc:docMk/>
            <pc:sldMk cId="822915891" sldId="262"/>
            <ac:spMk id="82" creationId="{7DF126D1-BC5F-C767-4727-A8CBE63CC2C6}"/>
          </ac:spMkLst>
        </pc:spChg>
        <pc:spChg chg="add del mod">
          <ac:chgData name="seb montauban" userId="77a5d6b001563f4f" providerId="LiveId" clId="{03E5C8CD-D198-4EC5-84F1-BECDCFDB8878}" dt="2022-12-14T15:49:05.650" v="1771" actId="478"/>
          <ac:spMkLst>
            <pc:docMk/>
            <pc:sldMk cId="822915891" sldId="262"/>
            <ac:spMk id="83" creationId="{AA8B30C0-6F92-035C-BAD1-19D409D91C73}"/>
          </ac:spMkLst>
        </pc:spChg>
        <pc:spChg chg="add mod">
          <ac:chgData name="seb montauban" userId="77a5d6b001563f4f" providerId="LiveId" clId="{03E5C8CD-D198-4EC5-84F1-BECDCFDB8878}" dt="2022-12-14T15:49:30.132" v="1795" actId="1076"/>
          <ac:spMkLst>
            <pc:docMk/>
            <pc:sldMk cId="822915891" sldId="262"/>
            <ac:spMk id="87" creationId="{4FBF59A6-6ECD-3E04-90E0-B14FD71F0E8B}"/>
          </ac:spMkLst>
        </pc:spChg>
        <pc:picChg chg="add del mod">
          <ac:chgData name="seb montauban" userId="77a5d6b001563f4f" providerId="LiveId" clId="{03E5C8CD-D198-4EC5-84F1-BECDCFDB8878}" dt="2022-12-14T15:28:19.860" v="1673" actId="478"/>
          <ac:picMkLst>
            <pc:docMk/>
            <pc:sldMk cId="822915891" sldId="262"/>
            <ac:picMk id="3" creationId="{4780A440-7D06-1154-31C0-5061F5F9E566}"/>
          </ac:picMkLst>
        </pc:picChg>
        <pc:picChg chg="add del mod">
          <ac:chgData name="seb montauban" userId="77a5d6b001563f4f" providerId="LiveId" clId="{03E5C8CD-D198-4EC5-84F1-BECDCFDB8878}" dt="2022-12-14T15:28:19.860" v="1673" actId="478"/>
          <ac:picMkLst>
            <pc:docMk/>
            <pc:sldMk cId="822915891" sldId="262"/>
            <ac:picMk id="6" creationId="{5CA50DAE-7658-8AE8-F632-F2164567EAD3}"/>
          </ac:picMkLst>
        </pc:picChg>
        <pc:picChg chg="add del mod">
          <ac:chgData name="seb montauban" userId="77a5d6b001563f4f" providerId="LiveId" clId="{03E5C8CD-D198-4EC5-84F1-BECDCFDB8878}" dt="2022-12-14T15:28:19.860" v="1673" actId="478"/>
          <ac:picMkLst>
            <pc:docMk/>
            <pc:sldMk cId="822915891" sldId="262"/>
            <ac:picMk id="13" creationId="{1769206A-FF95-BD10-B889-93BACB323B60}"/>
          </ac:picMkLst>
        </pc:picChg>
        <pc:picChg chg="add del mod">
          <ac:chgData name="seb montauban" userId="77a5d6b001563f4f" providerId="LiveId" clId="{03E5C8CD-D198-4EC5-84F1-BECDCFDB8878}" dt="2022-12-14T15:28:19.860" v="1673" actId="478"/>
          <ac:picMkLst>
            <pc:docMk/>
            <pc:sldMk cId="822915891" sldId="262"/>
            <ac:picMk id="17" creationId="{4E91CC13-4027-991E-5A89-CE0A14E8E20D}"/>
          </ac:picMkLst>
        </pc:picChg>
        <pc:cxnChg chg="del">
          <ac:chgData name="seb montauban" userId="77a5d6b001563f4f" providerId="LiveId" clId="{03E5C8CD-D198-4EC5-84F1-BECDCFDB8878}" dt="2022-12-14T15:13:37.487" v="1139" actId="478"/>
          <ac:cxnSpMkLst>
            <pc:docMk/>
            <pc:sldMk cId="822915891" sldId="262"/>
            <ac:cxnSpMk id="8" creationId="{0F2550A3-0638-3776-18E1-4AD42B1C6EA3}"/>
          </ac:cxnSpMkLst>
        </pc:cxnChg>
        <pc:cxnChg chg="add del mod">
          <ac:chgData name="seb montauban" userId="77a5d6b001563f4f" providerId="LiveId" clId="{03E5C8CD-D198-4EC5-84F1-BECDCFDB8878}" dt="2022-12-14T15:28:19.860" v="1673" actId="478"/>
          <ac:cxnSpMkLst>
            <pc:docMk/>
            <pc:sldMk cId="822915891" sldId="262"/>
            <ac:cxnSpMk id="11" creationId="{6939CBE6-E85D-B2DC-3B29-785F6D20B058}"/>
          </ac:cxnSpMkLst>
        </pc:cxnChg>
        <pc:cxnChg chg="add del mod">
          <ac:chgData name="seb montauban" userId="77a5d6b001563f4f" providerId="LiveId" clId="{03E5C8CD-D198-4EC5-84F1-BECDCFDB8878}" dt="2022-12-14T15:28:19.860" v="1673" actId="478"/>
          <ac:cxnSpMkLst>
            <pc:docMk/>
            <pc:sldMk cId="822915891" sldId="262"/>
            <ac:cxnSpMk id="15" creationId="{9B398F80-4FF9-1C59-C2F6-5360AF62E63E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22" creationId="{0B1B75B9-2D8E-6EBB-E06A-A2E82359B73D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23" creationId="{9F79E985-2CE9-9969-2AF3-B5803E359F41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25" creationId="{1C4DF110-EA6D-175D-F276-959C10EB6404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26" creationId="{D1D9C9AC-1E78-38D9-857A-A739C0F90C19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31" creationId="{F9858D57-A3F5-9392-D871-35EFD0C1DC73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33" creationId="{CB5E831F-4D68-84B5-DB50-EFF1F43E29D0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34" creationId="{84778A7B-6252-3EA0-E823-609237AD49DD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35" creationId="{E343F0F0-092A-5873-09AB-FC7DD26DBAD5}"/>
          </ac:cxnSpMkLst>
        </pc:cxnChg>
        <pc:cxnChg chg="add mod">
          <ac:chgData name="seb montauban" userId="77a5d6b001563f4f" providerId="LiveId" clId="{03E5C8CD-D198-4EC5-84F1-BECDCFDB8878}" dt="2022-12-14T15:51:28.908" v="1799" actId="1582"/>
          <ac:cxnSpMkLst>
            <pc:docMk/>
            <pc:sldMk cId="822915891" sldId="262"/>
            <ac:cxnSpMk id="39" creationId="{E9CD8170-6D57-9039-A954-C875C05CA572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1" creationId="{5F595A4C-2F65-ABB1-C16B-BEAE3F415773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2" creationId="{EA0F860C-DF21-56DB-C2D9-12EA68580CE2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3" creationId="{838C7187-D2D7-73E4-C1ED-154E87B16330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6" creationId="{AA8C782C-E086-0593-B384-5160F31CF68B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7" creationId="{5822BAFB-7E0C-BA6B-D076-1EC06DA15036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48" creationId="{EF7AFDEB-B12F-6BCC-4865-5C12B49A7DBA}"/>
          </ac:cxnSpMkLst>
        </pc:cxnChg>
        <pc:cxnChg chg="add mod">
          <ac:chgData name="seb montauban" userId="77a5d6b001563f4f" providerId="LiveId" clId="{03E5C8CD-D198-4EC5-84F1-BECDCFDB8878}" dt="2022-12-14T15:39:52.950" v="1746" actId="14100"/>
          <ac:cxnSpMkLst>
            <pc:docMk/>
            <pc:sldMk cId="822915891" sldId="262"/>
            <ac:cxnSpMk id="53" creationId="{0CC30FF4-3D3B-7228-A80D-35F9E0FCA8F6}"/>
          </ac:cxnSpMkLst>
        </pc:cxnChg>
        <pc:cxnChg chg="add del mod">
          <ac:chgData name="seb montauban" userId="77a5d6b001563f4f" providerId="LiveId" clId="{03E5C8CD-D198-4EC5-84F1-BECDCFDB8878}" dt="2022-12-14T15:23:48.324" v="1500" actId="478"/>
          <ac:cxnSpMkLst>
            <pc:docMk/>
            <pc:sldMk cId="822915891" sldId="262"/>
            <ac:cxnSpMk id="55" creationId="{8C8E6831-3CC0-80F8-D12C-224A91BAE255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58" creationId="{A10380C1-BFD1-8BCA-0B52-71D5A93E2A38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61" creationId="{42CC93AA-3D27-5D98-91DA-88AB68951C41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62" creationId="{8E8B7322-B6DD-3AC6-5924-A64BB731A5D1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63" creationId="{69212724-F95E-3D7F-220D-26FC8E456BB6}"/>
          </ac:cxnSpMkLst>
        </pc:cxnChg>
        <pc:cxnChg chg="add del">
          <ac:chgData name="seb montauban" userId="77a5d6b001563f4f" providerId="LiveId" clId="{03E5C8CD-D198-4EC5-84F1-BECDCFDB8878}" dt="2022-12-14T15:27:23.467" v="1624" actId="478"/>
          <ac:cxnSpMkLst>
            <pc:docMk/>
            <pc:sldMk cId="822915891" sldId="262"/>
            <ac:cxnSpMk id="67" creationId="{7E03E57C-433E-1276-F297-AD65E856DFEE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69" creationId="{ACB5A1EB-A4DD-B6AA-6DD8-0665FCA305DB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70" creationId="{9C460CA2-12A3-E1C1-4F2F-46B3A3707974}"/>
          </ac:cxnSpMkLst>
        </pc:cxnChg>
        <pc:cxnChg chg="add mod">
          <ac:chgData name="seb montauban" userId="77a5d6b001563f4f" providerId="LiveId" clId="{03E5C8CD-D198-4EC5-84F1-BECDCFDB8878}" dt="2022-12-14T15:28:27.036" v="1674" actId="1076"/>
          <ac:cxnSpMkLst>
            <pc:docMk/>
            <pc:sldMk cId="822915891" sldId="262"/>
            <ac:cxnSpMk id="71" creationId="{726F2670-584C-8DA3-5238-D24A95697A35}"/>
          </ac:cxnSpMkLst>
        </pc:cxnChg>
        <pc:cxnChg chg="add mod">
          <ac:chgData name="seb montauban" userId="77a5d6b001563f4f" providerId="LiveId" clId="{03E5C8CD-D198-4EC5-84F1-BECDCFDB8878}" dt="2022-12-14T15:51:38.423" v="1801" actId="1582"/>
          <ac:cxnSpMkLst>
            <pc:docMk/>
            <pc:sldMk cId="822915891" sldId="262"/>
            <ac:cxnSpMk id="75" creationId="{CB2D8C78-0613-15EC-DD9D-5829687E9B33}"/>
          </ac:cxnSpMkLst>
        </pc:cxnChg>
        <pc:cxnChg chg="add del mod">
          <ac:chgData name="seb montauban" userId="77a5d6b001563f4f" providerId="LiveId" clId="{03E5C8CD-D198-4EC5-84F1-BECDCFDB8878}" dt="2022-12-14T15:49:04.443" v="1770" actId="478"/>
          <ac:cxnSpMkLst>
            <pc:docMk/>
            <pc:sldMk cId="822915891" sldId="262"/>
            <ac:cxnSpMk id="84" creationId="{324BC2C8-5931-824A-DF63-544C2FC43442}"/>
          </ac:cxnSpMkLst>
        </pc:cxnChg>
        <pc:cxnChg chg="add">
          <ac:chgData name="seb montauban" userId="77a5d6b001563f4f" providerId="LiveId" clId="{03E5C8CD-D198-4EC5-84F1-BECDCFDB8878}" dt="2022-12-14T15:49:13.892" v="1772" actId="11529"/>
          <ac:cxnSpMkLst>
            <pc:docMk/>
            <pc:sldMk cId="822915891" sldId="262"/>
            <ac:cxnSpMk id="86" creationId="{9405D84A-7796-426D-C244-AC6DB0D7A0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1255D-AC1E-CA9D-5128-7F19E3EF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0346D1-8AC1-670C-A81B-858D8253B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8ABD6-5CAC-F89A-1E67-1AB15C6B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8930F-0FF8-9B76-9635-B413F5A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0B430-D81C-9BDE-2BD6-A280EA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4BFF6-BE39-5AAD-5839-209695E4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C87EC3-1FB7-96F2-F67E-A9F29871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87A27-9171-669D-D3D4-C2196C5E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8CA22-506F-32A4-7953-6B2DB6DB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7218F-A8D3-A514-6EE5-41C3DF6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6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A587CC-47C5-A66F-DE21-55B9C08D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DBE686-BFE0-E64F-79EC-AB6FBA86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91DC4-66BA-0341-DD77-28973FF1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508C8-D002-AF6F-0B21-4EA16E4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26848-306D-9E5B-C331-CAEE42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6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98FCE-6F0D-89A3-113C-C4AE1DA6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3850F-84BD-8CE5-69CC-6942F4EA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609E5-BD78-8F3F-9DD4-0879A12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F51FC-A814-DA62-457C-90E08A40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EEB5A-7A19-6BCA-660C-EB6F5E51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6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E2B93-053E-9DD9-0585-4F53C287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95D302-7EF6-6C61-559F-CBC08940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C98FE-9B4B-6614-9966-3CD1E32D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4F887-2CED-CC42-9041-C9ADF1C2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861ED-144B-ECEF-C69E-F21B710D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E67AA-D324-462E-F778-9434C9A0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C6EDF-0508-F4AC-3A0F-BE99D415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A9BF3C-7EBD-F43A-0973-298657BA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37B34-9627-B1A7-9614-CA21B476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A1EDBB-7CBE-07C3-C753-EB0880C3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7CA88-BDBE-1F80-0E5E-950F168D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7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ED954-8A79-E9AB-116F-E2D9B166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8C486-5A54-6250-399A-F042F074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04B4D8-8F23-F389-CBEB-23522CA5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9A3D17-550B-A774-42F8-B8D72D6B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AC958F-A21B-EBE5-28D0-BF3853725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8331B5-9598-27A3-FB7A-7031337B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F41DE4-25F3-60B7-CF45-22660412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3D9698-CC77-C277-7D5F-B6A2A797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9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A240-A53F-EE1C-CAC9-4DBA11C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0B219-4C16-D789-79CB-D8608BA4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05FFE8-D56C-DC13-600C-B80EEA36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0148BB-9810-906B-B1D7-43C69601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4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7F8ADF-AFE5-115C-20D5-263D9C63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C6A1AC-222B-04C2-15C2-C13764AD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0C7AFF-D342-E5F9-0522-2DF8973F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9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4BA4E-1D6D-0CC9-A323-38E3DBE2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8D121-4DF6-D05E-5BE5-971A5529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1DB36-A568-1BEB-3D80-F3EC5239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462F38-A187-A9AA-E9C3-E76BCB2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4B5CD-ECFF-1705-C5AE-8F973A42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D200EE-4973-B59A-064B-BFC02F9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45BF7-168E-5E48-E433-9E31BCD7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926BFB-3458-B494-0AE6-3925F3EB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E95D55-86FF-2997-51DF-9C440772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0F3FED-338F-290A-1C4A-5766CC4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E36CF-483C-6A28-9885-97935358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95C32-681B-E465-BCC6-1258465D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0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0BB1E1-7ED7-D44B-DB97-C473EB7A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FDBD4-AFFD-1F5F-D541-B3E329B3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1D22D-6DA7-48AA-0B34-676F0ED7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F08E-9BFD-49C6-8FE5-346BB580AA68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439DE-3696-896A-B038-4086C479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B4C9B-375E-C175-93DB-319B040B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E029-D560-48EA-B24B-865D89BCF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i/v1.produit/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C07D56-887A-1679-F262-D30BB59A1C15}"/>
              </a:ext>
            </a:extLst>
          </p:cNvPr>
          <p:cNvSpPr/>
          <p:nvPr/>
        </p:nvSpPr>
        <p:spPr>
          <a:xfrm>
            <a:off x="86344" y="1486187"/>
            <a:ext cx="1794162" cy="14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  <a:p>
            <a:pPr algn="ctr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6DEAF92-AA3E-080C-FBEE-88146B42654A}"/>
              </a:ext>
            </a:extLst>
          </p:cNvPr>
          <p:cNvSpPr/>
          <p:nvPr/>
        </p:nvSpPr>
        <p:spPr>
          <a:xfrm>
            <a:off x="4513611" y="406728"/>
            <a:ext cx="6447551" cy="57001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44CBD-3C20-C538-4679-C0C99D53960B}"/>
              </a:ext>
            </a:extLst>
          </p:cNvPr>
          <p:cNvSpPr/>
          <p:nvPr/>
        </p:nvSpPr>
        <p:spPr>
          <a:xfrm>
            <a:off x="5103659" y="994556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ProduitService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9B69C-55A9-7A7D-DC00-9D31549E4998}"/>
              </a:ext>
            </a:extLst>
          </p:cNvPr>
          <p:cNvSpPr/>
          <p:nvPr/>
        </p:nvSpPr>
        <p:spPr>
          <a:xfrm>
            <a:off x="5180848" y="2416627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facturationService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B7A99-9B4A-04F1-67A2-558761756076}"/>
              </a:ext>
            </a:extLst>
          </p:cNvPr>
          <p:cNvSpPr/>
          <p:nvPr/>
        </p:nvSpPr>
        <p:spPr>
          <a:xfrm>
            <a:off x="5103659" y="3803957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inventaireService</a:t>
            </a:r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D3E842D5-BDF4-6D1F-6899-991DBB885898}"/>
              </a:ext>
            </a:extLst>
          </p:cNvPr>
          <p:cNvSpPr/>
          <p:nvPr/>
        </p:nvSpPr>
        <p:spPr>
          <a:xfrm>
            <a:off x="7564820" y="825043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C158BF29-28CA-E48B-356A-FB9474C1B3AB}"/>
              </a:ext>
            </a:extLst>
          </p:cNvPr>
          <p:cNvSpPr/>
          <p:nvPr/>
        </p:nvSpPr>
        <p:spPr>
          <a:xfrm>
            <a:off x="7629764" y="2780019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D3525E2C-512F-1201-4677-04C4BE1291D9}"/>
              </a:ext>
            </a:extLst>
          </p:cNvPr>
          <p:cNvSpPr/>
          <p:nvPr/>
        </p:nvSpPr>
        <p:spPr>
          <a:xfrm>
            <a:off x="7613062" y="3988623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C42B4DF4-755A-FE8B-672A-8E995ACFE5EA}"/>
              </a:ext>
            </a:extLst>
          </p:cNvPr>
          <p:cNvSpPr/>
          <p:nvPr/>
        </p:nvSpPr>
        <p:spPr>
          <a:xfrm rot="5400000">
            <a:off x="9366900" y="1998023"/>
            <a:ext cx="397823" cy="12884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32C0AC9-408C-ABE9-A3A9-B48536AA870E}"/>
              </a:ext>
            </a:extLst>
          </p:cNvPr>
          <p:cNvCxnSpPr/>
          <p:nvPr/>
        </p:nvCxnSpPr>
        <p:spPr>
          <a:xfrm>
            <a:off x="7359971" y="1693717"/>
            <a:ext cx="1502228" cy="7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3CA70C-DB70-7B62-2C56-29DA1715342B}"/>
              </a:ext>
            </a:extLst>
          </p:cNvPr>
          <p:cNvCxnSpPr>
            <a:endCxn id="13" idx="3"/>
          </p:cNvCxnSpPr>
          <p:nvPr/>
        </p:nvCxnSpPr>
        <p:spPr>
          <a:xfrm>
            <a:off x="7621228" y="2526475"/>
            <a:ext cx="1300348" cy="11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8972A77-5874-49A2-D582-A30D6AC65831}"/>
              </a:ext>
            </a:extLst>
          </p:cNvPr>
          <p:cNvCxnSpPr/>
          <p:nvPr/>
        </p:nvCxnSpPr>
        <p:spPr>
          <a:xfrm flipV="1">
            <a:off x="7570758" y="2948049"/>
            <a:ext cx="1724891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30A6644-15EE-5DF4-C0DF-32E12A084C7F}"/>
              </a:ext>
            </a:extLst>
          </p:cNvPr>
          <p:cNvSpPr txBox="1"/>
          <p:nvPr/>
        </p:nvSpPr>
        <p:spPr>
          <a:xfrm>
            <a:off x="5822868" y="37396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BACKEND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3171DD-8F7E-B899-F13C-F569D0E991E1}"/>
              </a:ext>
            </a:extLst>
          </p:cNvPr>
          <p:cNvSpPr txBox="1"/>
          <p:nvPr/>
        </p:nvSpPr>
        <p:spPr>
          <a:xfrm>
            <a:off x="5180848" y="614546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F375C8-9BB6-6E75-E133-1F12ABD20FC3}"/>
              </a:ext>
            </a:extLst>
          </p:cNvPr>
          <p:cNvSpPr txBox="1"/>
          <p:nvPr/>
        </p:nvSpPr>
        <p:spPr>
          <a:xfrm>
            <a:off x="5088814" y="2074015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861383-6627-2885-EB3E-EB4707A45B2F}"/>
              </a:ext>
            </a:extLst>
          </p:cNvPr>
          <p:cNvSpPr txBox="1"/>
          <p:nvPr/>
        </p:nvSpPr>
        <p:spPr>
          <a:xfrm>
            <a:off x="5103659" y="3409988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49318D-4751-307E-B5C1-57AA836EC97E}"/>
              </a:ext>
            </a:extLst>
          </p:cNvPr>
          <p:cNvSpPr txBox="1"/>
          <p:nvPr/>
        </p:nvSpPr>
        <p:spPr>
          <a:xfrm>
            <a:off x="5586589" y="1005234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10.5.2.4:8081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B8EFB7D-CDD3-3516-503E-D567920FD2DF}"/>
              </a:ext>
            </a:extLst>
          </p:cNvPr>
          <p:cNvSpPr txBox="1"/>
          <p:nvPr/>
        </p:nvSpPr>
        <p:spPr>
          <a:xfrm>
            <a:off x="5616276" y="2425247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10.5.2.6:8081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07D20F-F3AE-3DCF-7870-B52105FA2F18}"/>
              </a:ext>
            </a:extLst>
          </p:cNvPr>
          <p:cNvSpPr txBox="1"/>
          <p:nvPr/>
        </p:nvSpPr>
        <p:spPr>
          <a:xfrm>
            <a:off x="5492081" y="3803957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10.5.2.6:8082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38990B-4018-0989-FE71-291C0237945B}"/>
              </a:ext>
            </a:extLst>
          </p:cNvPr>
          <p:cNvSpPr/>
          <p:nvPr/>
        </p:nvSpPr>
        <p:spPr>
          <a:xfrm>
            <a:off x="2542062" y="2003962"/>
            <a:ext cx="1507671" cy="250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ReverseProxy</a:t>
            </a:r>
            <a:endParaRPr lang="fr-FR" dirty="0"/>
          </a:p>
          <a:p>
            <a:pPr algn="ctr"/>
            <a:r>
              <a:rPr lang="fr-FR" dirty="0"/>
              <a:t>NGINX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63FD14-0351-608C-9DE0-C7F7EF8E6884}"/>
              </a:ext>
            </a:extLst>
          </p:cNvPr>
          <p:cNvSpPr txBox="1"/>
          <p:nvPr/>
        </p:nvSpPr>
        <p:spPr>
          <a:xfrm>
            <a:off x="2648196" y="1475509"/>
            <a:ext cx="13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10.2.8.12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166083-D33A-A013-B21C-C6DFF8BC5EB5}"/>
              </a:ext>
            </a:extLst>
          </p:cNvPr>
          <p:cNvSpPr txBox="1"/>
          <p:nvPr/>
        </p:nvSpPr>
        <p:spPr>
          <a:xfrm>
            <a:off x="177385" y="473120"/>
            <a:ext cx="396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 http://10.2.8.12/api/v1/produit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5DCD0B5-C43F-77E9-AF92-6BA67DEE012E}"/>
              </a:ext>
            </a:extLst>
          </p:cNvPr>
          <p:cNvSpPr txBox="1"/>
          <p:nvPr/>
        </p:nvSpPr>
        <p:spPr>
          <a:xfrm>
            <a:off x="1539697" y="5883446"/>
            <a:ext cx="269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Micro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88FAD-2FDB-C263-C029-064448834B52}"/>
              </a:ext>
            </a:extLst>
          </p:cNvPr>
          <p:cNvSpPr/>
          <p:nvPr/>
        </p:nvSpPr>
        <p:spPr>
          <a:xfrm>
            <a:off x="101188" y="3322123"/>
            <a:ext cx="1794162" cy="14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Rasberry</a:t>
            </a:r>
            <a:r>
              <a:rPr lang="fr-FR" dirty="0"/>
              <a:t> PI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C7500A-5D40-941B-EECA-E195358AE315}"/>
              </a:ext>
            </a:extLst>
          </p:cNvPr>
          <p:cNvSpPr/>
          <p:nvPr/>
        </p:nvSpPr>
        <p:spPr>
          <a:xfrm>
            <a:off x="5088814" y="4876723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d’autorité</a:t>
            </a:r>
          </a:p>
          <a:p>
            <a:pPr algn="ctr"/>
            <a:r>
              <a:rPr lang="fr-FR" dirty="0"/>
              <a:t>IAM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E922F20-A743-6F9A-A8EA-F5961D214DB2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1997651" y="4745961"/>
            <a:ext cx="3091163" cy="55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0768018-3AFF-CB57-8364-B2753836046A}"/>
              </a:ext>
            </a:extLst>
          </p:cNvPr>
          <p:cNvCxnSpPr>
            <a:cxnSpLocks/>
          </p:cNvCxnSpPr>
          <p:nvPr/>
        </p:nvCxnSpPr>
        <p:spPr>
          <a:xfrm flipV="1">
            <a:off x="1880506" y="4129741"/>
            <a:ext cx="604892" cy="4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32A2EB10-7598-36F4-A079-FD237819F7DE}"/>
              </a:ext>
            </a:extLst>
          </p:cNvPr>
          <p:cNvCxnSpPr>
            <a:cxnSpLocks/>
          </p:cNvCxnSpPr>
          <p:nvPr/>
        </p:nvCxnSpPr>
        <p:spPr>
          <a:xfrm flipV="1">
            <a:off x="4127961" y="1559232"/>
            <a:ext cx="934762" cy="148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6F1074D-E524-6240-6245-4875C9F158C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049733" y="2846703"/>
            <a:ext cx="1053926" cy="41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DDD60BDB-2B98-6975-5EF7-D28CD9BD03B8}"/>
              </a:ext>
            </a:extLst>
          </p:cNvPr>
          <p:cNvCxnSpPr>
            <a:cxnSpLocks/>
          </p:cNvCxnSpPr>
          <p:nvPr/>
        </p:nvCxnSpPr>
        <p:spPr>
          <a:xfrm>
            <a:off x="3991150" y="3613849"/>
            <a:ext cx="103532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0664BC2E-2EB7-B8C0-FCE8-19A0E672C047}"/>
              </a:ext>
            </a:extLst>
          </p:cNvPr>
          <p:cNvSpPr txBox="1"/>
          <p:nvPr/>
        </p:nvSpPr>
        <p:spPr>
          <a:xfrm>
            <a:off x="2666195" y="4961039"/>
            <a:ext cx="99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Ticket</a:t>
            </a:r>
          </a:p>
          <a:p>
            <a:r>
              <a:rPr lang="fr-FR" dirty="0"/>
              <a:t>Sécurité</a:t>
            </a:r>
          </a:p>
        </p:txBody>
      </p:sp>
      <p:sp>
        <p:nvSpPr>
          <p:cNvPr id="91" name="Cylindre 90">
            <a:extLst>
              <a:ext uri="{FF2B5EF4-FFF2-40B4-BE49-F238E27FC236}">
                <a16:creationId xmlns:a16="http://schemas.microsoft.com/office/drawing/2014/main" id="{25B47AA6-6638-1150-5692-636AD9AA1FDA}"/>
              </a:ext>
            </a:extLst>
          </p:cNvPr>
          <p:cNvSpPr/>
          <p:nvPr/>
        </p:nvSpPr>
        <p:spPr>
          <a:xfrm>
            <a:off x="7630545" y="5090478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FE9E9346-F909-98E3-B62F-D61CBAF135C9}"/>
              </a:ext>
            </a:extLst>
          </p:cNvPr>
          <p:cNvCxnSpPr/>
          <p:nvPr/>
        </p:nvCxnSpPr>
        <p:spPr>
          <a:xfrm>
            <a:off x="1452282" y="4574580"/>
            <a:ext cx="3636532" cy="39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5434F70-7555-A16F-D718-3FD36FD71295}"/>
              </a:ext>
            </a:extLst>
          </p:cNvPr>
          <p:cNvSpPr txBox="1"/>
          <p:nvPr/>
        </p:nvSpPr>
        <p:spPr>
          <a:xfrm>
            <a:off x="3800789" y="4521135"/>
            <a:ext cx="7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24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7F4A482-1519-2DD9-FDE7-CCB1E6942B44}"/>
              </a:ext>
            </a:extLst>
          </p:cNvPr>
          <p:cNvSpPr txBox="1"/>
          <p:nvPr/>
        </p:nvSpPr>
        <p:spPr>
          <a:xfrm>
            <a:off x="1446306" y="14508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pc="-1" dirty="0">
                <a:solidFill>
                  <a:srgbClr val="000000"/>
                </a:solidFill>
                <a:latin typeface="Arial"/>
              </a:rPr>
              <a:t>auprès d'une autorité d'authentification et d'obtenir un jeton d'identité qui peut être utilisé pour accéder à plusieurs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8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25106-8462-DAF6-4A84-670AC41C5A1A}"/>
              </a:ext>
            </a:extLst>
          </p:cNvPr>
          <p:cNvSpPr/>
          <p:nvPr/>
        </p:nvSpPr>
        <p:spPr>
          <a:xfrm>
            <a:off x="558800" y="1428375"/>
            <a:ext cx="1625600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3EEA2-0412-41B8-C51A-CE037DD42114}"/>
              </a:ext>
            </a:extLst>
          </p:cNvPr>
          <p:cNvSpPr/>
          <p:nvPr/>
        </p:nvSpPr>
        <p:spPr>
          <a:xfrm>
            <a:off x="2614706" y="848657"/>
            <a:ext cx="1625600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JS etc…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854DA-15D5-D85E-35BF-769E2A1C1845}"/>
              </a:ext>
            </a:extLst>
          </p:cNvPr>
          <p:cNvSpPr/>
          <p:nvPr/>
        </p:nvSpPr>
        <p:spPr>
          <a:xfrm>
            <a:off x="6675719" y="2329327"/>
            <a:ext cx="1954306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d’authentification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DEDB8-26E0-1077-04A3-BBA3A0F61281}"/>
              </a:ext>
            </a:extLst>
          </p:cNvPr>
          <p:cNvSpPr/>
          <p:nvPr/>
        </p:nvSpPr>
        <p:spPr>
          <a:xfrm>
            <a:off x="4670612" y="862101"/>
            <a:ext cx="1625600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NGINX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3E555-4D3D-CDAB-B0F3-B77D39E010CE}"/>
              </a:ext>
            </a:extLst>
          </p:cNvPr>
          <p:cNvSpPr/>
          <p:nvPr/>
        </p:nvSpPr>
        <p:spPr>
          <a:xfrm>
            <a:off x="6675719" y="3987798"/>
            <a:ext cx="1954306" cy="770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Autorisation + service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E872B1-C3FD-61EE-55FC-F5798A6CAF3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84400" y="1434353"/>
            <a:ext cx="385482" cy="37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E3CC9-116B-17F1-3595-00553F863FFF}"/>
              </a:ext>
            </a:extLst>
          </p:cNvPr>
          <p:cNvSpPr/>
          <p:nvPr/>
        </p:nvSpPr>
        <p:spPr>
          <a:xfrm>
            <a:off x="2814917" y="1840753"/>
            <a:ext cx="1135530" cy="179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C0FD0-F58F-A728-FF53-3D65149506B2}"/>
              </a:ext>
            </a:extLst>
          </p:cNvPr>
          <p:cNvSpPr/>
          <p:nvPr/>
        </p:nvSpPr>
        <p:spPr>
          <a:xfrm>
            <a:off x="2829858" y="2239680"/>
            <a:ext cx="1135530" cy="179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Pwd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5D287-4710-126E-495E-8E97F9432EB6}"/>
              </a:ext>
            </a:extLst>
          </p:cNvPr>
          <p:cNvSpPr/>
          <p:nvPr/>
        </p:nvSpPr>
        <p:spPr>
          <a:xfrm>
            <a:off x="3427506" y="2638607"/>
            <a:ext cx="603623" cy="171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C6C929B-F363-25AA-2D22-BE016974D3A7}"/>
              </a:ext>
            </a:extLst>
          </p:cNvPr>
          <p:cNvCxnSpPr>
            <a:cxnSpLocks/>
          </p:cNvCxnSpPr>
          <p:nvPr/>
        </p:nvCxnSpPr>
        <p:spPr>
          <a:xfrm>
            <a:off x="4285130" y="1372715"/>
            <a:ext cx="340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09CC233-D75B-5FED-8139-C57226988A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98142" y="1685365"/>
            <a:ext cx="1377577" cy="102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79B77AC-2173-E43D-C0CE-62638A5C6306}"/>
              </a:ext>
            </a:extLst>
          </p:cNvPr>
          <p:cNvCxnSpPr/>
          <p:nvPr/>
        </p:nvCxnSpPr>
        <p:spPr>
          <a:xfrm flipH="1" flipV="1">
            <a:off x="4195482" y="1562097"/>
            <a:ext cx="2480237" cy="146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016B824-5EC0-2E9E-9ED9-86E9583DF2B0}"/>
              </a:ext>
            </a:extLst>
          </p:cNvPr>
          <p:cNvCxnSpPr>
            <a:cxnSpLocks/>
          </p:cNvCxnSpPr>
          <p:nvPr/>
        </p:nvCxnSpPr>
        <p:spPr>
          <a:xfrm>
            <a:off x="4240306" y="1090705"/>
            <a:ext cx="430306" cy="1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62079D-FE33-17CE-A2BE-3551951624EF}"/>
              </a:ext>
            </a:extLst>
          </p:cNvPr>
          <p:cNvCxnSpPr>
            <a:cxnSpLocks/>
          </p:cNvCxnSpPr>
          <p:nvPr/>
        </p:nvCxnSpPr>
        <p:spPr>
          <a:xfrm flipH="1">
            <a:off x="8749553" y="4427068"/>
            <a:ext cx="1135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43AD9DA-B6A3-2F64-DD6E-B541361382AC}"/>
              </a:ext>
            </a:extLst>
          </p:cNvPr>
          <p:cNvCxnSpPr>
            <a:cxnSpLocks/>
          </p:cNvCxnSpPr>
          <p:nvPr/>
        </p:nvCxnSpPr>
        <p:spPr>
          <a:xfrm>
            <a:off x="6341036" y="1326776"/>
            <a:ext cx="355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EB45EF1-C137-FEC8-E0A4-C67EACFDD0ED}"/>
              </a:ext>
            </a:extLst>
          </p:cNvPr>
          <p:cNvCxnSpPr/>
          <p:nvPr/>
        </p:nvCxnSpPr>
        <p:spPr>
          <a:xfrm>
            <a:off x="9885082" y="1365245"/>
            <a:ext cx="0" cy="300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5B18A0E-8319-5EA2-9FA8-4A5F773776F2}"/>
              </a:ext>
            </a:extLst>
          </p:cNvPr>
          <p:cNvSpPr txBox="1"/>
          <p:nvPr/>
        </p:nvSpPr>
        <p:spPr>
          <a:xfrm>
            <a:off x="9132047" y="4758763"/>
            <a:ext cx="208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 est le rôle ? </a:t>
            </a:r>
          </a:p>
          <a:p>
            <a:r>
              <a:rPr lang="fr-FR" dirty="0"/>
              <a:t>Est-ce qu’il a d utiliser l’</a:t>
            </a:r>
            <a:r>
              <a:rPr lang="fr-FR" dirty="0" err="1"/>
              <a:t>enpoint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D64DA6E-527E-7273-65A3-92CE24699744}"/>
              </a:ext>
            </a:extLst>
          </p:cNvPr>
          <p:cNvSpPr txBox="1"/>
          <p:nvPr/>
        </p:nvSpPr>
        <p:spPr>
          <a:xfrm>
            <a:off x="4277660" y="782928"/>
            <a:ext cx="27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3D6641F-72BF-CC51-0EF0-31636C2B9917}"/>
              </a:ext>
            </a:extLst>
          </p:cNvPr>
          <p:cNvSpPr txBox="1"/>
          <p:nvPr/>
        </p:nvSpPr>
        <p:spPr>
          <a:xfrm>
            <a:off x="712697" y="4516424"/>
            <a:ext cx="27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097000-3FFE-A2C6-A4A2-B3596B163243}"/>
              </a:ext>
            </a:extLst>
          </p:cNvPr>
          <p:cNvSpPr txBox="1"/>
          <p:nvPr/>
        </p:nvSpPr>
        <p:spPr>
          <a:xfrm>
            <a:off x="978649" y="4335495"/>
            <a:ext cx="413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http://localhost:8080/api/v1/produit/all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F179352-1A9F-4EE7-F32C-A25F76959895}"/>
              </a:ext>
            </a:extLst>
          </p:cNvPr>
          <p:cNvSpPr txBox="1"/>
          <p:nvPr/>
        </p:nvSpPr>
        <p:spPr>
          <a:xfrm>
            <a:off x="7005920" y="446178"/>
            <a:ext cx="413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dirty="0">
                <a:hlinkClick r:id="rId2"/>
              </a:rPr>
              <a:t>http://localhost:8080/api/v1.produit/all</a:t>
            </a:r>
            <a:endParaRPr lang="fr-FR" dirty="0"/>
          </a:p>
          <a:p>
            <a:r>
              <a:rPr lang="fr-FR" dirty="0"/>
              <a:t>+ jeton (contient le rôle)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A622DCC-08F0-7BCC-9D7F-E6BF1130CCAE}"/>
              </a:ext>
            </a:extLst>
          </p:cNvPr>
          <p:cNvCxnSpPr/>
          <p:nvPr/>
        </p:nvCxnSpPr>
        <p:spPr>
          <a:xfrm flipV="1">
            <a:off x="8163859" y="3152591"/>
            <a:ext cx="0" cy="83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9D081E1-7BA2-EE06-EE6D-67A436C83484}"/>
              </a:ext>
            </a:extLst>
          </p:cNvPr>
          <p:cNvSpPr txBox="1"/>
          <p:nvPr/>
        </p:nvSpPr>
        <p:spPr>
          <a:xfrm>
            <a:off x="8163859" y="3346544"/>
            <a:ext cx="140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Est-ce que le jeton est valable ?</a:t>
            </a:r>
          </a:p>
        </p:txBody>
      </p:sp>
      <p:graphicFrame>
        <p:nvGraphicFramePr>
          <p:cNvPr id="45" name="Tableau 45">
            <a:extLst>
              <a:ext uri="{FF2B5EF4-FFF2-40B4-BE49-F238E27FC236}">
                <a16:creationId xmlns:a16="http://schemas.microsoft.com/office/drawing/2014/main" id="{1702518F-6D8C-E528-3471-EAD50382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46034"/>
              </p:ext>
            </p:extLst>
          </p:nvPr>
        </p:nvGraphicFramePr>
        <p:xfrm>
          <a:off x="3965388" y="5320519"/>
          <a:ext cx="503144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41">
                  <a:extLst>
                    <a:ext uri="{9D8B030D-6E8A-4147-A177-3AD203B41FA5}">
                      <a16:colId xmlns:a16="http://schemas.microsoft.com/office/drawing/2014/main" val="1646017174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4092096383"/>
                    </a:ext>
                  </a:extLst>
                </a:gridCol>
                <a:gridCol w="1679302">
                  <a:extLst>
                    <a:ext uri="{9D8B030D-6E8A-4147-A177-3AD203B41FA5}">
                      <a16:colId xmlns:a16="http://schemas.microsoft.com/office/drawing/2014/main" val="3255593824"/>
                    </a:ext>
                  </a:extLst>
                </a:gridCol>
              </a:tblGrid>
              <a:tr h="343148">
                <a:tc>
                  <a:txBody>
                    <a:bodyPr/>
                    <a:lstStyle/>
                    <a:p>
                      <a:r>
                        <a:rPr lang="fr-FR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Methode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55296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r>
                        <a:rPr lang="fr-FR" dirty="0"/>
                        <a:t>/api/v1/produit/all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03062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21270"/>
                  </a:ext>
                </a:extLst>
              </a:tr>
            </a:tbl>
          </a:graphicData>
        </a:graphic>
      </p:graphicFrame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9589A6E-C32F-24F5-1FA4-928D97BB5A2C}"/>
              </a:ext>
            </a:extLst>
          </p:cNvPr>
          <p:cNvCxnSpPr/>
          <p:nvPr/>
        </p:nvCxnSpPr>
        <p:spPr>
          <a:xfrm>
            <a:off x="8163859" y="4840941"/>
            <a:ext cx="0" cy="38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DBD2C5F-88FA-2EC0-A037-48DC600D9E2C}"/>
              </a:ext>
            </a:extLst>
          </p:cNvPr>
          <p:cNvCxnSpPr/>
          <p:nvPr/>
        </p:nvCxnSpPr>
        <p:spPr>
          <a:xfrm>
            <a:off x="7267388" y="3152591"/>
            <a:ext cx="0" cy="73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5674439-3D3C-2979-5695-DD6EF3E380DC}"/>
              </a:ext>
            </a:extLst>
          </p:cNvPr>
          <p:cNvSpPr txBox="1"/>
          <p:nvPr/>
        </p:nvSpPr>
        <p:spPr>
          <a:xfrm>
            <a:off x="4334437" y="1403632"/>
            <a:ext cx="274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E29BE3-9F85-F8F3-63F7-E72C19359468}"/>
              </a:ext>
            </a:extLst>
          </p:cNvPr>
          <p:cNvCxnSpPr>
            <a:cxnSpLocks/>
          </p:cNvCxnSpPr>
          <p:nvPr/>
        </p:nvCxnSpPr>
        <p:spPr>
          <a:xfrm flipH="1" flipV="1">
            <a:off x="4129741" y="1711409"/>
            <a:ext cx="2545977" cy="25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32A22F30-0539-1382-4882-694B61348E0B}"/>
              </a:ext>
            </a:extLst>
          </p:cNvPr>
          <p:cNvSpPr txBox="1"/>
          <p:nvPr/>
        </p:nvSpPr>
        <p:spPr>
          <a:xfrm>
            <a:off x="4566025" y="364073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Liste des produit</a:t>
            </a:r>
          </a:p>
        </p:txBody>
      </p:sp>
    </p:spTree>
    <p:extLst>
      <p:ext uri="{BB962C8B-B14F-4D97-AF65-F5344CB8AC3E}">
        <p14:creationId xmlns:p14="http://schemas.microsoft.com/office/powerpoint/2010/main" val="3751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Activity Diagram - Start Node">
            <a:extLst>
              <a:ext uri="{FF2B5EF4-FFF2-40B4-BE49-F238E27FC236}">
                <a16:creationId xmlns:a16="http://schemas.microsoft.com/office/drawing/2014/main" id="{09B00C9A-5DA9-09BE-2079-BBF90A15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88" y="667060"/>
            <a:ext cx="271091" cy="2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Activity Diagram - Action state">
            <a:extLst>
              <a:ext uri="{FF2B5EF4-FFF2-40B4-BE49-F238E27FC236}">
                <a16:creationId xmlns:a16="http://schemas.microsoft.com/office/drawing/2014/main" id="{7A6C0FDC-096F-18E6-2912-954E3A79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08" y="1428255"/>
            <a:ext cx="1314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7B46333-6A4F-B235-D549-872A28991C7F}"/>
              </a:ext>
            </a:extLst>
          </p:cNvPr>
          <p:cNvSpPr txBox="1"/>
          <p:nvPr/>
        </p:nvSpPr>
        <p:spPr>
          <a:xfrm>
            <a:off x="1188506" y="1561606"/>
            <a:ext cx="116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logger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57311AA-08D6-6E82-B971-250CDBD1455B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 flipH="1">
            <a:off x="1771433" y="938151"/>
            <a:ext cx="1" cy="49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1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D9CD8-C986-CE58-8638-559EC5EAB26D}"/>
              </a:ext>
            </a:extLst>
          </p:cNvPr>
          <p:cNvSpPr/>
          <p:nvPr/>
        </p:nvSpPr>
        <p:spPr>
          <a:xfrm>
            <a:off x="2767106" y="3133164"/>
            <a:ext cx="303604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Servlet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CE6C5DF-1ED4-43E2-F394-4DEA04E12890}"/>
              </a:ext>
            </a:extLst>
          </p:cNvPr>
          <p:cNvCxnSpPr/>
          <p:nvPr/>
        </p:nvCxnSpPr>
        <p:spPr>
          <a:xfrm flipH="1">
            <a:off x="6012330" y="3431988"/>
            <a:ext cx="124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B81E8EF-FA14-A740-64F0-40D6E9A6211F}"/>
              </a:ext>
            </a:extLst>
          </p:cNvPr>
          <p:cNvSpPr txBox="1"/>
          <p:nvPr/>
        </p:nvSpPr>
        <p:spPr>
          <a:xfrm>
            <a:off x="7267389" y="3133164"/>
            <a:ext cx="15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requêtes HTTP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21A02-D64C-0599-4BA1-604D9ACB1E99}"/>
              </a:ext>
            </a:extLst>
          </p:cNvPr>
          <p:cNvSpPr/>
          <p:nvPr/>
        </p:nvSpPr>
        <p:spPr>
          <a:xfrm>
            <a:off x="2767106" y="2114176"/>
            <a:ext cx="303604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6C3F8-44E1-9BD8-3218-9E2A940C87C9}"/>
              </a:ext>
            </a:extLst>
          </p:cNvPr>
          <p:cNvSpPr txBox="1"/>
          <p:nvPr/>
        </p:nvSpPr>
        <p:spPr>
          <a:xfrm>
            <a:off x="2719293" y="4101122"/>
            <a:ext cx="8110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@WebServlet(/api/v1/hello/getHello)</a:t>
            </a:r>
          </a:p>
          <a:p>
            <a:r>
              <a:rPr lang="fr-FR" dirty="0"/>
              <a:t>Public class </a:t>
            </a:r>
            <a:r>
              <a:rPr lang="fr-FR" dirty="0" err="1"/>
              <a:t>MaServlet</a:t>
            </a:r>
            <a:r>
              <a:rPr lang="fr-FR" dirty="0"/>
              <a:t>{</a:t>
            </a:r>
          </a:p>
          <a:p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doGet</a:t>
            </a:r>
            <a:r>
              <a:rPr lang="fr-FR" dirty="0"/>
              <a:t>( </a:t>
            </a:r>
            <a:r>
              <a:rPr lang="fr-FR" dirty="0" err="1"/>
              <a:t>HttServletRequest</a:t>
            </a:r>
            <a:r>
              <a:rPr lang="fr-FR" dirty="0"/>
              <a:t> </a:t>
            </a:r>
            <a:r>
              <a:rPr lang="fr-FR" dirty="0" err="1"/>
              <a:t>resquest</a:t>
            </a:r>
            <a:r>
              <a:rPr lang="fr-FR" dirty="0"/>
              <a:t>, </a:t>
            </a:r>
            <a:r>
              <a:rPr lang="fr-FR" dirty="0" err="1"/>
              <a:t>HttpServletResponse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/>
              <a:t>){</a:t>
            </a:r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FA9CCA-A689-C2EC-E377-2E436DCC1932}"/>
              </a:ext>
            </a:extLst>
          </p:cNvPr>
          <p:cNvSpPr txBox="1"/>
          <p:nvPr/>
        </p:nvSpPr>
        <p:spPr>
          <a:xfrm>
            <a:off x="756022" y="3244333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@RestController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BD9FCD-B7FC-3207-6185-5A6F6244E6F5}"/>
              </a:ext>
            </a:extLst>
          </p:cNvPr>
          <p:cNvSpPr txBox="1"/>
          <p:nvPr/>
        </p:nvSpPr>
        <p:spPr>
          <a:xfrm>
            <a:off x="818776" y="2225345"/>
            <a:ext cx="16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Spring </a:t>
            </a:r>
            <a:r>
              <a:rPr lang="fr-FR" dirty="0" err="1"/>
              <a:t>security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DBDB078-2432-23E6-79A1-BB83CE950B51}"/>
              </a:ext>
            </a:extLst>
          </p:cNvPr>
          <p:cNvCxnSpPr/>
          <p:nvPr/>
        </p:nvCxnSpPr>
        <p:spPr>
          <a:xfrm>
            <a:off x="4174435" y="927652"/>
            <a:ext cx="0" cy="99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C19EF68-DA53-FFD3-8AA4-A664C8FC6CC0}"/>
              </a:ext>
            </a:extLst>
          </p:cNvPr>
          <p:cNvSpPr txBox="1"/>
          <p:nvPr/>
        </p:nvSpPr>
        <p:spPr>
          <a:xfrm>
            <a:off x="4711148" y="669235"/>
            <a:ext cx="265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client</a:t>
            </a:r>
          </a:p>
        </p:txBody>
      </p:sp>
    </p:spTree>
    <p:extLst>
      <p:ext uri="{BB962C8B-B14F-4D97-AF65-F5344CB8AC3E}">
        <p14:creationId xmlns:p14="http://schemas.microsoft.com/office/powerpoint/2010/main" val="31789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419129-45FC-E4B1-5EAF-F07E31E13661}"/>
              </a:ext>
            </a:extLst>
          </p:cNvPr>
          <p:cNvSpPr txBox="1"/>
          <p:nvPr/>
        </p:nvSpPr>
        <p:spPr>
          <a:xfrm>
            <a:off x="518982" y="73853"/>
            <a:ext cx="5415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@Entity</a:t>
            </a:r>
          </a:p>
          <a:p>
            <a:r>
              <a:rPr lang="fr-FR" dirty="0"/>
              <a:t>Public class </a:t>
            </a:r>
            <a:r>
              <a:rPr lang="fr-FR" dirty="0" err="1"/>
              <a:t>MyUser</a:t>
            </a:r>
            <a:r>
              <a:rPr lang="fr-FR" dirty="0"/>
              <a:t>{</a:t>
            </a:r>
          </a:p>
          <a:p>
            <a:r>
              <a:rPr lang="fr-FR" dirty="0"/>
              <a:t>      @Id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String email;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String </a:t>
            </a:r>
            <a:r>
              <a:rPr lang="fr-FR" dirty="0" err="1"/>
              <a:t>password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 @ManyToMany(Cascade=CascadeType.PERSIST,</a:t>
            </a:r>
          </a:p>
          <a:p>
            <a:r>
              <a:rPr lang="fr-FR" dirty="0"/>
              <a:t>              </a:t>
            </a:r>
            <a:r>
              <a:rPr lang="fr-FR" dirty="0" err="1"/>
              <a:t>fetch</a:t>
            </a:r>
            <a:r>
              <a:rPr lang="fr-FR" dirty="0"/>
              <a:t>=</a:t>
            </a:r>
            <a:r>
              <a:rPr lang="fr-FR" dirty="0" err="1"/>
              <a:t>fetchType.EAGER</a:t>
            </a:r>
            <a:r>
              <a:rPr lang="fr-FR" dirty="0"/>
              <a:t>)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List&lt;</a:t>
            </a:r>
            <a:r>
              <a:rPr lang="fr-FR" dirty="0" err="1"/>
              <a:t>Role</a:t>
            </a:r>
            <a:r>
              <a:rPr lang="fr-FR" dirty="0"/>
              <a:t>&gt; </a:t>
            </a:r>
            <a:r>
              <a:rPr lang="fr-FR" dirty="0" err="1">
                <a:solidFill>
                  <a:srgbClr val="FF0000"/>
                </a:solidFill>
              </a:rPr>
              <a:t>roles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0B9B69-8D92-115C-0272-95040060642C}"/>
              </a:ext>
            </a:extLst>
          </p:cNvPr>
          <p:cNvSpPr txBox="1"/>
          <p:nvPr/>
        </p:nvSpPr>
        <p:spPr>
          <a:xfrm>
            <a:off x="6827690" y="139594"/>
            <a:ext cx="5215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@Entity</a:t>
            </a:r>
          </a:p>
          <a:p>
            <a:r>
              <a:rPr lang="fr-FR" dirty="0"/>
              <a:t>Public class </a:t>
            </a:r>
            <a:r>
              <a:rPr lang="fr-FR" dirty="0" err="1"/>
              <a:t>Role</a:t>
            </a:r>
            <a:r>
              <a:rPr lang="fr-FR" dirty="0"/>
              <a:t>{</a:t>
            </a:r>
          </a:p>
          <a:p>
            <a:r>
              <a:rPr lang="fr-FR" dirty="0"/>
              <a:t>      @Id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Long id;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String </a:t>
            </a:r>
            <a:r>
              <a:rPr lang="fr-FR" dirty="0" err="1">
                <a:solidFill>
                  <a:schemeClr val="accent2"/>
                </a:solidFill>
              </a:rPr>
              <a:t>name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 @ManyToMany (</a:t>
            </a:r>
            <a:r>
              <a:rPr lang="fr-FR" dirty="0" err="1"/>
              <a:t>mappedBy</a:t>
            </a:r>
            <a:r>
              <a:rPr lang="fr-FR" dirty="0"/>
              <a:t>=« </a:t>
            </a:r>
            <a:r>
              <a:rPr lang="fr-FR" dirty="0" err="1">
                <a:solidFill>
                  <a:srgbClr val="FF0000"/>
                </a:solidFill>
              </a:rPr>
              <a:t>roles</a:t>
            </a:r>
            <a:r>
              <a:rPr lang="fr-FR" dirty="0"/>
              <a:t> »)</a:t>
            </a:r>
          </a:p>
          <a:p>
            <a:r>
              <a:rPr lang="fr-FR" dirty="0"/>
              <a:t>      </a:t>
            </a:r>
            <a:r>
              <a:rPr lang="fr-FR" dirty="0" err="1"/>
              <a:t>private</a:t>
            </a:r>
            <a:r>
              <a:rPr lang="fr-FR" dirty="0"/>
              <a:t> List&lt;</a:t>
            </a:r>
            <a:r>
              <a:rPr lang="fr-FR" dirty="0" err="1"/>
              <a:t>MyUser</a:t>
            </a:r>
            <a:r>
              <a:rPr lang="fr-FR" dirty="0"/>
              <a:t>&gt;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}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2550A3-0638-3776-18E1-4AD42B1C6EA3}"/>
              </a:ext>
            </a:extLst>
          </p:cNvPr>
          <p:cNvCxnSpPr/>
          <p:nvPr/>
        </p:nvCxnSpPr>
        <p:spPr>
          <a:xfrm>
            <a:off x="290945" y="3918857"/>
            <a:ext cx="11364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782BE27-A598-F08B-37D7-C37FB99A11F6}"/>
              </a:ext>
            </a:extLst>
          </p:cNvPr>
          <p:cNvSpPr txBox="1"/>
          <p:nvPr/>
        </p:nvSpPr>
        <p:spPr>
          <a:xfrm>
            <a:off x="368134" y="3972296"/>
            <a:ext cx="10509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MyUser</a:t>
            </a:r>
            <a:r>
              <a:rPr lang="fr-FR" dirty="0"/>
              <a:t> -&gt; USER (Spring)</a:t>
            </a:r>
          </a:p>
          <a:p>
            <a:r>
              <a:rPr lang="fr-FR" dirty="0"/>
              <a:t>                        </a:t>
            </a:r>
            <a:r>
              <a:rPr lang="fr-FR" dirty="0" err="1"/>
              <a:t>username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, </a:t>
            </a:r>
            <a:r>
              <a:rPr lang="fr-FR" dirty="0" err="1"/>
              <a:t>list</a:t>
            </a:r>
            <a:r>
              <a:rPr lang="fr-FR" dirty="0"/>
              <a:t>&lt;</a:t>
            </a:r>
            <a:r>
              <a:rPr lang="fr-FR" dirty="0" err="1"/>
              <a:t>Authorities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 err="1"/>
              <a:t>MyUser</a:t>
            </a:r>
            <a:r>
              <a:rPr lang="fr-FR" dirty="0"/>
              <a:t> </a:t>
            </a:r>
            <a:r>
              <a:rPr lang="fr-FR" dirty="0" err="1"/>
              <a:t>myUser</a:t>
            </a:r>
            <a:r>
              <a:rPr lang="fr-FR" dirty="0"/>
              <a:t>=</a:t>
            </a:r>
            <a:r>
              <a:rPr lang="fr-FR" dirty="0" err="1"/>
              <a:t>MyUserRepository.findByEmail</a:t>
            </a:r>
            <a:r>
              <a:rPr lang="fr-FR" dirty="0"/>
              <a:t>(</a:t>
            </a:r>
            <a:r>
              <a:rPr lang="fr-FR" dirty="0" err="1"/>
              <a:t>username</a:t>
            </a:r>
            <a:r>
              <a:rPr lang="fr-FR" dirty="0"/>
              <a:t>);</a:t>
            </a:r>
          </a:p>
          <a:p>
            <a:r>
              <a:rPr lang="fr-FR" dirty="0"/>
              <a:t>List&lt;</a:t>
            </a:r>
            <a:r>
              <a:rPr lang="fr-FR" dirty="0" err="1"/>
              <a:t>Authorities</a:t>
            </a:r>
            <a:r>
              <a:rPr lang="fr-FR" dirty="0"/>
              <a:t>&gt; </a:t>
            </a:r>
            <a:r>
              <a:rPr lang="fr-FR" dirty="0" err="1">
                <a:solidFill>
                  <a:schemeClr val="accent4"/>
                </a:solidFill>
              </a:rPr>
              <a:t>auths</a:t>
            </a:r>
            <a:r>
              <a:rPr lang="fr-FR" dirty="0"/>
              <a:t>=new </a:t>
            </a:r>
            <a:r>
              <a:rPr lang="fr-FR" dirty="0" err="1"/>
              <a:t>ArrayList</a:t>
            </a:r>
            <a:r>
              <a:rPr lang="fr-FR" dirty="0"/>
              <a:t>&lt;&gt;();</a:t>
            </a:r>
          </a:p>
          <a:p>
            <a:r>
              <a:rPr lang="fr-FR" dirty="0"/>
              <a:t>// Convertie chaque rôle en </a:t>
            </a:r>
            <a:r>
              <a:rPr lang="fr-FR" dirty="0" err="1"/>
              <a:t>authority</a:t>
            </a:r>
            <a:r>
              <a:rPr lang="fr-FR" dirty="0"/>
              <a:t> car Spring attend un Objet </a:t>
            </a:r>
            <a:r>
              <a:rPr lang="fr-FR" dirty="0" err="1"/>
              <a:t>GrantedAuthority</a:t>
            </a:r>
            <a:endParaRPr lang="fr-FR" dirty="0"/>
          </a:p>
          <a:p>
            <a:r>
              <a:rPr lang="fr-FR" dirty="0" err="1"/>
              <a:t>myUser.</a:t>
            </a:r>
            <a:r>
              <a:rPr lang="fr-FR" dirty="0" err="1">
                <a:solidFill>
                  <a:srgbClr val="FF0000"/>
                </a:solidFill>
              </a:rPr>
              <a:t>getRoles</a:t>
            </a:r>
            <a:r>
              <a:rPr lang="fr-FR" dirty="0" err="1"/>
              <a:t>.forEach</a:t>
            </a:r>
            <a:r>
              <a:rPr lang="fr-FR" dirty="0"/>
              <a:t>(</a:t>
            </a:r>
            <a:r>
              <a:rPr lang="fr-FR" dirty="0">
                <a:solidFill>
                  <a:schemeClr val="accent1"/>
                </a:solidFill>
              </a:rPr>
              <a:t>rôle</a:t>
            </a:r>
            <a:r>
              <a:rPr lang="fr-FR" dirty="0"/>
              <a:t> -&gt; </a:t>
            </a:r>
            <a:r>
              <a:rPr lang="fr-FR" dirty="0" err="1"/>
              <a:t>auths</a:t>
            </a:r>
            <a:r>
              <a:rPr lang="fr-FR" dirty="0"/>
              <a:t> .</a:t>
            </a:r>
            <a:r>
              <a:rPr lang="fr-FR" dirty="0" err="1"/>
              <a:t>add</a:t>
            </a:r>
            <a:r>
              <a:rPr lang="fr-FR" dirty="0"/>
              <a:t>(new </a:t>
            </a:r>
            <a:r>
              <a:rPr lang="fr-FR" dirty="0" err="1"/>
              <a:t>SimpleGrantedAuthority</a:t>
            </a:r>
            <a:r>
              <a:rPr lang="fr-FR" dirty="0"/>
              <a:t>(</a:t>
            </a:r>
            <a:r>
              <a:rPr lang="fr-FR" dirty="0" err="1">
                <a:solidFill>
                  <a:schemeClr val="accent1"/>
                </a:solidFill>
              </a:rPr>
              <a:t>role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getName</a:t>
            </a:r>
            <a:r>
              <a:rPr lang="fr-FR" dirty="0"/>
              <a:t>())));</a:t>
            </a:r>
          </a:p>
          <a:p>
            <a:r>
              <a:rPr lang="fr-FR" dirty="0"/>
              <a:t>User </a:t>
            </a:r>
            <a:r>
              <a:rPr lang="fr-FR" dirty="0" err="1"/>
              <a:t>userSpring</a:t>
            </a:r>
            <a:r>
              <a:rPr lang="fr-FR" dirty="0"/>
              <a:t>=new User(</a:t>
            </a:r>
            <a:r>
              <a:rPr lang="fr-FR" dirty="0" err="1"/>
              <a:t>myUser.getEmail</a:t>
            </a:r>
            <a:r>
              <a:rPr lang="fr-FR" dirty="0"/>
              <a:t>(),</a:t>
            </a:r>
            <a:r>
              <a:rPr lang="fr-FR" dirty="0" err="1"/>
              <a:t>myUser.getPassword</a:t>
            </a:r>
            <a:r>
              <a:rPr lang="fr-FR" dirty="0"/>
              <a:t>(), 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>
                <a:solidFill>
                  <a:schemeClr val="accent4"/>
                </a:solidFill>
              </a:rPr>
              <a:t>auths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54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B52920-E549-2E58-0CC1-862C225B642A}"/>
              </a:ext>
            </a:extLst>
          </p:cNvPr>
          <p:cNvSpPr/>
          <p:nvPr/>
        </p:nvSpPr>
        <p:spPr>
          <a:xfrm>
            <a:off x="5155096" y="286575"/>
            <a:ext cx="2073964" cy="53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2007C-E1A9-5809-F5AD-231F132F9719}"/>
              </a:ext>
            </a:extLst>
          </p:cNvPr>
          <p:cNvSpPr/>
          <p:nvPr/>
        </p:nvSpPr>
        <p:spPr>
          <a:xfrm>
            <a:off x="2212560" y="273028"/>
            <a:ext cx="2073964" cy="53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B1B75B9-2D8E-6EBB-E06A-A2E82359B73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249542" y="808491"/>
            <a:ext cx="0" cy="545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F79E985-2CE9-9969-2AF3-B5803E359F41}"/>
              </a:ext>
            </a:extLst>
          </p:cNvPr>
          <p:cNvCxnSpPr/>
          <p:nvPr/>
        </p:nvCxnSpPr>
        <p:spPr>
          <a:xfrm>
            <a:off x="6198150" y="648525"/>
            <a:ext cx="0" cy="35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C4DF110-EA6D-175D-F276-959C10EB6404}"/>
              </a:ext>
            </a:extLst>
          </p:cNvPr>
          <p:cNvCxnSpPr/>
          <p:nvPr/>
        </p:nvCxnSpPr>
        <p:spPr>
          <a:xfrm>
            <a:off x="6248400" y="1106557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1D9C9AC-1E78-38D9-857A-A739C0F90C19}"/>
              </a:ext>
            </a:extLst>
          </p:cNvPr>
          <p:cNvCxnSpPr>
            <a:cxnSpLocks/>
          </p:cNvCxnSpPr>
          <p:nvPr/>
        </p:nvCxnSpPr>
        <p:spPr>
          <a:xfrm>
            <a:off x="6626087" y="1106557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9858D57-A3F5-9392-D871-35EFD0C1DC73}"/>
              </a:ext>
            </a:extLst>
          </p:cNvPr>
          <p:cNvCxnSpPr/>
          <p:nvPr/>
        </p:nvCxnSpPr>
        <p:spPr>
          <a:xfrm flipH="1">
            <a:off x="6248400" y="1411357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114EF-A68C-D45C-2E10-A77774E9EAA2}"/>
              </a:ext>
            </a:extLst>
          </p:cNvPr>
          <p:cNvSpPr/>
          <p:nvPr/>
        </p:nvSpPr>
        <p:spPr>
          <a:xfrm>
            <a:off x="6110913" y="1429948"/>
            <a:ext cx="162329" cy="100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B5E831F-4D68-84B5-DB50-EFF1F43E29D0}"/>
              </a:ext>
            </a:extLst>
          </p:cNvPr>
          <p:cNvCxnSpPr/>
          <p:nvPr/>
        </p:nvCxnSpPr>
        <p:spPr>
          <a:xfrm>
            <a:off x="6273242" y="1729409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4778A7B-6252-3EA0-E823-609237AD49DD}"/>
              </a:ext>
            </a:extLst>
          </p:cNvPr>
          <p:cNvCxnSpPr>
            <a:cxnSpLocks/>
          </p:cNvCxnSpPr>
          <p:nvPr/>
        </p:nvCxnSpPr>
        <p:spPr>
          <a:xfrm>
            <a:off x="6657555" y="1729409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343F0F0-092A-5873-09AB-FC7DD26DBAD5}"/>
              </a:ext>
            </a:extLst>
          </p:cNvPr>
          <p:cNvCxnSpPr/>
          <p:nvPr/>
        </p:nvCxnSpPr>
        <p:spPr>
          <a:xfrm flipH="1">
            <a:off x="6279868" y="2013929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5A78EE4-67AC-305D-9190-1BF81B6104DB}"/>
              </a:ext>
            </a:extLst>
          </p:cNvPr>
          <p:cNvSpPr txBox="1"/>
          <p:nvPr/>
        </p:nvSpPr>
        <p:spPr>
          <a:xfrm>
            <a:off x="6745343" y="1717780"/>
            <a:ext cx="338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Filterchain</a:t>
            </a:r>
            <a:r>
              <a:rPr lang="fr-FR" sz="1400" dirty="0"/>
              <a:t> -&gt; </a:t>
            </a:r>
            <a:r>
              <a:rPr lang="fr-FR" sz="1400" dirty="0" err="1"/>
              <a:t>Build</a:t>
            </a:r>
            <a:r>
              <a:rPr lang="fr-FR" sz="1400" dirty="0"/>
              <a:t> </a:t>
            </a:r>
            <a:r>
              <a:rPr lang="fr-FR" sz="1400" dirty="0" err="1"/>
              <a:t>HttpSecurity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D50EFA-B9FE-964E-4AB3-3E2ED775CD72}"/>
              </a:ext>
            </a:extLst>
          </p:cNvPr>
          <p:cNvSpPr/>
          <p:nvPr/>
        </p:nvSpPr>
        <p:spPr>
          <a:xfrm>
            <a:off x="6117539" y="2722033"/>
            <a:ext cx="162329" cy="100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9CD8170-6D57-9039-A954-C875C05CA572}"/>
              </a:ext>
            </a:extLst>
          </p:cNvPr>
          <p:cNvCxnSpPr/>
          <p:nvPr/>
        </p:nvCxnSpPr>
        <p:spPr>
          <a:xfrm>
            <a:off x="3249542" y="2799464"/>
            <a:ext cx="28613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2811D6D-052F-0D37-5F11-AB0E3031188D}"/>
              </a:ext>
            </a:extLst>
          </p:cNvPr>
          <p:cNvSpPr txBox="1"/>
          <p:nvPr/>
        </p:nvSpPr>
        <p:spPr>
          <a:xfrm>
            <a:off x="3646282" y="2478140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Requête HTTP GET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F595A4C-2F65-ABB1-C16B-BEAE3F415773}"/>
              </a:ext>
            </a:extLst>
          </p:cNvPr>
          <p:cNvCxnSpPr/>
          <p:nvPr/>
        </p:nvCxnSpPr>
        <p:spPr>
          <a:xfrm>
            <a:off x="6279868" y="3048000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A0F860C-DF21-56DB-C2D9-12EA68580CE2}"/>
              </a:ext>
            </a:extLst>
          </p:cNvPr>
          <p:cNvCxnSpPr>
            <a:cxnSpLocks/>
          </p:cNvCxnSpPr>
          <p:nvPr/>
        </p:nvCxnSpPr>
        <p:spPr>
          <a:xfrm>
            <a:off x="6657555" y="3048000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38C7187-D2D7-73E4-C1ED-154E87B16330}"/>
              </a:ext>
            </a:extLst>
          </p:cNvPr>
          <p:cNvCxnSpPr/>
          <p:nvPr/>
        </p:nvCxnSpPr>
        <p:spPr>
          <a:xfrm flipH="1">
            <a:off x="6273242" y="3345370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C6DA7AE-2EDC-2374-567B-0F426DF74CA6}"/>
              </a:ext>
            </a:extLst>
          </p:cNvPr>
          <p:cNvSpPr txBox="1"/>
          <p:nvPr/>
        </p:nvSpPr>
        <p:spPr>
          <a:xfrm>
            <a:off x="6745343" y="3823217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Vérifier authentification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8EF5E7-93A2-941A-5C66-C4A83D91DA80}"/>
              </a:ext>
            </a:extLst>
          </p:cNvPr>
          <p:cNvSpPr/>
          <p:nvPr/>
        </p:nvSpPr>
        <p:spPr>
          <a:xfrm>
            <a:off x="6117538" y="3729598"/>
            <a:ext cx="162329" cy="253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A8C782C-E086-0593-B384-5160F31CF68B}"/>
              </a:ext>
            </a:extLst>
          </p:cNvPr>
          <p:cNvCxnSpPr/>
          <p:nvPr/>
        </p:nvCxnSpPr>
        <p:spPr>
          <a:xfrm>
            <a:off x="6279868" y="3882887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822BAFB-7E0C-BA6B-D076-1EC06DA15036}"/>
              </a:ext>
            </a:extLst>
          </p:cNvPr>
          <p:cNvCxnSpPr>
            <a:cxnSpLocks/>
          </p:cNvCxnSpPr>
          <p:nvPr/>
        </p:nvCxnSpPr>
        <p:spPr>
          <a:xfrm>
            <a:off x="6650929" y="3882887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F7AFDEB-B12F-6BCC-4865-5C12B49A7DBA}"/>
              </a:ext>
            </a:extLst>
          </p:cNvPr>
          <p:cNvCxnSpPr/>
          <p:nvPr/>
        </p:nvCxnSpPr>
        <p:spPr>
          <a:xfrm flipH="1">
            <a:off x="6273242" y="4167407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2B7C825-2F50-12C0-6861-D80F169089DA}"/>
              </a:ext>
            </a:extLst>
          </p:cNvPr>
          <p:cNvSpPr txBox="1"/>
          <p:nvPr/>
        </p:nvSpPr>
        <p:spPr>
          <a:xfrm>
            <a:off x="6671903" y="3037593"/>
            <a:ext cx="557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Récupérer le User de </a:t>
            </a:r>
            <a:r>
              <a:rPr lang="fr-FR" sz="1400" dirty="0" err="1"/>
              <a:t>spring</a:t>
            </a:r>
            <a:r>
              <a:rPr lang="fr-FR" sz="1400" dirty="0"/>
              <a:t> (l’implémentation </a:t>
            </a:r>
            <a:r>
              <a:rPr lang="fr-FR" sz="1400" dirty="0" err="1"/>
              <a:t>UserDetailService</a:t>
            </a:r>
            <a:r>
              <a:rPr lang="fr-FR" sz="1400" dirty="0"/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C25D08-CC43-3D5F-2298-65F6AB3B4E99}"/>
              </a:ext>
            </a:extLst>
          </p:cNvPr>
          <p:cNvSpPr/>
          <p:nvPr/>
        </p:nvSpPr>
        <p:spPr>
          <a:xfrm>
            <a:off x="2445026" y="4303935"/>
            <a:ext cx="4697896" cy="181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CC30FF4-3D3B-7228-A80D-35F9E0FCA8F6}"/>
              </a:ext>
            </a:extLst>
          </p:cNvPr>
          <p:cNvCxnSpPr>
            <a:cxnSpLocks/>
          </p:cNvCxnSpPr>
          <p:nvPr/>
        </p:nvCxnSpPr>
        <p:spPr>
          <a:xfrm flipV="1">
            <a:off x="2445026" y="4931252"/>
            <a:ext cx="4697896" cy="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2E57DB85-38CF-32E9-A864-3C3304D09357}"/>
              </a:ext>
            </a:extLst>
          </p:cNvPr>
          <p:cNvSpPr txBox="1"/>
          <p:nvPr/>
        </p:nvSpPr>
        <p:spPr>
          <a:xfrm>
            <a:off x="1662049" y="4323887"/>
            <a:ext cx="9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Ok 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10380C1-BFD1-8BCA-0B52-71D5A93E2A38}"/>
              </a:ext>
            </a:extLst>
          </p:cNvPr>
          <p:cNvCxnSpPr/>
          <p:nvPr/>
        </p:nvCxnSpPr>
        <p:spPr>
          <a:xfrm flipH="1">
            <a:off x="3366052" y="4545496"/>
            <a:ext cx="272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4B1566F-671E-6E59-8BC5-3579A811CD3C}"/>
              </a:ext>
            </a:extLst>
          </p:cNvPr>
          <p:cNvSpPr txBox="1"/>
          <p:nvPr/>
        </p:nvSpPr>
        <p:spPr>
          <a:xfrm>
            <a:off x="4042454" y="4573630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Erreur 401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5B4FDD5-CDC4-3519-FAD4-6AAE950D8240}"/>
              </a:ext>
            </a:extLst>
          </p:cNvPr>
          <p:cNvSpPr txBox="1"/>
          <p:nvPr/>
        </p:nvSpPr>
        <p:spPr>
          <a:xfrm>
            <a:off x="1897546" y="5068482"/>
            <a:ext cx="53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Ok 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2CC93AA-3D27-5D98-91DA-88AB68951C41}"/>
              </a:ext>
            </a:extLst>
          </p:cNvPr>
          <p:cNvCxnSpPr/>
          <p:nvPr/>
        </p:nvCxnSpPr>
        <p:spPr>
          <a:xfrm>
            <a:off x="6309685" y="5082209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E8B7322-B6DD-3AC6-5924-A64BB731A5D1}"/>
              </a:ext>
            </a:extLst>
          </p:cNvPr>
          <p:cNvCxnSpPr>
            <a:cxnSpLocks/>
          </p:cNvCxnSpPr>
          <p:nvPr/>
        </p:nvCxnSpPr>
        <p:spPr>
          <a:xfrm>
            <a:off x="6692336" y="5082209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69212724-F95E-3D7F-220D-26FC8E456BB6}"/>
              </a:ext>
            </a:extLst>
          </p:cNvPr>
          <p:cNvCxnSpPr/>
          <p:nvPr/>
        </p:nvCxnSpPr>
        <p:spPr>
          <a:xfrm flipH="1">
            <a:off x="6337839" y="5366729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F7A3865D-3864-FF4C-C4C9-909D36F48A2C}"/>
              </a:ext>
            </a:extLst>
          </p:cNvPr>
          <p:cNvSpPr txBox="1"/>
          <p:nvPr/>
        </p:nvSpPr>
        <p:spPr>
          <a:xfrm>
            <a:off x="6715526" y="5069872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Vérification des autorisations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ACB5A1EB-A4DD-B6AA-6DD8-0665FCA305DB}"/>
              </a:ext>
            </a:extLst>
          </p:cNvPr>
          <p:cNvCxnSpPr/>
          <p:nvPr/>
        </p:nvCxnSpPr>
        <p:spPr>
          <a:xfrm>
            <a:off x="6337838" y="5698435"/>
            <a:ext cx="377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C460CA2-12A3-E1C1-4F2F-46B3A3707974}"/>
              </a:ext>
            </a:extLst>
          </p:cNvPr>
          <p:cNvCxnSpPr>
            <a:cxnSpLocks/>
          </p:cNvCxnSpPr>
          <p:nvPr/>
        </p:nvCxnSpPr>
        <p:spPr>
          <a:xfrm>
            <a:off x="6715513" y="5698435"/>
            <a:ext cx="0" cy="2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26F2670-584C-8DA3-5238-D24A95697A35}"/>
              </a:ext>
            </a:extLst>
          </p:cNvPr>
          <p:cNvCxnSpPr/>
          <p:nvPr/>
        </p:nvCxnSpPr>
        <p:spPr>
          <a:xfrm flipH="1">
            <a:off x="6346115" y="5982955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36454AF9-EC4D-8AD0-D22F-4B0F8308384B}"/>
              </a:ext>
            </a:extLst>
          </p:cNvPr>
          <p:cNvSpPr txBox="1"/>
          <p:nvPr/>
        </p:nvSpPr>
        <p:spPr>
          <a:xfrm>
            <a:off x="6687372" y="5674506"/>
            <a:ext cx="284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Transfère la requête au </a:t>
            </a:r>
            <a:r>
              <a:rPr lang="fr-FR" sz="1400" dirty="0" err="1"/>
              <a:t>controller</a:t>
            </a:r>
            <a:endParaRPr lang="fr-FR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B2D8C78-0613-15EC-DD9D-5829687E9B33}"/>
              </a:ext>
            </a:extLst>
          </p:cNvPr>
          <p:cNvCxnSpPr/>
          <p:nvPr/>
        </p:nvCxnSpPr>
        <p:spPr>
          <a:xfrm flipH="1">
            <a:off x="3270530" y="6042992"/>
            <a:ext cx="28177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2B0DF993-D641-AFD5-6A6B-5F2A9F9CBB4C}"/>
              </a:ext>
            </a:extLst>
          </p:cNvPr>
          <p:cNvSpPr txBox="1"/>
          <p:nvPr/>
        </p:nvSpPr>
        <p:spPr>
          <a:xfrm>
            <a:off x="6687372" y="1101555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Configuration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DF126D1-BC5F-C767-4727-A8CBE63CC2C6}"/>
              </a:ext>
            </a:extLst>
          </p:cNvPr>
          <p:cNvSpPr txBox="1"/>
          <p:nvPr/>
        </p:nvSpPr>
        <p:spPr>
          <a:xfrm>
            <a:off x="4054059" y="6133441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Hello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9405D84A-7796-426D-C244-AC6DB0D7A097}"/>
              </a:ext>
            </a:extLst>
          </p:cNvPr>
          <p:cNvCxnSpPr/>
          <p:nvPr/>
        </p:nvCxnSpPr>
        <p:spPr>
          <a:xfrm flipH="1">
            <a:off x="3270530" y="5565913"/>
            <a:ext cx="2817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4FBF59A6-6ECD-3E04-90E0-B14FD71F0E8B}"/>
              </a:ext>
            </a:extLst>
          </p:cNvPr>
          <p:cNvSpPr txBox="1"/>
          <p:nvPr/>
        </p:nvSpPr>
        <p:spPr>
          <a:xfrm>
            <a:off x="3487244" y="5283926"/>
            <a:ext cx="229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 pas autorisé Erreur 403</a:t>
            </a:r>
          </a:p>
        </p:txBody>
      </p:sp>
    </p:spTree>
    <p:extLst>
      <p:ext uri="{BB962C8B-B14F-4D97-AF65-F5344CB8AC3E}">
        <p14:creationId xmlns:p14="http://schemas.microsoft.com/office/powerpoint/2010/main" val="822915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391</Words>
  <Application>Microsoft Office PowerPoint</Application>
  <PresentationFormat>Grand écran</PresentationFormat>
  <Paragraphs>111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2022-12-13T09:26:08Z</dcterms:created>
  <dcterms:modified xsi:type="dcterms:W3CDTF">2022-12-14T15:53:40Z</dcterms:modified>
</cp:coreProperties>
</file>