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Annandale" initials="CA" lastIdx="1" clrIdx="0">
    <p:extLst>
      <p:ext uri="{19B8F6BF-5375-455C-9EA6-DF929625EA0E}">
        <p15:presenceInfo xmlns:p15="http://schemas.microsoft.com/office/powerpoint/2012/main" userId="Christopher Annand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6349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08AC0-EEFA-421A-BA80-BD3CE94CCB98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3DF9-F5A1-4C85-ADE0-D976A048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1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</a:t>
            </a:r>
            <a:r>
              <a:rPr lang="en-GB" baseline="0" dirty="0"/>
              <a:t> accessibility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3DF9-F5A1-4C85-ADE0-D976A048CC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D927-9356-466D-AB00-47FF8D67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24EF7-8EFD-4730-92BF-D51F23C3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A08-C541-41F1-BCCA-A14053A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4F00-B4B1-4F1B-9D55-36F4C3BC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3EA-AACE-4C14-ACC1-3C5B559A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0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7AF2-3669-4CEA-A366-C45BFCC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C5244-936F-4DBC-AA51-D03260DC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F6BD-19CD-48C7-9E55-327D2F1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D6-611F-45BF-877C-CCD40D5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4AF9-1FF1-416E-BBD7-85E65E73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6509B-0180-45C7-B3F8-902A0FF34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A2248-291A-49C6-B040-302EAC388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5ED9-7906-4A56-B693-ED2D481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95FC-3EA5-4A80-A442-53C09258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5569-3EE0-4026-AD30-154E3962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5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7835-EAA2-489C-8F30-3758F89B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0120-768C-4D12-889C-931FB4A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A466-29F9-4AA2-AB04-73CCD3A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21A2-CC47-4185-818A-E8F4037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E1A6-A130-4DE3-9650-DFB832CC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8349-BCEB-4476-B4FB-813F184A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F8D2-E970-47A1-A161-166BE5A0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4FCE-B057-40F0-9ED6-F01BE139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1DA0-9F4D-4D89-8836-8F269E87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0BDB-4A59-432A-912C-B98BCDFF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16F1-6265-41FF-A685-8275FF5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CEFC-6022-421B-8923-8C9F37C9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7CA95-0022-4F66-B577-4925A09E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43297-11F6-41BA-9664-92ABDA73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548D-7B74-415E-976F-B59AAA47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1651-3972-4420-B73D-E9511CA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8CD-F75B-4583-9328-18993B96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6E5C-145C-4589-9E5C-0EA78ABE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63F0-CB0D-4CE4-8DC7-E8106487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FEF47-4072-43A3-9BA0-7CC991EF8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90FC4-E6A5-4B4D-87FF-58E3D95B0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3A642-886E-4A17-B815-EF5825A0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DD38F-28CE-4CF9-B39F-C60EC585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66941-5E51-4F33-A042-2663EAD3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36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554A-D62C-41CC-B063-796ECE13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B6F0-E513-421B-9B2C-89730071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2E16B-F562-4750-BA52-75BC72DB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819F3-0029-4A7B-8708-16F4D3D8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DD82B-900D-434F-A798-50CB2D02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36336-373D-4994-A87D-9472A3F9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1621A-8CD4-4DF9-966F-D8FD4168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2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0069-BFDB-4F25-8EF0-6D5C6AAB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1E0-D2B6-4AF4-A4FA-90BDEC40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52C-7C53-4AED-9701-AAD709C6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D65F-4BB9-492D-B475-9994DAE2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B240-42C9-4BAF-AAE9-80B3E2EB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1726-ADEF-432C-A930-ED234463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8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865F-7996-4EDE-B5BD-D3B33974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4B58C-AC70-4A60-ACA4-3733100C6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3B73-C04A-4D71-9F82-D0FD90C6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58AC-9ACB-4BDC-A37D-2D901812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25CB0-6373-49B9-B3F4-2584079F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DB9DD-11EE-4677-A8E7-CBF3A12B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3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ADB8C-ED38-424C-876B-3391B5DE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5382-06F7-45A6-8F7B-C0CB62E9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B928-E273-461E-A119-919B61C5D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1134-78CC-44A7-9F75-AC06289EC4EE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BB25-AA66-4945-A0DA-40BA6459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58FF-51D7-4E52-9CD7-F6AB0338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1-7714-47E4-BB9B-1BDAE8C3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8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DA48-8FC8-4E4D-BEEE-DEDAE288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ACE7-1C73-42C9-B817-C15621F7E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5D069-5F26-4A92-AEDF-86933FF497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No / more limited ecommerce options</a:t>
            </a:r>
          </a:p>
          <a:p>
            <a:r>
              <a:rPr lang="en-GB" dirty="0"/>
              <a:t>Reduced layout options</a:t>
            </a:r>
          </a:p>
          <a:p>
            <a:r>
              <a:rPr lang="en-GB" dirty="0"/>
              <a:t>Designed for awareness rather than functionality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84BB-8ECF-44B9-8ED8-EFC772CCD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Bespoke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40185-BBA4-4FAA-9672-3333131064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Ecommerce</a:t>
            </a:r>
          </a:p>
          <a:p>
            <a:r>
              <a:rPr lang="en-GB" dirty="0"/>
              <a:t>Enhanced layout options</a:t>
            </a:r>
          </a:p>
          <a:p>
            <a:r>
              <a:rPr lang="en-GB" dirty="0"/>
              <a:t>Live chat facility</a:t>
            </a:r>
          </a:p>
          <a:p>
            <a:r>
              <a:rPr lang="en-GB" dirty="0"/>
              <a:t>Order management system</a:t>
            </a:r>
          </a:p>
          <a:p>
            <a:r>
              <a:rPr lang="en-GB" dirty="0"/>
              <a:t>Delivery tracking functionality</a:t>
            </a:r>
          </a:p>
          <a:p>
            <a:r>
              <a:rPr lang="en-GB" dirty="0"/>
              <a:t>Integrated social media functionality</a:t>
            </a:r>
          </a:p>
          <a:p>
            <a:r>
              <a:rPr lang="en-GB" dirty="0"/>
              <a:t>SSL Certificate</a:t>
            </a:r>
          </a:p>
          <a:p>
            <a:r>
              <a:rPr lang="en-GB" dirty="0"/>
              <a:t>Mobile friendly</a:t>
            </a:r>
          </a:p>
          <a:p>
            <a:r>
              <a:rPr lang="en-GB" dirty="0"/>
              <a:t>Expandable</a:t>
            </a:r>
          </a:p>
        </p:txBody>
      </p:sp>
    </p:spTree>
    <p:extLst>
      <p:ext uri="{BB962C8B-B14F-4D97-AF65-F5344CB8AC3E}">
        <p14:creationId xmlns:p14="http://schemas.microsoft.com/office/powerpoint/2010/main" val="2007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9C73-82FC-42C6-A267-21900F27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CRM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FA3-BCA6-4CEB-AE1D-EB0AA413A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AB5C6-7E29-46F2-ADAE-1774F6B01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Leads Management</a:t>
            </a:r>
          </a:p>
          <a:p>
            <a:r>
              <a:rPr lang="en-GB" dirty="0"/>
              <a:t>Task Management</a:t>
            </a:r>
          </a:p>
          <a:p>
            <a:r>
              <a:rPr lang="en-GB" dirty="0"/>
              <a:t>Dashboards</a:t>
            </a:r>
          </a:p>
          <a:p>
            <a:r>
              <a:rPr lang="en-GB" dirty="0"/>
              <a:t>Basic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E23A9-D1C6-497B-86FC-7E94A6AD6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Bespoke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42C89-7BE3-4BF9-B914-A38AC9A637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Leads Management</a:t>
            </a:r>
          </a:p>
          <a:p>
            <a:r>
              <a:rPr lang="en-GB" dirty="0"/>
              <a:t>Task Management</a:t>
            </a:r>
          </a:p>
          <a:p>
            <a:r>
              <a:rPr lang="en-GB" dirty="0"/>
              <a:t>Dashboards</a:t>
            </a:r>
          </a:p>
          <a:p>
            <a:r>
              <a:rPr lang="en-GB" dirty="0"/>
              <a:t>Enhanced reports</a:t>
            </a:r>
          </a:p>
          <a:p>
            <a:r>
              <a:rPr lang="en-GB" dirty="0"/>
              <a:t>Mobile access</a:t>
            </a:r>
          </a:p>
          <a:p>
            <a:r>
              <a:rPr lang="en-GB" dirty="0"/>
              <a:t>Customer database</a:t>
            </a:r>
          </a:p>
          <a:p>
            <a:r>
              <a:rPr lang="en-GB" dirty="0"/>
              <a:t>Sales database</a:t>
            </a:r>
          </a:p>
          <a:p>
            <a:r>
              <a:rPr lang="en-GB" dirty="0"/>
              <a:t>Stock database</a:t>
            </a:r>
          </a:p>
          <a:p>
            <a:r>
              <a:rPr lang="en-GB" dirty="0"/>
              <a:t>Automatic product replenishment system</a:t>
            </a:r>
          </a:p>
        </p:txBody>
      </p:sp>
    </p:spTree>
    <p:extLst>
      <p:ext uri="{BB962C8B-B14F-4D97-AF65-F5344CB8AC3E}">
        <p14:creationId xmlns:p14="http://schemas.microsoft.com/office/powerpoint/2010/main" val="41622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D3C9-6E23-4C8B-BC06-9FF2499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Ongoing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48C6-009D-4B45-9AC4-302AC18C9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Costs for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1F2CA-70F4-482D-AA52-E027F7709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Costs for CRM</a:t>
            </a:r>
          </a:p>
        </p:txBody>
      </p:sp>
    </p:spTree>
    <p:extLst>
      <p:ext uri="{BB962C8B-B14F-4D97-AF65-F5344CB8AC3E}">
        <p14:creationId xmlns:p14="http://schemas.microsoft.com/office/powerpoint/2010/main" val="14261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D3C9-6E23-4C8B-BC06-9FF2499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Ongoing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48C6-009D-4B45-9AC4-302AC18C9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Support services offered for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1F2CA-70F4-482D-AA52-E027F7709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Support services offered for CRM</a:t>
            </a:r>
          </a:p>
        </p:txBody>
      </p:sp>
    </p:spTree>
    <p:extLst>
      <p:ext uri="{BB962C8B-B14F-4D97-AF65-F5344CB8AC3E}">
        <p14:creationId xmlns:p14="http://schemas.microsoft.com/office/powerpoint/2010/main" val="415052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7614-E5B0-42F5-97D6-F0191FB1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C289-323D-4C61-9668-3A2107285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37E-F4FD-4552-87D6-FC85D5A81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Colour blindness</a:t>
            </a:r>
          </a:p>
          <a:p>
            <a:r>
              <a:rPr lang="en-GB" dirty="0"/>
              <a:t>Sight impairment</a:t>
            </a:r>
          </a:p>
          <a:p>
            <a:r>
              <a:rPr lang="en-GB" dirty="0"/>
              <a:t>Physical impairment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29658-E1E4-4090-B8D0-790BB5E60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5BA95-3BA3-437C-BD45-B7A6F9505F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Adjusted colour scheme</a:t>
            </a:r>
          </a:p>
          <a:p>
            <a:r>
              <a:rPr lang="en-GB" dirty="0"/>
              <a:t>Text to speech</a:t>
            </a:r>
          </a:p>
          <a:p>
            <a:r>
              <a:rPr lang="en-GB" dirty="0"/>
              <a:t>Keyboard friendly</a:t>
            </a:r>
          </a:p>
        </p:txBody>
      </p:sp>
    </p:spTree>
    <p:extLst>
      <p:ext uri="{BB962C8B-B14F-4D97-AF65-F5344CB8AC3E}">
        <p14:creationId xmlns:p14="http://schemas.microsoft.com/office/powerpoint/2010/main" val="157318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109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Website Packages</vt:lpstr>
      <vt:lpstr>CRM Packages</vt:lpstr>
      <vt:lpstr>Ongoing costs</vt:lpstr>
      <vt:lpstr>Ongoing Support</vt:lpstr>
      <vt:lpstr>accessibility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Annandale</dc:creator>
  <cp:lastModifiedBy>Christopher Annandale</cp:lastModifiedBy>
  <cp:revision>8</cp:revision>
  <dcterms:created xsi:type="dcterms:W3CDTF">2019-10-21T14:24:44Z</dcterms:created>
  <dcterms:modified xsi:type="dcterms:W3CDTF">2019-10-21T15:55:13Z</dcterms:modified>
</cp:coreProperties>
</file>