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5ECC-B97A-4EEE-9BB0-6E83F7176B08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FF786-87F9-40E5-B43C-B7330F9A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08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Arthropods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F786-87F9-40E5-B43C-B7330F9AE2D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14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Chordates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FF786-87F9-40E5-B43C-B7330F9AE2D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5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98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74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9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97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9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674-2F55-4BFE-AA8F-3E7CD15415EE}" type="datetimeFigureOut">
              <a:rPr lang="en-CA" smtClean="0"/>
              <a:t>26/10/2018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E295-98AE-4C00-908A-31CB54574C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91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8" y="-92837"/>
            <a:ext cx="8050606" cy="73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4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39" y="0"/>
            <a:ext cx="718306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5" y="2258454"/>
            <a:ext cx="3121456" cy="23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62" y="0"/>
            <a:ext cx="723593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" y="1601787"/>
            <a:ext cx="3799155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0"/>
            <a:ext cx="726281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1462087"/>
            <a:ext cx="2879040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</Words>
  <Application>Microsoft Office PowerPoint</Application>
  <PresentationFormat>Widescreen</PresentationFormat>
  <Paragraphs>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</dc:creator>
  <cp:lastModifiedBy>Chris B</cp:lastModifiedBy>
  <cp:revision>2</cp:revision>
  <dcterms:created xsi:type="dcterms:W3CDTF">2018-10-26T12:18:57Z</dcterms:created>
  <dcterms:modified xsi:type="dcterms:W3CDTF">2018-10-26T13:37:46Z</dcterms:modified>
</cp:coreProperties>
</file>