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F8F9DAE-53AB-46FB-954A-6C65886E363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JustMapsStory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A555472-215A-4A63-9411-E3057C844DD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2023-08-10 4:51:27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015" id="2" name="slide2">
            <a:extLst>
              <a:ext uri="{FF2B5EF4-FFF2-40B4-BE49-F238E27FC236}">
                <a16:creationId xmlns:a16="http://schemas.microsoft.com/office/drawing/2014/main" id="{DBED1835-E81A-421E-9416-4F0B0CE060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3850"/>
            <a:ext cx="9877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016" id="3" name="slide3">
            <a:extLst>
              <a:ext uri="{FF2B5EF4-FFF2-40B4-BE49-F238E27FC236}">
                <a16:creationId xmlns:a16="http://schemas.microsoft.com/office/drawing/2014/main" id="{5673520D-BB1F-4341-9CCE-EFD03D542D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3850"/>
            <a:ext cx="9877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017" id="4" name="slide4">
            <a:extLst>
              <a:ext uri="{FF2B5EF4-FFF2-40B4-BE49-F238E27FC236}">
                <a16:creationId xmlns:a16="http://schemas.microsoft.com/office/drawing/2014/main" id="{B30BF3C6-596D-452A-8DA8-B9CD70E26F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3850"/>
            <a:ext cx="9877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018" id="5" name="slide5">
            <a:extLst>
              <a:ext uri="{FF2B5EF4-FFF2-40B4-BE49-F238E27FC236}">
                <a16:creationId xmlns:a16="http://schemas.microsoft.com/office/drawing/2014/main" id="{8DAD5AB2-2DAA-49C4-B1DF-D1B34A4EBE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3850"/>
            <a:ext cx="9877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019" id="6" name="slide6">
            <a:extLst>
              <a:ext uri="{FF2B5EF4-FFF2-40B4-BE49-F238E27FC236}">
                <a16:creationId xmlns:a16="http://schemas.microsoft.com/office/drawing/2014/main" id="{E6CA1A7F-1E9D-4A07-8DAC-9169C1229B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3850"/>
            <a:ext cx="9877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020" id="7" name="slide7">
            <a:extLst>
              <a:ext uri="{FF2B5EF4-FFF2-40B4-BE49-F238E27FC236}">
                <a16:creationId xmlns:a16="http://schemas.microsoft.com/office/drawing/2014/main" id="{29184B05-7813-43B2-82CE-D1C7C50B52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3850"/>
            <a:ext cx="9877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021" id="8" name="slide8">
            <a:extLst>
              <a:ext uri="{FF2B5EF4-FFF2-40B4-BE49-F238E27FC236}">
                <a16:creationId xmlns:a16="http://schemas.microsoft.com/office/drawing/2014/main" id="{B254D487-D16E-4529-A5CC-EB23027102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3850"/>
            <a:ext cx="9877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022" id="9" name="slide9">
            <a:extLst>
              <a:ext uri="{FF2B5EF4-FFF2-40B4-BE49-F238E27FC236}">
                <a16:creationId xmlns:a16="http://schemas.microsoft.com/office/drawing/2014/main" id="{738D2325-4361-4CAF-831B-E30975EAAE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23850"/>
            <a:ext cx="9877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2023-08-10T20:51:29Z</dcterms:created>
  <dcterms:modified xsi:type="dcterms:W3CDTF">2023-08-10T20:51:29Z</dcterms:modified>
</cp:coreProperties>
</file>