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May 31,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9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May 31,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7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May 31,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8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2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May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May 31,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84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../Chris/NSSFiles/Python/Maps/zip_map_star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../Chris/NSSFiles/Python/Maps/zip_map_en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00B9-0B8C-38CA-1745-0B94FD1E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Are scooters used to provide transportation from public transit hubs to work or school?</a:t>
            </a:r>
          </a:p>
        </p:txBody>
      </p:sp>
      <p:pic>
        <p:nvPicPr>
          <p:cNvPr id="6" name="Content Placeholder 5" descr="Map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D7E5A05E-A187-4F2A-0682-63FCFE6F8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1" y="1629212"/>
            <a:ext cx="6456704" cy="50926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741933-AD3B-A992-EC11-476939745D4F}"/>
              </a:ext>
            </a:extLst>
          </p:cNvPr>
          <p:cNvSpPr txBox="1"/>
          <p:nvPr/>
        </p:nvSpPr>
        <p:spPr>
          <a:xfrm>
            <a:off x="0" y="1629212"/>
            <a:ext cx="293370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Map of Trips that started 250 feet of less from Regional Transit Authority bus stop and went a mile of less.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7026 trips started near RTA bus stops.</a:t>
            </a:r>
          </a:p>
        </p:txBody>
      </p:sp>
    </p:spTree>
    <p:extLst>
      <p:ext uri="{BB962C8B-B14F-4D97-AF65-F5344CB8AC3E}">
        <p14:creationId xmlns:p14="http://schemas.microsoft.com/office/powerpoint/2010/main" val="349174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00B9-0B8C-38CA-1745-0B94FD1E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Are scooters used to provide transportation from public transit hubs to work or school?</a:t>
            </a:r>
          </a:p>
        </p:txBody>
      </p:sp>
      <p:pic>
        <p:nvPicPr>
          <p:cNvPr id="7" name="Content Placeholder 6" descr="Map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9415E979-E274-C2A9-0CCF-15033F2D3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38" y="1663779"/>
            <a:ext cx="6013258" cy="49300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4EAEF-18A3-691C-3FF3-C09603BEB911}"/>
              </a:ext>
            </a:extLst>
          </p:cNvPr>
          <p:cNvSpPr txBox="1"/>
          <p:nvPr/>
        </p:nvSpPr>
        <p:spPr>
          <a:xfrm>
            <a:off x="101600" y="1663779"/>
            <a:ext cx="3077438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Map of Trips that ended 250 feet of less from Regional Transit Authority bus stop and went a mile or less.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6505 trips ended near RTA bus stops.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Scooters were used 13531 times as “last mile” transportation.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Given a total of 485,222 trips provided in the data, “last mile” transportation accounted for only 2.8%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98416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Bell MT</vt:lpstr>
      <vt:lpstr>Calibri Light</vt:lpstr>
      <vt:lpstr>ThinLineVTI</vt:lpstr>
      <vt:lpstr>Are scooters used to provide transportation from public transit hubs to work or school?</vt:lpstr>
      <vt:lpstr>Are scooters used to provide transportation from public transit hubs to work or school?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scooters used to provide transportation from public transit hubs to work or school?</dc:title>
  <dc:creator>chris gorman</dc:creator>
  <cp:lastModifiedBy>chris gorman</cp:lastModifiedBy>
  <cp:revision>1</cp:revision>
  <dcterms:created xsi:type="dcterms:W3CDTF">2023-05-31T16:29:06Z</dcterms:created>
  <dcterms:modified xsi:type="dcterms:W3CDTF">2023-05-31T16:31:16Z</dcterms:modified>
</cp:coreProperties>
</file>