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233D-1F1A-64A9-7326-AA605DE1F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F0E02-811E-214F-A2F8-D2084E935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B4F5-EEAF-869E-2D14-8A5F04F2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DD01-E3EF-443D-95BF-FDB5C46C9810}" type="datetimeFigureOut">
              <a:rPr lang="en-CA" smtClean="0"/>
              <a:t>2023-09-01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AC455-7DCB-480D-2AA2-21E6D6F2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0C75E-416C-BCB9-631F-2EF99CD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BD88-CAC4-4C8A-BD58-99FF933332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896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46EA-0C3A-F635-AB85-48612E352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B4333-4D87-19D9-9661-93E6AD1B7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8DE3-E267-C735-FDB2-916705B3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DD01-E3EF-443D-95BF-FDB5C46C9810}" type="datetimeFigureOut">
              <a:rPr lang="en-CA" smtClean="0"/>
              <a:t>2023-09-01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E39D9-8740-73B2-CD4D-018C6946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51A2C-C12C-5B68-C8FF-DE4AF6D0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BD88-CAC4-4C8A-BD58-99FF933332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69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4CADA-7AFF-069B-45CF-6455322C0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D55E9-0862-F7C5-3976-AAE5E125E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DF464-A931-6972-3FE8-52E957B0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DD01-E3EF-443D-95BF-FDB5C46C9810}" type="datetimeFigureOut">
              <a:rPr lang="en-CA" smtClean="0"/>
              <a:t>2023-09-01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D6317-209B-DC07-EF95-4DB92592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903DA-4ECD-8305-6D4A-06A46BA3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BD88-CAC4-4C8A-BD58-99FF933332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114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DB07-028D-8DEC-0DA5-615EEA46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D1861-EF47-D9B2-2A78-0E17E2946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6A55C-AB41-3DC9-3DEF-51C5DE46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DD01-E3EF-443D-95BF-FDB5C46C9810}" type="datetimeFigureOut">
              <a:rPr lang="en-CA" smtClean="0"/>
              <a:t>2023-09-01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2A419-80A2-03F2-BB20-ECEE46CC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18926-ECC9-FF5D-56CB-9F449B7C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BD88-CAC4-4C8A-BD58-99FF933332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028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EF2E-877C-FBBF-BD56-890E7098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54825-49F6-F657-7610-2AB96D45A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0D3F9-7106-64EB-D569-91B5F9AE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DD01-E3EF-443D-95BF-FDB5C46C9810}" type="datetimeFigureOut">
              <a:rPr lang="en-CA" smtClean="0"/>
              <a:t>2023-09-01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FC3A8-9C5B-F1A6-18E7-5FF94562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4BC78-1074-AE17-8CC1-79A88D75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BD88-CAC4-4C8A-BD58-99FF933332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196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35E4-BA0F-2EFF-F165-11AF7807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65491-6DA4-9B1B-C484-42A224B40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A1607-8F19-08E8-56DC-AFE31C28B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B397F-BA2B-BAAD-36FC-CDD00172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DD01-E3EF-443D-95BF-FDB5C46C9810}" type="datetimeFigureOut">
              <a:rPr lang="en-CA" smtClean="0"/>
              <a:t>2023-09-01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3C709-2826-C3EA-F644-23C7FC9A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AA338-612A-91C7-99E6-8164B8CF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BD88-CAC4-4C8A-BD58-99FF933332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64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73B1-BCF5-867C-ABD9-C7053755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0A11E-C0A6-0A42-09E6-DA4AC7721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A17ED-F158-7A3D-486F-617AB5FD0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3F163-1822-3DAA-B979-3BEF91B3A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A4EDA-0909-90D3-9C3B-C2F9801FE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C89CC-4895-4198-4261-33E13B14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DD01-E3EF-443D-95BF-FDB5C46C9810}" type="datetimeFigureOut">
              <a:rPr lang="en-CA" smtClean="0"/>
              <a:t>2023-09-01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72686-2399-1788-C071-52037A9E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7257DD-CFA0-7D22-BCCC-A247AAD5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BD88-CAC4-4C8A-BD58-99FF933332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50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EFA1-994C-C2A9-B47D-1B5E60F2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6DA3F-7F47-97A5-644A-91890B4B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DD01-E3EF-443D-95BF-FDB5C46C9810}" type="datetimeFigureOut">
              <a:rPr lang="en-CA" smtClean="0"/>
              <a:t>2023-09-01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DFA91-2A7B-3CF8-BACE-7CDBAEB3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4CD9B-7A73-EE67-5438-69007B31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BD88-CAC4-4C8A-BD58-99FF933332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91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EAD2B-F317-A5C3-48A8-A4A8373D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DD01-E3EF-443D-95BF-FDB5C46C9810}" type="datetimeFigureOut">
              <a:rPr lang="en-CA" smtClean="0"/>
              <a:t>2023-09-01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D4807-B46E-B7C9-1AEF-008948FB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17965-397E-28A6-6B9B-53C80962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BD88-CAC4-4C8A-BD58-99FF933332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08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C515-A2E7-E977-AD85-42068E55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05248-85AB-04F5-49FB-7383CF346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F85CF-DCFE-C1D9-8354-DE6E07A6D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7D5C8-7D43-611F-7B29-57088C6C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DD01-E3EF-443D-95BF-FDB5C46C9810}" type="datetimeFigureOut">
              <a:rPr lang="en-CA" smtClean="0"/>
              <a:t>2023-09-01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B7D00-CB87-CF55-8407-C36672A6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7C2EF-E278-9E72-0D36-788D7A42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BD88-CAC4-4C8A-BD58-99FF933332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91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E409-3595-2BC8-2937-B7D6155C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07C34A-C172-63C0-D40E-BD244A390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92FA7-1F90-677D-CEEF-5C09A2218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43767-EE35-213D-4570-DA0D8CF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DD01-E3EF-443D-95BF-FDB5C46C9810}" type="datetimeFigureOut">
              <a:rPr lang="en-CA" smtClean="0"/>
              <a:t>2023-09-01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359BC-FDA9-D203-6B27-31205F24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2878B-8841-903E-1591-BA13C480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BD88-CAC4-4C8A-BD58-99FF933332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801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62FF8B-BAA5-8DB4-8FC4-C5F332A6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43C3D-ACE4-7C51-532B-0B8A15E04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0056C-FCBB-7ABE-4ED7-1D184F4DD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DD01-E3EF-443D-95BF-FDB5C46C9810}" type="datetimeFigureOut">
              <a:rPr lang="en-CA" smtClean="0"/>
              <a:t>2023-09-01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5B806-83E4-EB9A-E0FD-2F66C5DE7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00134-9839-1051-CDB3-11163993E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5BD88-CAC4-4C8A-BD58-99FF933332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752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01EC-5E5C-B369-2A81-73AF1F3E1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EAC56-C178-8C4C-47AD-489487F49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test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738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Vlasceanu, Claudiu</dc:creator>
  <cp:lastModifiedBy>Vlasceanu, Claudiu</cp:lastModifiedBy>
  <cp:revision>1</cp:revision>
  <dcterms:created xsi:type="dcterms:W3CDTF">2023-09-01T16:17:20Z</dcterms:created>
  <dcterms:modified xsi:type="dcterms:W3CDTF">2023-09-01T16:17:50Z</dcterms:modified>
</cp:coreProperties>
</file>